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D8BE-055A-4A75-B8FA-0F33ABA1921B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8474-E761-4AA1-A4E1-6B1B749DB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539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D8BE-055A-4A75-B8FA-0F33ABA1921B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8474-E761-4AA1-A4E1-6B1B749DB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391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D8BE-055A-4A75-B8FA-0F33ABA1921B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8474-E761-4AA1-A4E1-6B1B749DB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50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D8BE-055A-4A75-B8FA-0F33ABA1921B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8474-E761-4AA1-A4E1-6B1B749DB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44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D8BE-055A-4A75-B8FA-0F33ABA1921B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8474-E761-4AA1-A4E1-6B1B749DB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890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D8BE-055A-4A75-B8FA-0F33ABA1921B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8474-E761-4AA1-A4E1-6B1B749DB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28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D8BE-055A-4A75-B8FA-0F33ABA1921B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8474-E761-4AA1-A4E1-6B1B749DB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492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D8BE-055A-4A75-B8FA-0F33ABA1921B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8474-E761-4AA1-A4E1-6B1B749DB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555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D8BE-055A-4A75-B8FA-0F33ABA1921B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8474-E761-4AA1-A4E1-6B1B749DB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56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D8BE-055A-4A75-B8FA-0F33ABA1921B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8474-E761-4AA1-A4E1-6B1B749DB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42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D8BE-055A-4A75-B8FA-0F33ABA1921B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8474-E761-4AA1-A4E1-6B1B749DB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358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8D8BE-055A-4A75-B8FA-0F33ABA1921B}" type="datetimeFigureOut">
              <a:rPr lang="en-SG" smtClean="0"/>
              <a:t>4/9/2014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B8474-E761-4AA1-A4E1-6B1B749DB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7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Ryan’s part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149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User Interface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Menu bars </a:t>
            </a:r>
          </a:p>
          <a:p>
            <a:r>
              <a:rPr lang="en-SG" dirty="0" smtClean="0"/>
              <a:t>Pause</a:t>
            </a:r>
          </a:p>
          <a:p>
            <a:r>
              <a:rPr lang="en-SG" dirty="0" smtClean="0"/>
              <a:t>Settings</a:t>
            </a:r>
          </a:p>
          <a:p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741" y="376698"/>
            <a:ext cx="4479024" cy="3503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627" y="2760945"/>
            <a:ext cx="4848865" cy="378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Sound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Sound effects</a:t>
            </a:r>
          </a:p>
          <a:p>
            <a:r>
              <a:rPr lang="en-SG" dirty="0" smtClean="0"/>
              <a:t>Music</a:t>
            </a:r>
          </a:p>
          <a:p>
            <a:r>
              <a:rPr lang="en-SG" dirty="0" smtClean="0"/>
              <a:t>Menu click sounds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98" y="128587"/>
            <a:ext cx="2848762" cy="4497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51" y="365125"/>
            <a:ext cx="5565250" cy="2928640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7" idx="0"/>
          </p:cNvCxnSpPr>
          <p:nvPr/>
        </p:nvCxnSpPr>
        <p:spPr>
          <a:xfrm>
            <a:off x="5653379" y="128587"/>
            <a:ext cx="0" cy="3234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88551" y="3355450"/>
            <a:ext cx="5565249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Sprites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Dynamic class </a:t>
            </a:r>
          </a:p>
          <a:p>
            <a:r>
              <a:rPr lang="en-SG" dirty="0" smtClean="0"/>
              <a:t>Takes in any forms of .</a:t>
            </a:r>
            <a:r>
              <a:rPr lang="en-SG" dirty="0" err="1" smtClean="0"/>
              <a:t>tga</a:t>
            </a:r>
            <a:r>
              <a:rPr lang="en-SG" dirty="0" smtClean="0"/>
              <a:t> images</a:t>
            </a:r>
          </a:p>
          <a:p>
            <a:r>
              <a:rPr lang="en-SG" dirty="0" smtClean="0"/>
              <a:t>Reusable 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484" y="352732"/>
            <a:ext cx="4311316" cy="5824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169" y="3190815"/>
            <a:ext cx="1804773" cy="1804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2" y="5541963"/>
            <a:ext cx="5537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Minimap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Downscaled size of the original level </a:t>
            </a:r>
          </a:p>
          <a:p>
            <a:r>
              <a:rPr lang="en-SG" dirty="0" smtClean="0"/>
              <a:t>Shows region with objects close by</a:t>
            </a:r>
          </a:p>
          <a:p>
            <a:r>
              <a:rPr lang="en-SG" dirty="0" smtClean="0"/>
              <a:t>Moves with the player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64" y="3220858"/>
            <a:ext cx="4850136" cy="295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Ryan’s part</vt:lpstr>
      <vt:lpstr>User Interface</vt:lpstr>
      <vt:lpstr>Sound</vt:lpstr>
      <vt:lpstr>Sprites</vt:lpstr>
      <vt:lpstr>Minimap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Hayashi</dc:creator>
  <cp:lastModifiedBy>Hayashi</cp:lastModifiedBy>
  <cp:revision>12</cp:revision>
  <dcterms:created xsi:type="dcterms:W3CDTF">2014-09-04T08:59:23Z</dcterms:created>
  <dcterms:modified xsi:type="dcterms:W3CDTF">2014-09-04T13:30:10Z</dcterms:modified>
</cp:coreProperties>
</file>