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65BA9A-3260-C1D4-89A1-70DA73006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51A4B0-7268-98F9-CA07-6045C3B62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D73CF5-4CC8-70A3-C634-8EF0659E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2F65-E5F0-40AE-BBE9-5E7E9E9E25C1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5FF76D-4469-AC17-1190-1900A17D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95D313-C6A5-AC23-4DF9-ABB00881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19E-9A35-4D20-A3EC-979ACB0AFB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42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08DA18-9DA9-0DC5-D5F9-A529E1B0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3319438-0B43-95F5-5E31-FF1E4FAF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F88EA0-F5A5-A4AA-C1E1-71A39C95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2F65-E5F0-40AE-BBE9-5E7E9E9E25C1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AD9D7F-7191-C683-3AD2-998948E0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0302E2-EA66-F848-F345-EFEB4F9F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19E-9A35-4D20-A3EC-979ACB0AFB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80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53C8957-85E7-10BB-3023-E712BFA4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7BBF488-46AB-3173-1408-16E7015AD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5FA479-88D7-6BA9-1101-FEE2C439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2F65-E5F0-40AE-BBE9-5E7E9E9E25C1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C2A4082-5CC8-C8C6-30BE-DCDAD084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610731-3C20-F5F8-A973-8403F4CE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19E-9A35-4D20-A3EC-979ACB0AFB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87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9B44A8-BF39-7795-59AD-654EBCE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BC6D96-7411-C05C-2F46-7D198AE0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BB6B4F-0031-2703-9892-E5D8B29F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2F65-E5F0-40AE-BBE9-5E7E9E9E25C1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C884548-6CF8-15AA-5917-35645945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017E5A-D631-C7E2-2B11-145428E6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19E-9A35-4D20-A3EC-979ACB0AFB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040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F73B2-0AA2-4C36-61FA-1FAD33E1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046830A-9DCA-3A0E-0FF8-741522BB8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CA47A0-27C8-7B84-989D-254AC260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2F65-E5F0-40AE-BBE9-5E7E9E9E25C1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62CC10-ADF0-97E7-5550-832476B1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551FBA-D75C-C0B9-64E6-D4686DAA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19E-9A35-4D20-A3EC-979ACB0AFB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65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37509F-BB66-7729-0175-82F28A19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82023F-C9F0-D33E-8FF8-0C1101C59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A80D0E-18BD-B555-4ACA-E4C6EE5D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A995A8A-E039-B210-70C4-318876BD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2F65-E5F0-40AE-BBE9-5E7E9E9E25C1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BEE6FD-89E0-8C1D-0D74-61D8B840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1C8653-71FE-6745-1E91-1CB814B9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19E-9A35-4D20-A3EC-979ACB0AFB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25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A8103-C989-7EDE-A7BA-5E955FAC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C5CC2D-D6C8-BD09-FDB2-760D580E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E4B795-76DF-FCBF-460F-D41AF7D2A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BBC8B21-E1BA-73EE-3C2D-1E6A72430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0BEB413-C673-0A5A-1D23-AC27ECEA9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71C4D3F-22CF-290E-660A-92B8957E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2F65-E5F0-40AE-BBE9-5E7E9E9E25C1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D7B1BDF-9599-2AD5-C521-3310C20C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85483FB-576D-C59C-303D-B65D15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19E-9A35-4D20-A3EC-979ACB0AFB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07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9DAB57-3DC3-9BCA-2885-5BA20D7F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246C6F3-AD6B-E843-79A6-52453467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2F65-E5F0-40AE-BBE9-5E7E9E9E25C1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565287A-C592-8D4C-932A-380E23A9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009CBEE-F372-B8D4-C7A4-67902BA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19E-9A35-4D20-A3EC-979ACB0AFB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5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8C18AEC-F8D4-A22B-EC68-26593FF4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2F65-E5F0-40AE-BBE9-5E7E9E9E25C1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0C17AE7-E079-D128-33D0-DCA1290A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BB8E92A-FD4D-656E-D085-F2421909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19E-9A35-4D20-A3EC-979ACB0AFB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620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1FCDFB-C1B9-20B8-6D9D-A00587CD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E2554-5B8E-85DB-A375-665F162FC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DF556C-5F75-6061-1A8E-4A242A634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E660D72-B629-6E9C-5885-9DCBA51F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2F65-E5F0-40AE-BBE9-5E7E9E9E25C1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99904B9-C3C3-3773-7B83-BCD79BA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EC9D67-E984-EF29-1F81-C748D28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19E-9A35-4D20-A3EC-979ACB0AFB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78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E1FB89-F902-5F55-E6C1-0BBDD92C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4B0C254-2D2F-D190-1234-D8D199E04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2E6EA65-FE23-81F4-6C97-E7E7A14E9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5D81D42-D117-F38C-C936-D6DC24B1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2F65-E5F0-40AE-BBE9-5E7E9E9E25C1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DD3F7F-EC77-499E-28FA-1921BFF2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99DF160-D1D3-33D5-7E77-D680DA99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19E-9A35-4D20-A3EC-979ACB0AFB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8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F960D82-883B-C632-D241-F1DD5FEB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DED53F-CB73-1DCA-680C-0CF70354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10ADDA-C775-FFD1-073F-B37D5F8A3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12F65-E5F0-40AE-BBE9-5E7E9E9E25C1}" type="datetimeFigureOut">
              <a:rPr lang="pl-PL" smtClean="0"/>
              <a:t>09.10.2024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75FBE8-63FA-B1C3-5697-50B0CE200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FFFFC9-6571-74AE-7665-6ECC25D90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AE719E-9A35-4D20-A3EC-979ACB0AFB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767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FE3110-F7BB-2217-AF2F-EDF04764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Headphones</a:t>
            </a:r>
            <a:r>
              <a:rPr lang="pl-PL" dirty="0"/>
              <a:t> </a:t>
            </a:r>
            <a:r>
              <a:rPr lang="pl-PL" dirty="0" err="1"/>
              <a:t>socket</a:t>
            </a:r>
            <a:r>
              <a:rPr lang="pl-PL" dirty="0"/>
              <a:t> </a:t>
            </a:r>
            <a:r>
              <a:rPr lang="pl-PL"/>
              <a:t>wiring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9DD1234-4405-0985-AA38-E3608A34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1989855"/>
            <a:ext cx="6474257" cy="4185520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D42231B7-18F5-6140-639C-E88CBA5333E9}"/>
              </a:ext>
            </a:extLst>
          </p:cNvPr>
          <p:cNvGrpSpPr/>
          <p:nvPr/>
        </p:nvGrpSpPr>
        <p:grpSpPr>
          <a:xfrm>
            <a:off x="6456936" y="2470787"/>
            <a:ext cx="5520950" cy="2817091"/>
            <a:chOff x="6456936" y="2470787"/>
            <a:chExt cx="5520950" cy="2817091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3E1652B2-3953-9912-EEFD-D5742DDAE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6936" y="2470787"/>
              <a:ext cx="5520950" cy="2817091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06810FFC-B60B-3591-B731-76758D58AB23}"/>
                </a:ext>
              </a:extLst>
            </p:cNvPr>
            <p:cNvSpPr txBox="1"/>
            <p:nvPr/>
          </p:nvSpPr>
          <p:spPr>
            <a:xfrm>
              <a:off x="10197243" y="28330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rgbClr val="002060"/>
                  </a:solidFill>
                  <a:highlight>
                    <a:srgbClr val="00FFFF"/>
                  </a:highlight>
                </a:rPr>
                <a:t>1</a:t>
              </a:r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44F47A5C-4DC0-9FE3-799C-C6C307B5C409}"/>
                </a:ext>
              </a:extLst>
            </p:cNvPr>
            <p:cNvSpPr txBox="1"/>
            <p:nvPr/>
          </p:nvSpPr>
          <p:spPr>
            <a:xfrm>
              <a:off x="10505341" y="370725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rgbClr val="FF0000"/>
                  </a:solidFill>
                  <a:highlight>
                    <a:srgbClr val="00FFFF"/>
                  </a:highlight>
                </a:rPr>
                <a:t>11</a:t>
              </a:r>
            </a:p>
          </p:txBody>
        </p:sp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7CE77B5B-3BDF-092F-5A68-BD325D19976A}"/>
                </a:ext>
              </a:extLst>
            </p:cNvPr>
            <p:cNvSpPr txBox="1"/>
            <p:nvPr/>
          </p:nvSpPr>
          <p:spPr>
            <a:xfrm>
              <a:off x="11138036" y="3726933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rgbClr val="FF0000"/>
                  </a:solidFill>
                  <a:highlight>
                    <a:srgbClr val="00FFFF"/>
                  </a:highlight>
                </a:rPr>
                <a:t>10</a:t>
              </a:r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9C08B546-C7F3-232A-DB33-360EEDB2540D}"/>
                </a:ext>
              </a:extLst>
            </p:cNvPr>
            <p:cNvSpPr txBox="1"/>
            <p:nvPr/>
          </p:nvSpPr>
          <p:spPr>
            <a:xfrm>
              <a:off x="10684280" y="290081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rgbClr val="FF0000"/>
                  </a:solidFill>
                  <a:highlight>
                    <a:srgbClr val="00FFFF"/>
                  </a:highlight>
                </a:rPr>
                <a:t>2</a:t>
              </a:r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CD7B1D73-42B6-86FB-81C2-56AB2FEEB1D6}"/>
                </a:ext>
              </a:extLst>
            </p:cNvPr>
            <p:cNvSpPr txBox="1"/>
            <p:nvPr/>
          </p:nvSpPr>
          <p:spPr>
            <a:xfrm>
              <a:off x="10197243" y="41054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rgbClr val="FF0000"/>
                  </a:solidFill>
                  <a:highlight>
                    <a:srgbClr val="00FFFF"/>
                  </a:highlight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0505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8</Words>
  <Application>Microsoft Office PowerPoint</Application>
  <PresentationFormat>Panoramiczny</PresentationFormat>
  <Paragraphs>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Motyw pakietu Office</vt:lpstr>
      <vt:lpstr>Headphones socket wiring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andrzej mazur</dc:creator>
  <cp:lastModifiedBy>andrzej mazur</cp:lastModifiedBy>
  <cp:revision>2</cp:revision>
  <dcterms:created xsi:type="dcterms:W3CDTF">2024-10-08T18:53:03Z</dcterms:created>
  <dcterms:modified xsi:type="dcterms:W3CDTF">2024-10-12T20:13:44Z</dcterms:modified>
</cp:coreProperties>
</file>