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3FBB-4422-825D-456E72C4C9E6}"/>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3FBB-4422-825D-456E72C4C9E6}"/>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3FBB-4422-825D-456E72C4C9E6}"/>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3FBB-4422-825D-456E72C4C9E6}"/>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3FBB-4422-825D-456E72C4C9E6}"/>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7030A0"/>
                </a:solidFill>
              </a:rPr>
              <a:t>SIVA.D</a:t>
            </a:r>
          </a:p>
          <a:p>
            <a:r>
              <a:rPr lang="en-US" sz="2400" dirty="0"/>
              <a:t>REGISTER NO:   </a:t>
            </a:r>
            <a:r>
              <a:rPr lang="en-US" sz="2400" dirty="0">
                <a:solidFill>
                  <a:srgbClr val="7030A0"/>
                </a:solidFill>
              </a:rPr>
              <a:t>asunam110122200194</a:t>
            </a:r>
            <a:r>
              <a:rPr lang="en-US" sz="2400" dirty="0"/>
              <a:t> </a:t>
            </a:r>
          </a:p>
          <a:p>
            <a:r>
              <a:rPr lang="en-US" sz="2400" dirty="0"/>
              <a:t>DEPARTMENT: </a:t>
            </a:r>
            <a:r>
              <a:rPr lang="en-US" sz="2400" dirty="0">
                <a:solidFill>
                  <a:srgbClr val="7030A0"/>
                </a:solidFill>
              </a:rPr>
              <a:t>B.COM(CORPORATE SECRETARYSHIP)</a:t>
            </a:r>
          </a:p>
          <a:p>
            <a:r>
              <a:rPr lang="en-US" sz="2400" dirty="0"/>
              <a:t>COLLEGE: </a:t>
            </a:r>
            <a:r>
              <a:rPr lang="en-US" sz="2400" dirty="0">
                <a:solidFill>
                  <a:srgbClr val="7030A0"/>
                </a:solidFill>
              </a:rPr>
              <a:t>DHARMAMURTHI RAO BAHADUR CALAVALA CUNNAN CHEETY HINDU COLLEGE </a:t>
            </a:r>
          </a:p>
          <a:p>
            <a:r>
              <a:rPr lang="en-US" sz="2400" dirty="0">
                <a:solidFill>
                  <a:srgbClr val="7030A0"/>
                </a:solidFill>
              </a:rPr>
              <a:t>           </a:t>
            </a:r>
            <a:endParaRPr lang="en-IN" sz="24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5016758"/>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a:t>
            </a:r>
            <a:r>
              <a:rPr lang="en-IN" sz="2000" dirty="0"/>
              <a:t>=IF(J2=5,"veryhigh",IF(J2=4,"high",IF(J2=3,"medium",IF(J2,"low“,</a:t>
            </a:r>
          </a:p>
          <a:p>
            <a:r>
              <a:rPr lang="en-IN" sz="2000" dirty="0"/>
              <a:t>        IF(J2=1,"average")))))]</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699886230"/>
              </p:ext>
            </p:extLst>
          </p:nvPr>
        </p:nvGraphicFramePr>
        <p:xfrm>
          <a:off x="533400" y="1295400"/>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2EABE1-FE19-2B98-20FA-AF3376870076}"/>
              </a:ext>
            </a:extLst>
          </p:cNvPr>
          <p:cNvSpPr txBox="1"/>
          <p:nvPr/>
        </p:nvSpPr>
        <p:spPr>
          <a:xfrm>
            <a:off x="1371600" y="15240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807</Words>
  <Application>Microsoft Office PowerPoint</Application>
  <PresentationFormat>Widescreen</PresentationFormat>
  <Paragraphs>128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Jeevan R</cp:lastModifiedBy>
  <cp:revision>37</cp:revision>
  <dcterms:created xsi:type="dcterms:W3CDTF">2024-03-29T15:07:22Z</dcterms:created>
  <dcterms:modified xsi:type="dcterms:W3CDTF">2024-08-30T10:13:40Z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