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6"/>
  </p:notesMasterIdLst>
  <p:sldIdLst>
    <p:sldId id="257" r:id="rId3"/>
    <p:sldId id="258" r:id="rId4"/>
    <p:sldId id="256" r:id="rId5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939393"/>
    <a:srgbClr val="BBBBBB"/>
    <a:srgbClr val="FFDA7F"/>
    <a:srgbClr val="799BB2"/>
    <a:srgbClr val="C692C2"/>
    <a:srgbClr val="A84D97"/>
    <a:srgbClr val="961B81"/>
    <a:srgbClr val="FCFCFC"/>
    <a:srgbClr val="FFC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4D5EB-F25B-4CD9-B071-040D57428B97}" type="datetimeFigureOut">
              <a:rPr lang="sv-SE" smtClean="0"/>
              <a:t>2015-12-07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5F86-B050-4F5E-91F6-82CD62AD2D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58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33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874000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rgbClr val="787878"/>
                </a:solidFill>
                <a:latin typeface="BentonSans Bold"/>
                <a:ea typeface="+mn-ea"/>
                <a:cs typeface="BentonSans Bold"/>
              </a:defRPr>
            </a:lvl1pPr>
          </a:lstStyle>
          <a:p>
            <a:r>
              <a:rPr lang="sv-SE" dirty="0" smtClean="0"/>
              <a:t>INSERT </a:t>
            </a:r>
            <a:br>
              <a:rPr lang="sv-SE" dirty="0" smtClean="0"/>
            </a:br>
            <a:r>
              <a:rPr lang="sv-SE" dirty="0" smtClean="0"/>
              <a:t>HEADING</a:t>
            </a:r>
            <a:endParaRPr lang="sv-SE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rgbClr val="787878"/>
                </a:solidFill>
                <a:latin typeface="ScalaOT"/>
                <a:ea typeface="+mn-ea"/>
                <a:cs typeface="ScalaOT"/>
              </a:defRPr>
            </a:lvl1pPr>
          </a:lstStyle>
          <a:p>
            <a:pPr lvl="0"/>
            <a:r>
              <a:rPr lang="sv-SE" dirty="0" err="1" smtClean="0"/>
              <a:t>Insert</a:t>
            </a:r>
            <a:r>
              <a:rPr lang="sv-SE" dirty="0" smtClean="0"/>
              <a:t> date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Subtitle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7541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år 37"/>
          <p:cNvSpPr/>
          <p:nvPr userDrawn="1"/>
        </p:nvSpPr>
        <p:spPr>
          <a:xfrm>
            <a:off x="2791524" y="1690972"/>
            <a:ext cx="3481252" cy="3481252"/>
          </a:xfrm>
          <a:prstGeom prst="teardrop">
            <a:avLst/>
          </a:prstGeom>
          <a:solidFill>
            <a:srgbClr val="7878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3011049" y="2907646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3421449" y="3645646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85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med rundade hörn diagonalt 8"/>
          <p:cNvSpPr/>
          <p:nvPr userDrawn="1"/>
        </p:nvSpPr>
        <p:spPr>
          <a:xfrm>
            <a:off x="4717088" y="2263973"/>
            <a:ext cx="3341199" cy="2447724"/>
          </a:xfrm>
          <a:prstGeom prst="round2DiagRect">
            <a:avLst/>
          </a:prstGeom>
          <a:solidFill>
            <a:srgbClr val="7878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ektangel med rundade hörn diagonalt 8"/>
          <p:cNvSpPr/>
          <p:nvPr userDrawn="1"/>
        </p:nvSpPr>
        <p:spPr>
          <a:xfrm>
            <a:off x="867356" y="2292952"/>
            <a:ext cx="3341199" cy="2447724"/>
          </a:xfrm>
          <a:prstGeom prst="round2DiagRect">
            <a:avLst/>
          </a:prstGeom>
          <a:solidFill>
            <a:srgbClr val="BBBB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964800" y="2905200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tx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1375200" y="3643200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4863600" y="2907646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5274000" y="3645646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459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med rundade hörn diagonalt 8"/>
          <p:cNvSpPr/>
          <p:nvPr userDrawn="1"/>
        </p:nvSpPr>
        <p:spPr>
          <a:xfrm>
            <a:off x="2927725" y="2292952"/>
            <a:ext cx="3341199" cy="2447724"/>
          </a:xfrm>
          <a:prstGeom prst="round2DiagRect">
            <a:avLst/>
          </a:prstGeom>
          <a:solidFill>
            <a:srgbClr val="BBBB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5169" y="2905200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tx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3435569" y="3643200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58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med rundade hörn diagonalt 8"/>
          <p:cNvSpPr/>
          <p:nvPr userDrawn="1"/>
        </p:nvSpPr>
        <p:spPr>
          <a:xfrm>
            <a:off x="2894226" y="2263973"/>
            <a:ext cx="3341199" cy="2447724"/>
          </a:xfrm>
          <a:prstGeom prst="round2DiagRect">
            <a:avLst/>
          </a:prstGeom>
          <a:solidFill>
            <a:srgbClr val="7878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3040738" y="2907646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3451138" y="3645646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543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title="pic_logoA_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00" y="2514600"/>
            <a:ext cx="4102100" cy="2280294"/>
          </a:xfrm>
          <a:prstGeom prst="rect">
            <a:avLst/>
          </a:prstGeom>
        </p:spPr>
      </p:pic>
      <p:sp>
        <p:nvSpPr>
          <p:cNvPr id="4" name="Rektangel 3"/>
          <p:cNvSpPr/>
          <p:nvPr userDrawn="1"/>
        </p:nvSpPr>
        <p:spPr>
          <a:xfrm>
            <a:off x="422031" y="298938"/>
            <a:ext cx="8255977" cy="369277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04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874000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chemeClr val="bg1"/>
                </a:solidFill>
                <a:latin typeface="BentonSans Bold"/>
                <a:ea typeface="+mn-ea"/>
                <a:cs typeface="BentonSans Bold"/>
              </a:defRPr>
            </a:lvl1pPr>
          </a:lstStyle>
          <a:p>
            <a:r>
              <a:rPr lang="sv-SE" dirty="0" smtClean="0"/>
              <a:t>INSERT </a:t>
            </a:r>
            <a:br>
              <a:rPr lang="sv-SE" dirty="0" smtClean="0"/>
            </a:br>
            <a:r>
              <a:rPr lang="sv-SE" dirty="0" smtClean="0"/>
              <a:t>HEADING</a:t>
            </a:r>
            <a:endParaRPr lang="sv-SE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chemeClr val="bg1"/>
                </a:solidFill>
                <a:latin typeface="ScalaOT"/>
                <a:ea typeface="+mn-ea"/>
                <a:cs typeface="ScalaOT"/>
              </a:defRPr>
            </a:lvl1pPr>
          </a:lstStyle>
          <a:p>
            <a:pPr lvl="0"/>
            <a:r>
              <a:rPr lang="sv-SE" dirty="0" err="1" smtClean="0"/>
              <a:t>Insert</a:t>
            </a:r>
            <a:r>
              <a:rPr lang="sv-SE" dirty="0" smtClean="0"/>
              <a:t> date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Subtitle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8412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Medium" panose="02000603000000020004" pitchFamily="50" charset="0"/>
              </a:defRPr>
            </a:lvl1pPr>
          </a:lstStyle>
          <a:p>
            <a:r>
              <a:rPr lang="sv-SE" dirty="0" smtClean="0"/>
              <a:t>INSERT HEADLINE</a:t>
            </a:r>
            <a:endParaRPr lang="sv-SE" dirty="0"/>
          </a:p>
        </p:txBody>
      </p:sp>
      <p:sp>
        <p:nvSpPr>
          <p:cNvPr id="5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400" y="2300400"/>
            <a:ext cx="6569075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948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90192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447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4956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Rubrik 5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text</a:t>
            </a:r>
            <a:endParaRPr lang="sv-SE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text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099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Medium" panose="02000603000000020004" pitchFamily="50" charset="0"/>
              </a:defRPr>
            </a:lvl1pPr>
          </a:lstStyle>
          <a:p>
            <a:r>
              <a:rPr lang="sv-SE" dirty="0" smtClean="0"/>
              <a:t>INSERT 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400" y="2300400"/>
            <a:ext cx="6569075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rgbClr val="787878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471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5756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år 37"/>
          <p:cNvSpPr/>
          <p:nvPr userDrawn="1"/>
        </p:nvSpPr>
        <p:spPr>
          <a:xfrm>
            <a:off x="4644075" y="1690972"/>
            <a:ext cx="3481252" cy="3481252"/>
          </a:xfrm>
          <a:prstGeom prst="teardrop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Tår 3"/>
          <p:cNvSpPr/>
          <p:nvPr userDrawn="1"/>
        </p:nvSpPr>
        <p:spPr>
          <a:xfrm>
            <a:off x="777464" y="1717642"/>
            <a:ext cx="3481252" cy="3481252"/>
          </a:xfrm>
          <a:prstGeom prst="teardrop">
            <a:avLst/>
          </a:prstGeom>
          <a:solidFill>
            <a:srgbClr val="93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964800" y="2905200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1375200" y="3643200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4863600" y="2907646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rgbClr val="939393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5274000" y="3645646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rgbClr val="939393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5582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år 37"/>
          <p:cNvSpPr/>
          <p:nvPr userDrawn="1"/>
        </p:nvSpPr>
        <p:spPr>
          <a:xfrm>
            <a:off x="2815275" y="1690972"/>
            <a:ext cx="3481252" cy="3481252"/>
          </a:xfrm>
          <a:prstGeom prst="teardrop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3034800" y="2907646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rgbClr val="939393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3445200" y="3645646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rgbClr val="939393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9684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år 3"/>
          <p:cNvSpPr/>
          <p:nvPr userDrawn="1"/>
        </p:nvSpPr>
        <p:spPr>
          <a:xfrm>
            <a:off x="2796269" y="1717642"/>
            <a:ext cx="3481252" cy="3481252"/>
          </a:xfrm>
          <a:prstGeom prst="teardrop">
            <a:avLst/>
          </a:prstGeom>
          <a:solidFill>
            <a:srgbClr val="93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3605" y="2905200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3394005" y="3643200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1657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med rundade hörn diagonalt 8"/>
          <p:cNvSpPr/>
          <p:nvPr userDrawn="1"/>
        </p:nvSpPr>
        <p:spPr>
          <a:xfrm>
            <a:off x="4990898" y="2292952"/>
            <a:ext cx="3341199" cy="2447724"/>
          </a:xfrm>
          <a:prstGeom prst="round2Diag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v</a:t>
            </a:r>
            <a:endParaRPr lang="sv-SE" dirty="0"/>
          </a:p>
        </p:txBody>
      </p:sp>
      <p:sp>
        <p:nvSpPr>
          <p:cNvPr id="12" name="Rektangel med rundade hörn diagonalt 8"/>
          <p:cNvSpPr/>
          <p:nvPr userDrawn="1"/>
        </p:nvSpPr>
        <p:spPr>
          <a:xfrm>
            <a:off x="867356" y="2292952"/>
            <a:ext cx="3341199" cy="2447724"/>
          </a:xfrm>
          <a:prstGeom prst="round2DiagRect">
            <a:avLst/>
          </a:prstGeom>
          <a:solidFill>
            <a:srgbClr val="93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964800" y="2905200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1375200" y="3643200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5109785" y="2907646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rgbClr val="939393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5520185" y="3645646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rgbClr val="939393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894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med rundade hörn diagonalt 8"/>
          <p:cNvSpPr/>
          <p:nvPr userDrawn="1"/>
        </p:nvSpPr>
        <p:spPr>
          <a:xfrm>
            <a:off x="2918654" y="2292952"/>
            <a:ext cx="3341199" cy="2447724"/>
          </a:xfrm>
          <a:prstGeom prst="round2Diag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v</a:t>
            </a:r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3037541" y="2907646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rgbClr val="939393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3447941" y="3645646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rgbClr val="939393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6829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med rundade hörn diagonalt 8"/>
          <p:cNvSpPr/>
          <p:nvPr userDrawn="1"/>
        </p:nvSpPr>
        <p:spPr>
          <a:xfrm>
            <a:off x="2933663" y="2292952"/>
            <a:ext cx="3341199" cy="2447724"/>
          </a:xfrm>
          <a:prstGeom prst="round2DiagRect">
            <a:avLst/>
          </a:prstGeom>
          <a:solidFill>
            <a:srgbClr val="93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3031107" y="2905200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3441507" y="3643200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6858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96288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49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316523" y="263769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/>
          <p:cNvSpPr/>
          <p:nvPr userDrawn="1"/>
        </p:nvSpPr>
        <p:spPr>
          <a:xfrm>
            <a:off x="501162" y="6150217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508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787878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8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787878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69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text</a:t>
            </a:r>
            <a:endParaRPr lang="sv-SE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text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53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år 37"/>
          <p:cNvSpPr/>
          <p:nvPr userDrawn="1"/>
        </p:nvSpPr>
        <p:spPr>
          <a:xfrm>
            <a:off x="4644075" y="1690972"/>
            <a:ext cx="3481252" cy="3481252"/>
          </a:xfrm>
          <a:prstGeom prst="teardrop">
            <a:avLst/>
          </a:prstGeom>
          <a:solidFill>
            <a:srgbClr val="7878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Tår 3"/>
          <p:cNvSpPr/>
          <p:nvPr userDrawn="1"/>
        </p:nvSpPr>
        <p:spPr>
          <a:xfrm>
            <a:off x="777464" y="1717642"/>
            <a:ext cx="3481252" cy="3481252"/>
          </a:xfrm>
          <a:prstGeom prst="teardrop">
            <a:avLst/>
          </a:prstGeom>
          <a:solidFill>
            <a:srgbClr val="BBBB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964800" y="2905200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tx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1375200" y="3643200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4863600" y="2907646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5274000" y="3645646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370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år 3"/>
          <p:cNvSpPr/>
          <p:nvPr userDrawn="1"/>
        </p:nvSpPr>
        <p:spPr>
          <a:xfrm>
            <a:off x="2814082" y="1717642"/>
            <a:ext cx="3481252" cy="3481252"/>
          </a:xfrm>
          <a:prstGeom prst="teardrop">
            <a:avLst/>
          </a:prstGeom>
          <a:solidFill>
            <a:srgbClr val="BBBB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3001418" y="2905200"/>
            <a:ext cx="31068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tx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3411818" y="3643200"/>
            <a:ext cx="2286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538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69072"/>
            <a:ext cx="5760000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_logoB" title="pic_logoB_gray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604000" y="322696"/>
            <a:ext cx="1458157" cy="228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38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2" r:id="rId3"/>
    <p:sldLayoutId id="2147483674" r:id="rId4"/>
    <p:sldLayoutId id="2147483667" r:id="rId5"/>
    <p:sldLayoutId id="2147483670" r:id="rId6"/>
    <p:sldLayoutId id="2147483687" r:id="rId7"/>
    <p:sldLayoutId id="2147483675" r:id="rId8"/>
    <p:sldLayoutId id="2147483679" r:id="rId9"/>
    <p:sldLayoutId id="2147483680" r:id="rId10"/>
    <p:sldLayoutId id="2147483678" r:id="rId11"/>
    <p:sldLayoutId id="2147483681" r:id="rId12"/>
    <p:sldLayoutId id="214748368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75096"/>
            <a:ext cx="5760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title="pic_logoB_white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604000" y="328720"/>
            <a:ext cx="1458157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2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6" r:id="rId3"/>
    <p:sldLayoutId id="2147483673" r:id="rId4"/>
    <p:sldLayoutId id="2147483669" r:id="rId5"/>
    <p:sldLayoutId id="2147483688" r:id="rId6"/>
    <p:sldLayoutId id="2147483668" r:id="rId7"/>
    <p:sldLayoutId id="2147483676" r:id="rId8"/>
    <p:sldLayoutId id="2147483683" r:id="rId9"/>
    <p:sldLayoutId id="2147483684" r:id="rId10"/>
    <p:sldLayoutId id="2147483677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30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41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">
      <a:majorFont>
        <a:latin typeface="BentonSans Bold"/>
        <a:ea typeface=""/>
        <a:cs typeface=""/>
      </a:majorFont>
      <a:minorFont>
        <a:latin typeface="Scala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58267B5-0EF6-4C59-B10F-0FB0495C7203}" vid="{98892142-0C59-4CA2-9650-7DD8A6D517CD}"/>
    </a:ext>
  </a:extLst>
</a:theme>
</file>

<file path=ppt/theme/theme2.xml><?xml version="1.0" encoding="utf-8"?>
<a:theme xmlns:a="http://schemas.openxmlformats.org/drawingml/2006/main" name="Gray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">
      <a:majorFont>
        <a:latin typeface="BentonSans Bold"/>
        <a:ea typeface=""/>
        <a:cs typeface=""/>
      </a:majorFont>
      <a:minorFont>
        <a:latin typeface="Scala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58267B5-0EF6-4C59-B10F-0FB0495C7203}" vid="{642B9BC5-C801-410F-BD2B-35D0FCBBAA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a4e58c4c-4da5-48e5-8f84-aeb76f1071e7</Template>
  <TotalTime>0</TotalTime>
  <Words>1</Words>
  <Application>Microsoft Office PowerPoint</Application>
  <PresentationFormat>On-screen Show (4:3)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BentonSans Bold</vt:lpstr>
      <vt:lpstr>BentonSans Medium</vt:lpstr>
      <vt:lpstr>BentonSans Regular</vt:lpstr>
      <vt:lpstr>Calibri</vt:lpstr>
      <vt:lpstr>ScalaOT</vt:lpstr>
      <vt:lpstr>White</vt:lpstr>
      <vt:lpstr>Gray</vt:lpstr>
      <vt:lpstr>PowerPoint Presentation</vt:lpstr>
      <vt:lpstr>PowerPoint Presentation</vt:lpstr>
      <vt:lpstr>PowerPoint Presentation</vt:lpstr>
    </vt:vector>
  </TitlesOfParts>
  <Company>Jönköping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Adlemo</dc:creator>
  <cp:lastModifiedBy>Anders Adlemo</cp:lastModifiedBy>
  <cp:revision>1</cp:revision>
  <dcterms:created xsi:type="dcterms:W3CDTF">2015-11-03T04:55:04Z</dcterms:created>
  <dcterms:modified xsi:type="dcterms:W3CDTF">2015-12-07T10:32:18Z</dcterms:modified>
</cp:coreProperties>
</file>