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2" r:id="rId2"/>
    <p:sldMasterId id="2147483695" r:id="rId3"/>
    <p:sldMasterId id="2147483697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0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87" d="100"/>
          <a:sy n="87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0"/>
          <p:cNvSpPr>
            <a:spLocks noChangeArrowheads="1"/>
          </p:cNvSpPr>
          <p:nvPr/>
        </p:nvSpPr>
        <p:spPr bwMode="auto">
          <a:xfrm rot="5400000">
            <a:off x="3474380" y="-837469"/>
            <a:ext cx="1368152" cy="8316913"/>
          </a:xfrm>
          <a:prstGeom prst="round2SameRect">
            <a:avLst>
              <a:gd name="adj1" fmla="val 8313"/>
              <a:gd name="adj2" fmla="val 0"/>
            </a:avLst>
          </a:prstGeom>
          <a:solidFill>
            <a:srgbClr val="009933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662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257"/>
            <a:ext cx="9144000" cy="697811"/>
          </a:xfrm>
        </p:spPr>
        <p:txBody>
          <a:bodyPr lIns="180000" rIns="180000" anchor="b"/>
          <a:lstStyle>
            <a:lvl1pPr>
              <a:tabLst>
                <a:tab pos="665301" algn="ctr"/>
                <a:tab pos="1245608" algn="l"/>
              </a:tabLst>
              <a:defRPr sz="4062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365627"/>
            <a:ext cx="6840538" cy="1439863"/>
          </a:xfrm>
        </p:spPr>
        <p:txBody>
          <a:bodyPr/>
          <a:lstStyle>
            <a:lvl1pPr marL="326789" indent="-326789">
              <a:lnSpc>
                <a:spcPct val="130000"/>
              </a:lnSpc>
              <a:spcBef>
                <a:spcPts val="554"/>
              </a:spcBef>
              <a:defRPr sz="1846"/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9" name="日付プレースホル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37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681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681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99599" y="31751"/>
            <a:ext cx="2441694" cy="21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767" dirty="0">
                <a:solidFill>
                  <a:prstClr val="white"/>
                </a:solidFill>
                <a:latin typeface="Arial Rounded MT Bold" pitchFamily="34" charset="0"/>
                <a:ea typeface="Arial Unicode MS" pitchFamily="50" charset="-128"/>
                <a:cs typeface="Arial Unicode MS" pitchFamily="50" charset="-128"/>
              </a:rPr>
              <a:t>Mobilephone Telecommunications International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67909" y="6609873"/>
            <a:ext cx="957313" cy="21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767" dirty="0" smtClean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</a:t>
            </a:r>
            <a:r>
              <a:rPr kumimoji="0" lang="en-US" altLang="ja-JP" sz="767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627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8EAB-E9A4-4A43-A9A4-A5D26153AB36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3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3408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4"/>
            </a:lvl1pPr>
            <a:lvl2pPr marL="389586" indent="0">
              <a:buNone/>
              <a:defRPr sz="1534"/>
            </a:lvl2pPr>
            <a:lvl3pPr marL="779173" indent="0">
              <a:buNone/>
              <a:defRPr sz="1363"/>
            </a:lvl3pPr>
            <a:lvl4pPr marL="1168759" indent="0">
              <a:buNone/>
              <a:defRPr sz="1193"/>
            </a:lvl4pPr>
            <a:lvl5pPr marL="1558345" indent="0">
              <a:buNone/>
              <a:defRPr sz="1193"/>
            </a:lvl5pPr>
            <a:lvl6pPr marL="1947932" indent="0">
              <a:buNone/>
              <a:defRPr sz="1193"/>
            </a:lvl6pPr>
            <a:lvl7pPr marL="2337518" indent="0">
              <a:buNone/>
              <a:defRPr sz="1193"/>
            </a:lvl7pPr>
            <a:lvl8pPr marL="2727104" indent="0">
              <a:buNone/>
              <a:defRPr sz="1193"/>
            </a:lvl8pPr>
            <a:lvl9pPr marL="3116691" indent="0">
              <a:buNone/>
              <a:defRPr sz="119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8D351-DFE9-4DAB-8A77-8742C5FE8E83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4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386"/>
            </a:lvl1pPr>
            <a:lvl2pPr>
              <a:defRPr sz="2045"/>
            </a:lvl2pPr>
            <a:lvl3pPr>
              <a:defRPr sz="1704"/>
            </a:lvl3pPr>
            <a:lvl4pPr>
              <a:defRPr sz="1534"/>
            </a:lvl4pPr>
            <a:lvl5pPr>
              <a:defRPr sz="1534"/>
            </a:lvl5pPr>
            <a:lvl6pPr>
              <a:defRPr sz="1534"/>
            </a:lvl6pPr>
            <a:lvl7pPr>
              <a:defRPr sz="1534"/>
            </a:lvl7pPr>
            <a:lvl8pPr>
              <a:defRPr sz="1534"/>
            </a:lvl8pPr>
            <a:lvl9pPr>
              <a:defRPr sz="15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386"/>
            </a:lvl1pPr>
            <a:lvl2pPr>
              <a:defRPr sz="2045"/>
            </a:lvl2pPr>
            <a:lvl3pPr>
              <a:defRPr sz="1704"/>
            </a:lvl3pPr>
            <a:lvl4pPr>
              <a:defRPr sz="1534"/>
            </a:lvl4pPr>
            <a:lvl5pPr>
              <a:defRPr sz="1534"/>
            </a:lvl5pPr>
            <a:lvl6pPr>
              <a:defRPr sz="1534"/>
            </a:lvl6pPr>
            <a:lvl7pPr>
              <a:defRPr sz="1534"/>
            </a:lvl7pPr>
            <a:lvl8pPr>
              <a:defRPr sz="1534"/>
            </a:lvl8pPr>
            <a:lvl9pPr>
              <a:defRPr sz="153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D7BA3-9761-472B-A5C2-1294CD4C93A0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2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45" b="1"/>
            </a:lvl1pPr>
            <a:lvl2pPr marL="389586" indent="0">
              <a:buNone/>
              <a:defRPr sz="1704" b="1"/>
            </a:lvl2pPr>
            <a:lvl3pPr marL="779173" indent="0">
              <a:buNone/>
              <a:defRPr sz="1534" b="1"/>
            </a:lvl3pPr>
            <a:lvl4pPr marL="1168759" indent="0">
              <a:buNone/>
              <a:defRPr sz="1363" b="1"/>
            </a:lvl4pPr>
            <a:lvl5pPr marL="1558345" indent="0">
              <a:buNone/>
              <a:defRPr sz="1363" b="1"/>
            </a:lvl5pPr>
            <a:lvl6pPr marL="1947932" indent="0">
              <a:buNone/>
              <a:defRPr sz="1363" b="1"/>
            </a:lvl6pPr>
            <a:lvl7pPr marL="2337518" indent="0">
              <a:buNone/>
              <a:defRPr sz="1363" b="1"/>
            </a:lvl7pPr>
            <a:lvl8pPr marL="2727104" indent="0">
              <a:buNone/>
              <a:defRPr sz="1363" b="1"/>
            </a:lvl8pPr>
            <a:lvl9pPr marL="3116691" indent="0">
              <a:buNone/>
              <a:defRPr sz="136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045"/>
            </a:lvl1pPr>
            <a:lvl2pPr>
              <a:defRPr sz="1704"/>
            </a:lvl2pPr>
            <a:lvl3pPr>
              <a:defRPr sz="1534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45" b="1"/>
            </a:lvl1pPr>
            <a:lvl2pPr marL="389586" indent="0">
              <a:buNone/>
              <a:defRPr sz="1704" b="1"/>
            </a:lvl2pPr>
            <a:lvl3pPr marL="779173" indent="0">
              <a:buNone/>
              <a:defRPr sz="1534" b="1"/>
            </a:lvl3pPr>
            <a:lvl4pPr marL="1168759" indent="0">
              <a:buNone/>
              <a:defRPr sz="1363" b="1"/>
            </a:lvl4pPr>
            <a:lvl5pPr marL="1558345" indent="0">
              <a:buNone/>
              <a:defRPr sz="1363" b="1"/>
            </a:lvl5pPr>
            <a:lvl6pPr marL="1947932" indent="0">
              <a:buNone/>
              <a:defRPr sz="1363" b="1"/>
            </a:lvl6pPr>
            <a:lvl7pPr marL="2337518" indent="0">
              <a:buNone/>
              <a:defRPr sz="1363" b="1"/>
            </a:lvl7pPr>
            <a:lvl8pPr marL="2727104" indent="0">
              <a:buNone/>
              <a:defRPr sz="1363" b="1"/>
            </a:lvl8pPr>
            <a:lvl9pPr marL="3116691" indent="0">
              <a:buNone/>
              <a:defRPr sz="136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045"/>
            </a:lvl1pPr>
            <a:lvl2pPr>
              <a:defRPr sz="1704"/>
            </a:lvl2pPr>
            <a:lvl3pPr>
              <a:defRPr sz="1534"/>
            </a:lvl3pPr>
            <a:lvl4pPr>
              <a:defRPr sz="1363"/>
            </a:lvl4pPr>
            <a:lvl5pPr>
              <a:defRPr sz="1363"/>
            </a:lvl5pPr>
            <a:lvl6pPr>
              <a:defRPr sz="1363"/>
            </a:lvl6pPr>
            <a:lvl7pPr>
              <a:defRPr sz="1363"/>
            </a:lvl7pPr>
            <a:lvl8pPr>
              <a:defRPr sz="1363"/>
            </a:lvl8pPr>
            <a:lvl9pPr>
              <a:defRPr sz="136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08D0-B8AD-4784-ABCF-1E158386FAA6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9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793CA-1FCF-48B3-8F4B-EF4E85C72B5C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4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CE9-9DB4-4500-9CAD-8502A91F18CB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7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704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2727"/>
            </a:lvl1pPr>
            <a:lvl2pPr>
              <a:defRPr sz="2386"/>
            </a:lvl2pPr>
            <a:lvl3pPr>
              <a:defRPr sz="2045"/>
            </a:lvl3pPr>
            <a:lvl4pPr>
              <a:defRPr sz="1704"/>
            </a:lvl4pPr>
            <a:lvl5pPr>
              <a:defRPr sz="1704"/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3"/>
            </a:lvl1pPr>
            <a:lvl2pPr marL="389586" indent="0">
              <a:buNone/>
              <a:defRPr sz="1023"/>
            </a:lvl2pPr>
            <a:lvl3pPr marL="779173" indent="0">
              <a:buNone/>
              <a:defRPr sz="852"/>
            </a:lvl3pPr>
            <a:lvl4pPr marL="1168759" indent="0">
              <a:buNone/>
              <a:defRPr sz="767"/>
            </a:lvl4pPr>
            <a:lvl5pPr marL="1558345" indent="0">
              <a:buNone/>
              <a:defRPr sz="767"/>
            </a:lvl5pPr>
            <a:lvl6pPr marL="1947932" indent="0">
              <a:buNone/>
              <a:defRPr sz="767"/>
            </a:lvl6pPr>
            <a:lvl7pPr marL="2337518" indent="0">
              <a:buNone/>
              <a:defRPr sz="767"/>
            </a:lvl7pPr>
            <a:lvl8pPr marL="2727104" indent="0">
              <a:buNone/>
              <a:defRPr sz="767"/>
            </a:lvl8pPr>
            <a:lvl9pPr marL="3116691" indent="0">
              <a:buNone/>
              <a:defRPr sz="7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44CA8-1256-4076-974B-6B3FE47D2F65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44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704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27"/>
            </a:lvl1pPr>
            <a:lvl2pPr marL="389586" indent="0">
              <a:buNone/>
              <a:defRPr sz="2386"/>
            </a:lvl2pPr>
            <a:lvl3pPr marL="779173" indent="0">
              <a:buNone/>
              <a:defRPr sz="2045"/>
            </a:lvl3pPr>
            <a:lvl4pPr marL="1168759" indent="0">
              <a:buNone/>
              <a:defRPr sz="1704"/>
            </a:lvl4pPr>
            <a:lvl5pPr marL="1558345" indent="0">
              <a:buNone/>
              <a:defRPr sz="1704"/>
            </a:lvl5pPr>
            <a:lvl6pPr marL="1947932" indent="0">
              <a:buNone/>
              <a:defRPr sz="1704"/>
            </a:lvl6pPr>
            <a:lvl7pPr marL="2337518" indent="0">
              <a:buNone/>
              <a:defRPr sz="1704"/>
            </a:lvl7pPr>
            <a:lvl8pPr marL="2727104" indent="0">
              <a:buNone/>
              <a:defRPr sz="1704"/>
            </a:lvl8pPr>
            <a:lvl9pPr marL="3116691" indent="0">
              <a:buNone/>
              <a:defRPr sz="1704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3"/>
            </a:lvl1pPr>
            <a:lvl2pPr marL="389586" indent="0">
              <a:buNone/>
              <a:defRPr sz="1023"/>
            </a:lvl2pPr>
            <a:lvl3pPr marL="779173" indent="0">
              <a:buNone/>
              <a:defRPr sz="852"/>
            </a:lvl3pPr>
            <a:lvl4pPr marL="1168759" indent="0">
              <a:buNone/>
              <a:defRPr sz="767"/>
            </a:lvl4pPr>
            <a:lvl5pPr marL="1558345" indent="0">
              <a:buNone/>
              <a:defRPr sz="767"/>
            </a:lvl5pPr>
            <a:lvl6pPr marL="1947932" indent="0">
              <a:buNone/>
              <a:defRPr sz="767"/>
            </a:lvl6pPr>
            <a:lvl7pPr marL="2337518" indent="0">
              <a:buNone/>
              <a:defRPr sz="767"/>
            </a:lvl7pPr>
            <a:lvl8pPr marL="2727104" indent="0">
              <a:buNone/>
              <a:defRPr sz="767"/>
            </a:lvl8pPr>
            <a:lvl9pPr marL="3116691" indent="0">
              <a:buNone/>
              <a:defRPr sz="7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A0F79-01DD-4199-98CA-66E1BF82B9AB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2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A29DD-6A89-4F74-B856-9273F4C972BC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74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84141"/>
            <a:ext cx="2286000" cy="60420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" y="84141"/>
            <a:ext cx="6717323" cy="604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9C041-E67C-46B6-B9DB-6B89C690A774}" type="slidenum">
              <a:rPr lang="en-US" altLang="ja-JP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39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2015/4/10 </a:t>
            </a:r>
            <a:r>
              <a:rPr kumimoji="1" lang="ja-JP" altLang="en-US" smtClean="0"/>
              <a:t>人事部矢口作成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0CD37-DE1F-4F02-BDBA-0736224599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MTI Confidential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9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257"/>
            <a:ext cx="9144000" cy="697811"/>
          </a:xfrm>
        </p:spPr>
        <p:txBody>
          <a:bodyPr lIns="180000" rIns="180000" anchor="b"/>
          <a:lstStyle>
            <a:lvl1pPr>
              <a:tabLst>
                <a:tab pos="665301" algn="ctr"/>
                <a:tab pos="1245608" algn="l"/>
              </a:tabLst>
              <a:defRPr sz="4062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365627"/>
            <a:ext cx="6840538" cy="1439863"/>
          </a:xfrm>
          <a:prstGeom prst="rect">
            <a:avLst/>
          </a:prstGeom>
        </p:spPr>
        <p:txBody>
          <a:bodyPr/>
          <a:lstStyle>
            <a:lvl1pPr marL="326789" indent="-326789">
              <a:lnSpc>
                <a:spcPct val="130000"/>
              </a:lnSpc>
              <a:spcBef>
                <a:spcPts val="554"/>
              </a:spcBef>
              <a:defRPr sz="1846"/>
            </a:lvl1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9" name="日付プレースホルダ 8"/>
          <p:cNvSpPr>
            <a:spLocks noGrp="1"/>
          </p:cNvSpPr>
          <p:nvPr>
            <p:ph type="dt" sz="half" idx="10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2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0"/>
          </p:nvPr>
        </p:nvSpPr>
        <p:spPr>
          <a:xfrm>
            <a:off x="323850" y="764706"/>
            <a:ext cx="8569325" cy="583135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1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17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4" y="28193"/>
            <a:ext cx="9025418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3273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4" y="28193"/>
            <a:ext cx="9025418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73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908722"/>
            <a:ext cx="4171950" cy="5544469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2" y="908722"/>
            <a:ext cx="4171950" cy="5544469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95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" y="133175"/>
            <a:ext cx="8316913" cy="470504"/>
          </a:xfrm>
        </p:spPr>
        <p:txBody>
          <a:bodyPr/>
          <a:lstStyle>
            <a:lvl1pPr>
              <a:tabLst>
                <a:tab pos="416180" algn="ctr"/>
                <a:tab pos="997952" algn="l"/>
              </a:tabLst>
              <a:defRPr sz="2585"/>
            </a:lvl1pPr>
          </a:lstStyle>
          <a:p>
            <a:r>
              <a:rPr lang="en-US" altLang="ja-JP" dirty="0" smtClean="0"/>
              <a:t>	</a:t>
            </a:r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8496622" cy="2663825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23528" y="3429000"/>
            <a:ext cx="8496622" cy="3024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050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1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323851" y="908722"/>
            <a:ext cx="4104134" cy="55444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16016" y="908722"/>
            <a:ext cx="4104135" cy="55444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" y="123883"/>
            <a:ext cx="8316913" cy="470504"/>
          </a:xfrm>
        </p:spPr>
        <p:txBody>
          <a:bodyPr/>
          <a:lstStyle>
            <a:lvl1pPr>
              <a:defRPr sz="258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11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203848" y="6597352"/>
            <a:ext cx="2895600" cy="260648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7010400" y="6597356"/>
            <a:ext cx="2133600" cy="220961"/>
          </a:xfrm>
          <a:prstGeom prst="rect">
            <a:avLst/>
          </a:prstGeom>
        </p:spPr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23855" y="1269427"/>
            <a:ext cx="8496623" cy="2231534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23533" y="4221114"/>
            <a:ext cx="8496623" cy="223231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323411" y="764630"/>
            <a:ext cx="8497180" cy="504798"/>
          </a:xfrm>
          <a:solidFill>
            <a:srgbClr val="007A29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anchor="ctr"/>
          <a:lstStyle>
            <a:lvl1pPr>
              <a:buNone/>
              <a:defRPr sz="221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テキスト プレースホルダ 6"/>
          <p:cNvSpPr>
            <a:spLocks noGrp="1"/>
          </p:cNvSpPr>
          <p:nvPr>
            <p:ph type="body" sz="quarter" idx="11"/>
          </p:nvPr>
        </p:nvSpPr>
        <p:spPr>
          <a:xfrm>
            <a:off x="323411" y="3717510"/>
            <a:ext cx="8497180" cy="504798"/>
          </a:xfrm>
          <a:solidFill>
            <a:srgbClr val="007A29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anchor="ctr"/>
          <a:lstStyle>
            <a:lvl1pPr>
              <a:buNone/>
              <a:defRPr sz="221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39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323412" y="764630"/>
            <a:ext cx="2736270" cy="504798"/>
          </a:xfrm>
          <a:solidFill>
            <a:srgbClr val="007A29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lIns="144000" tIns="72000" rIns="144000" bIns="72000" anchor="ctr"/>
          <a:lstStyle>
            <a:lvl1pPr>
              <a:buNone/>
              <a:defRPr sz="258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8" name="テキスト プレースホルダ 6"/>
          <p:cNvSpPr>
            <a:spLocks noGrp="1"/>
          </p:cNvSpPr>
          <p:nvPr>
            <p:ph type="body" sz="quarter" idx="11"/>
          </p:nvPr>
        </p:nvSpPr>
        <p:spPr>
          <a:xfrm>
            <a:off x="6084160" y="764630"/>
            <a:ext cx="2736430" cy="504798"/>
          </a:xfrm>
          <a:solidFill>
            <a:srgbClr val="007A29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lIns="144000" tIns="72000" rIns="144000" bIns="72000" anchor="ctr"/>
          <a:lstStyle>
            <a:lvl1pPr>
              <a:buNone/>
              <a:defRPr sz="258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テキスト プレースホルダ 6"/>
          <p:cNvSpPr>
            <a:spLocks noGrp="1"/>
          </p:cNvSpPr>
          <p:nvPr>
            <p:ph type="body" sz="quarter" idx="14"/>
          </p:nvPr>
        </p:nvSpPr>
        <p:spPr>
          <a:xfrm>
            <a:off x="3203520" y="764630"/>
            <a:ext cx="2736270" cy="504798"/>
          </a:xfrm>
          <a:solidFill>
            <a:srgbClr val="007A29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 lIns="144000" tIns="72000" rIns="144000" bIns="72000" anchor="ctr"/>
          <a:lstStyle>
            <a:lvl1pPr>
              <a:buNone/>
              <a:defRPr sz="2585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5" name="コンテンツ プレースホルダ 2"/>
          <p:cNvSpPr>
            <a:spLocks noGrp="1"/>
          </p:cNvSpPr>
          <p:nvPr>
            <p:ph sz="half" idx="15"/>
          </p:nvPr>
        </p:nvSpPr>
        <p:spPr>
          <a:xfrm>
            <a:off x="323410" y="1412720"/>
            <a:ext cx="2736088" cy="1584220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8" name="コンテンツ プレースホルダ 2"/>
          <p:cNvSpPr>
            <a:spLocks noGrp="1"/>
          </p:cNvSpPr>
          <p:nvPr>
            <p:ph sz="half" idx="16"/>
          </p:nvPr>
        </p:nvSpPr>
        <p:spPr>
          <a:xfrm>
            <a:off x="3203958" y="1412720"/>
            <a:ext cx="2736088" cy="1584220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9" name="コンテンツ プレースホルダ 2"/>
          <p:cNvSpPr>
            <a:spLocks noGrp="1"/>
          </p:cNvSpPr>
          <p:nvPr>
            <p:ph sz="half" idx="17"/>
          </p:nvPr>
        </p:nvSpPr>
        <p:spPr>
          <a:xfrm>
            <a:off x="6084212" y="1412720"/>
            <a:ext cx="2736088" cy="1584220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0" name="コンテンツ プレースホルダ 2"/>
          <p:cNvSpPr>
            <a:spLocks noGrp="1"/>
          </p:cNvSpPr>
          <p:nvPr>
            <p:ph sz="half" idx="18"/>
          </p:nvPr>
        </p:nvSpPr>
        <p:spPr>
          <a:xfrm>
            <a:off x="323410" y="3140960"/>
            <a:ext cx="2736088" cy="3312228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1" name="コンテンツ プレースホルダ 2"/>
          <p:cNvSpPr>
            <a:spLocks noGrp="1"/>
          </p:cNvSpPr>
          <p:nvPr>
            <p:ph sz="half" idx="19"/>
          </p:nvPr>
        </p:nvSpPr>
        <p:spPr>
          <a:xfrm>
            <a:off x="3203958" y="3140960"/>
            <a:ext cx="2736088" cy="3312228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22" name="コンテンツ プレースホルダ 2"/>
          <p:cNvSpPr>
            <a:spLocks noGrp="1"/>
          </p:cNvSpPr>
          <p:nvPr>
            <p:ph sz="half" idx="20"/>
          </p:nvPr>
        </p:nvSpPr>
        <p:spPr>
          <a:xfrm>
            <a:off x="6084212" y="3140960"/>
            <a:ext cx="2736088" cy="3312228"/>
          </a:xfrm>
        </p:spPr>
        <p:txBody>
          <a:bodyPr lIns="144000" tIns="72000" rIns="144000" bIns="72000"/>
          <a:lstStyle>
            <a:lvl1pPr marL="246191" indent="-246191"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フッター プレースホルダ 1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0"/>
          <p:cNvSpPr>
            <a:spLocks noChangeArrowheads="1"/>
          </p:cNvSpPr>
          <p:nvPr/>
        </p:nvSpPr>
        <p:spPr bwMode="auto">
          <a:xfrm rot="5400000">
            <a:off x="4085817" y="-3969185"/>
            <a:ext cx="504054" cy="8675691"/>
          </a:xfrm>
          <a:prstGeom prst="round2SameRect">
            <a:avLst/>
          </a:prstGeom>
          <a:solidFill>
            <a:srgbClr val="009933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 sz="1662" dirty="0">
              <a:latin typeface="+mj-ea"/>
              <a:ea typeface="+mj-ea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" y="133176"/>
            <a:ext cx="8313485" cy="47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36000" rIns="0" bIns="360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	</a:t>
            </a:r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765176"/>
            <a:ext cx="8569324" cy="568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669362"/>
            <a:ext cx="2895600" cy="148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10400" y="6669362"/>
            <a:ext cx="2133600" cy="148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2"/>
          </p:nvPr>
        </p:nvSpPr>
        <p:spPr>
          <a:xfrm>
            <a:off x="0" y="6669360"/>
            <a:ext cx="241176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933E-E537-A54A-A0EF-848339C1EDCE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9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70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410318" algn="ctr"/>
          <a:tab pos="992091" algn="l"/>
        </a:tabLst>
        <a:defRPr kumimoji="1" sz="2585" b="0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kumimoji="1" sz="1477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6191" indent="-246191" algn="l" rtl="0" eaLnBrk="1" fontAlgn="base" hangingPunct="1">
        <a:spcBef>
          <a:spcPts val="1108"/>
        </a:spcBef>
        <a:spcAft>
          <a:spcPts val="554"/>
        </a:spcAft>
        <a:buClr>
          <a:srgbClr val="009933"/>
        </a:buClr>
        <a:buFont typeface="Wingdings" pitchFamily="2" charset="2"/>
        <a:buChar char="n"/>
        <a:defRPr kumimoji="1" sz="3323">
          <a:solidFill>
            <a:schemeClr val="tx1"/>
          </a:solidFill>
          <a:latin typeface="+mj-ea"/>
          <a:ea typeface="+mj-ea"/>
          <a:cs typeface="+mn-cs"/>
        </a:defRPr>
      </a:lvl1pPr>
      <a:lvl2pPr marL="339978" indent="-168524" algn="l" rtl="0" eaLnBrk="1" fontAlgn="base" hangingPunct="1">
        <a:spcBef>
          <a:spcPts val="554"/>
        </a:spcBef>
        <a:spcAft>
          <a:spcPct val="0"/>
        </a:spcAft>
        <a:buClr>
          <a:srgbClr val="009933"/>
        </a:buClr>
        <a:buFont typeface="Wingdings" pitchFamily="2" charset="2"/>
        <a:buChar char="l"/>
        <a:defRPr kumimoji="1" sz="2215">
          <a:solidFill>
            <a:schemeClr val="tx1"/>
          </a:solidFill>
          <a:latin typeface="+mn-lt"/>
          <a:ea typeface="+mn-ea"/>
        </a:defRPr>
      </a:lvl2pPr>
      <a:lvl3pPr marL="578842" indent="-168524" algn="l" rtl="0" eaLnBrk="1" fontAlgn="base" hangingPunct="1">
        <a:spcBef>
          <a:spcPts val="554"/>
        </a:spcBef>
        <a:spcAft>
          <a:spcPct val="0"/>
        </a:spcAft>
        <a:buClr>
          <a:srgbClr val="009933"/>
        </a:buClr>
        <a:buFont typeface="Arial" pitchFamily="34" charset="0"/>
        <a:buChar char="•"/>
        <a:defRPr kumimoji="1" sz="1662">
          <a:solidFill>
            <a:schemeClr val="tx1"/>
          </a:solidFill>
          <a:latin typeface="+mn-lt"/>
          <a:ea typeface="+mn-ea"/>
        </a:defRPr>
      </a:lvl3pPr>
      <a:lvl4pPr marL="1080016" algn="l" rtl="0" eaLnBrk="1" fontAlgn="base" hangingPunct="1">
        <a:spcBef>
          <a:spcPts val="554"/>
        </a:spcBef>
        <a:spcAft>
          <a:spcPct val="0"/>
        </a:spcAft>
        <a:buClr>
          <a:srgbClr val="009933"/>
        </a:buClr>
        <a:defRPr kumimoji="1" sz="1477">
          <a:solidFill>
            <a:schemeClr val="tx1"/>
          </a:solidFill>
          <a:latin typeface="+mn-lt"/>
          <a:ea typeface="+mn-ea"/>
        </a:defRPr>
      </a:lvl4pPr>
      <a:lvl5pPr marL="1899186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5pPr>
      <a:lvl6pPr marL="2321227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6pPr>
      <a:lvl7pPr marL="2743269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7pPr>
      <a:lvl8pPr marL="3165310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8pPr>
      <a:lvl9pPr marL="3587351" indent="-211021" algn="l" rtl="0" eaLnBrk="1" fontAlgn="base" hangingPunct="1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0" y="84138"/>
            <a:ext cx="9144000" cy="347662"/>
          </a:xfrm>
          <a:prstGeom prst="rect">
            <a:avLst/>
          </a:prstGeom>
          <a:solidFill>
            <a:srgbClr val="FFCCCC"/>
          </a:solidFill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77913" tIns="38957" rIns="77913" bIns="38957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ja-JP" altLang="en-US" sz="1193" kern="0" dirty="0" smtClean="0">
              <a:solidFill>
                <a:srgbClr val="1F497D"/>
              </a:solidFill>
            </a:endParaRPr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84138"/>
            <a:ext cx="91440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466" y="-793"/>
            <a:ext cx="9144000" cy="114300"/>
          </a:xfrm>
          <a:prstGeom prst="rect">
            <a:avLst/>
          </a:prstGeom>
          <a:solidFill>
            <a:srgbClr val="FF6699"/>
          </a:solidFill>
          <a:ln>
            <a:noFill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193" b="1" dirty="0">
              <a:solidFill>
                <a:prstClr val="white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711919"/>
            <a:ext cx="9144000" cy="152400"/>
          </a:xfrm>
          <a:prstGeom prst="rect">
            <a:avLst/>
          </a:prstGeom>
          <a:solidFill>
            <a:srgbClr val="FF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681" dirty="0">
              <a:solidFill>
                <a:prstClr val="black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067909" y="6682930"/>
            <a:ext cx="957313" cy="21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767" dirty="0" smtClean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</a:t>
            </a:r>
            <a:r>
              <a:rPr kumimoji="0" lang="en-US" altLang="ja-JP" sz="767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Confidential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759126"/>
            <a:ext cx="21336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767" b="0" smtClean="0">
                <a:solidFill>
                  <a:schemeClr val="bg1"/>
                </a:solidFill>
                <a:latin typeface="Arial Rounded MT Bold" pitchFamily="34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7BA6F-6D1D-4C8C-9B5D-A3BB27DD0200}" type="slidenum">
              <a:rPr lang="en-US" altLang="ja-JP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pic>
        <p:nvPicPr>
          <p:cNvPr id="15362" name="Picture 2" descr="ヘルスケアサービス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8427197" y="44626"/>
            <a:ext cx="650334" cy="308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38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9" r:id="rId13"/>
    <p:sldLayoutId id="2147483700" r:id="rId14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389586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9173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8759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8345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2190" indent="-292190" algn="l" rtl="0" eaLnBrk="1" fontAlgn="base" hangingPunct="1">
        <a:spcBef>
          <a:spcPct val="20000"/>
        </a:spcBef>
        <a:spcAft>
          <a:spcPct val="0"/>
        </a:spcAft>
        <a:buChar char="•"/>
        <a:defRPr kumimoji="1" sz="2727">
          <a:solidFill>
            <a:schemeClr val="tx1"/>
          </a:solidFill>
          <a:latin typeface="+mn-lt"/>
          <a:ea typeface="+mn-ea"/>
          <a:cs typeface="+mn-cs"/>
        </a:defRPr>
      </a:lvl1pPr>
      <a:lvl2pPr marL="633078" indent="-243492" algn="l" rtl="0" eaLnBrk="1" fontAlgn="base" hangingPunct="1">
        <a:spcBef>
          <a:spcPct val="20000"/>
        </a:spcBef>
        <a:spcAft>
          <a:spcPct val="0"/>
        </a:spcAft>
        <a:buChar char="–"/>
        <a:defRPr kumimoji="1" sz="2386">
          <a:solidFill>
            <a:schemeClr val="tx1"/>
          </a:solidFill>
          <a:latin typeface="+mn-lt"/>
          <a:ea typeface="+mn-ea"/>
        </a:defRPr>
      </a:lvl2pPr>
      <a:lvl3pPr marL="973966" indent="-194793" algn="l" rtl="0" eaLnBrk="1" fontAlgn="base" hangingPunct="1">
        <a:spcBef>
          <a:spcPct val="20000"/>
        </a:spcBef>
        <a:spcAft>
          <a:spcPct val="0"/>
        </a:spcAft>
        <a:buChar char="•"/>
        <a:defRPr kumimoji="1" sz="2045">
          <a:solidFill>
            <a:schemeClr val="tx1"/>
          </a:solidFill>
          <a:latin typeface="+mn-lt"/>
          <a:ea typeface="+mn-ea"/>
        </a:defRPr>
      </a:lvl3pPr>
      <a:lvl4pPr marL="1363553" indent="-194793" algn="l" rtl="0" eaLnBrk="1" fontAlgn="base" hangingPunct="1">
        <a:spcBef>
          <a:spcPct val="20000"/>
        </a:spcBef>
        <a:spcAft>
          <a:spcPct val="0"/>
        </a:spcAft>
        <a:buChar char="–"/>
        <a:defRPr kumimoji="1" sz="1704">
          <a:solidFill>
            <a:schemeClr val="tx1"/>
          </a:solidFill>
          <a:latin typeface="+mn-lt"/>
          <a:ea typeface="+mn-ea"/>
        </a:defRPr>
      </a:lvl4pPr>
      <a:lvl5pPr marL="1753139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5pPr>
      <a:lvl6pPr marL="2142725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6pPr>
      <a:lvl7pPr marL="2532312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7pPr>
      <a:lvl8pPr marL="2921898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8pPr>
      <a:lvl9pPr marL="3311484" indent="-194793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86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73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59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45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32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18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104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691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0" y="6597352"/>
            <a:ext cx="9144000" cy="260648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6" y="28193"/>
            <a:ext cx="8898043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4017743" y="6608740"/>
            <a:ext cx="1045479" cy="22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852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Confidential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 bwMode="auto">
          <a:xfrm>
            <a:off x="0" y="11"/>
            <a:ext cx="9144000" cy="857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/>
        </p:nvSpPr>
        <p:spPr bwMode="auto">
          <a:xfrm>
            <a:off x="6499600" y="6597352"/>
            <a:ext cx="2625969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F284CA2-9DCE-4061-B01A-02621D2F9E8A}" type="slidenum">
              <a:rPr lang="ja-JP" altLang="en-US" sz="1193" b="1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ja-JP" altLang="en-US" sz="1193" b="1" dirty="0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t> </a:t>
            </a:r>
            <a:endParaRPr lang="ja-JP" altLang="ja-JP" sz="1534" b="1" dirty="0">
              <a:solidFill>
                <a:prstClr val="black">
                  <a:lumMod val="65000"/>
                  <a:lumOff val="35000"/>
                </a:prstClr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56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1" sz="2386">
          <a:solidFill>
            <a:schemeClr val="tx1">
              <a:lumMod val="65000"/>
              <a:lumOff val="35000"/>
            </a:schemeClr>
          </a:solidFill>
          <a:latin typeface="HGP創英角ｺﾞｼｯｸUB" pitchFamily="50" charset="-128"/>
          <a:ea typeface="HGP創英角ｺﾞｼｯｸUB" pitchFamily="50" charset="-128"/>
          <a:cs typeface="メイリオ" pitchFamily="50" charset="-128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389596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9192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8788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8385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2196" indent="-292196" algn="l" rtl="0" eaLnBrk="1" fontAlgn="base" hangingPunct="1">
        <a:spcBef>
          <a:spcPct val="20000"/>
        </a:spcBef>
        <a:spcAft>
          <a:spcPct val="0"/>
        </a:spcAft>
        <a:buChar char="•"/>
        <a:defRPr kumimoji="1" sz="2727">
          <a:solidFill>
            <a:schemeClr val="tx1"/>
          </a:solidFill>
          <a:latin typeface="+mn-lt"/>
          <a:ea typeface="+mn-ea"/>
          <a:cs typeface="メイリオ" pitchFamily="50" charset="-128"/>
        </a:defRPr>
      </a:lvl1pPr>
      <a:lvl2pPr marL="633094" indent="-243497" algn="l" rtl="0" eaLnBrk="1" fontAlgn="base" hangingPunct="1">
        <a:spcBef>
          <a:spcPct val="20000"/>
        </a:spcBef>
        <a:spcAft>
          <a:spcPct val="0"/>
        </a:spcAft>
        <a:buChar char="–"/>
        <a:defRPr kumimoji="1" sz="2386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973990" indent="-194798" algn="l" rtl="0" eaLnBrk="1" fontAlgn="base" hangingPunct="1">
        <a:spcBef>
          <a:spcPct val="20000"/>
        </a:spcBef>
        <a:spcAft>
          <a:spcPct val="0"/>
        </a:spcAft>
        <a:buChar char="•"/>
        <a:defRPr kumimoji="1" sz="2045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363587" indent="-194798" algn="l" rtl="0" eaLnBrk="1" fontAlgn="base" hangingPunct="1">
        <a:spcBef>
          <a:spcPct val="20000"/>
        </a:spcBef>
        <a:spcAft>
          <a:spcPct val="0"/>
        </a:spcAft>
        <a:buChar char="–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1753183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142778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6pPr>
      <a:lvl7pPr marL="2532374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7pPr>
      <a:lvl8pPr marL="2921971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8pPr>
      <a:lvl9pPr marL="3311567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96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9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88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85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8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77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17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769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0" y="6597352"/>
            <a:ext cx="9144000" cy="260648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7376" y="28193"/>
            <a:ext cx="8898043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4017743" y="6608740"/>
            <a:ext cx="1045479" cy="22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852" dirty="0">
                <a:solidFill>
                  <a:prstClr val="white"/>
                </a:solidFill>
                <a:latin typeface="Arial Rounded MT Bold" pitchFamily="34" charset="0"/>
                <a:ea typeface="HGS創英角ｺﾞｼｯｸUB" pitchFamily="50" charset="-128"/>
              </a:rPr>
              <a:t>MTI Confidential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 bwMode="auto">
          <a:xfrm>
            <a:off x="0" y="11"/>
            <a:ext cx="9144000" cy="857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13" tIns="38957" rIns="77913" bIns="38957" numCol="1" rtlCol="0" anchor="ctr" anchorCtr="0" compatLnSpc="1">
            <a:prstTxWarp prst="textNoShape">
              <a:avLst/>
            </a:prstTxWarp>
          </a:bodyPr>
          <a:lstStyle/>
          <a:p>
            <a:pPr algn="ctr" defTabSz="779192" fontAlgn="base">
              <a:spcBef>
                <a:spcPct val="0"/>
              </a:spcBef>
              <a:spcAft>
                <a:spcPct val="0"/>
              </a:spcAft>
            </a:pPr>
            <a:endParaRPr lang="ja-JP" altLang="en-US" sz="1193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/>
        </p:nvSpPr>
        <p:spPr bwMode="auto">
          <a:xfrm>
            <a:off x="6499600" y="6597352"/>
            <a:ext cx="2625969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F284CA2-9DCE-4061-B01A-02621D2F9E8A}" type="slidenum">
              <a:rPr lang="ja-JP" altLang="en-US" sz="1193" b="1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ja-JP" altLang="en-US" sz="1193" b="1" dirty="0" smtClean="0">
                <a:solidFill>
                  <a:prstClr val="white"/>
                </a:solidFill>
                <a:latin typeface="Arial" charset="0"/>
                <a:ea typeface="ＭＳ Ｐゴシック" charset="-128"/>
              </a:rPr>
              <a:t> </a:t>
            </a:r>
            <a:endParaRPr lang="ja-JP" altLang="ja-JP" sz="1534" b="1" dirty="0">
              <a:solidFill>
                <a:prstClr val="black">
                  <a:lumMod val="65000"/>
                  <a:lumOff val="35000"/>
                </a:prstClr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7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1" sz="2386">
          <a:solidFill>
            <a:schemeClr val="tx1">
              <a:lumMod val="65000"/>
              <a:lumOff val="35000"/>
            </a:schemeClr>
          </a:solidFill>
          <a:latin typeface="HGP創英角ｺﾞｼｯｸUB" pitchFamily="50" charset="-128"/>
          <a:ea typeface="HGP創英角ｺﾞｼｯｸUB" pitchFamily="50" charset="-128"/>
          <a:cs typeface="メイリオ" pitchFamily="50" charset="-128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kumimoji="1" sz="1363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389596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79192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168788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558385" algn="l" rtl="0" eaLnBrk="1" fontAlgn="base" hangingPunct="1">
        <a:spcBef>
          <a:spcPct val="50000"/>
        </a:spcBef>
        <a:spcAft>
          <a:spcPct val="0"/>
        </a:spcAft>
        <a:defRPr kumimoji="1" sz="1193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92196" indent="-292196" algn="l" rtl="0" eaLnBrk="1" fontAlgn="base" hangingPunct="1">
        <a:spcBef>
          <a:spcPct val="20000"/>
        </a:spcBef>
        <a:spcAft>
          <a:spcPct val="0"/>
        </a:spcAft>
        <a:buChar char="•"/>
        <a:defRPr kumimoji="1" sz="2727">
          <a:solidFill>
            <a:schemeClr val="tx1"/>
          </a:solidFill>
          <a:latin typeface="+mn-lt"/>
          <a:ea typeface="+mn-ea"/>
          <a:cs typeface="メイリオ" pitchFamily="50" charset="-128"/>
        </a:defRPr>
      </a:lvl1pPr>
      <a:lvl2pPr marL="633094" indent="-243497" algn="l" rtl="0" eaLnBrk="1" fontAlgn="base" hangingPunct="1">
        <a:spcBef>
          <a:spcPct val="20000"/>
        </a:spcBef>
        <a:spcAft>
          <a:spcPct val="0"/>
        </a:spcAft>
        <a:buChar char="–"/>
        <a:defRPr kumimoji="1" sz="2386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973990" indent="-194798" algn="l" rtl="0" eaLnBrk="1" fontAlgn="base" hangingPunct="1">
        <a:spcBef>
          <a:spcPct val="20000"/>
        </a:spcBef>
        <a:spcAft>
          <a:spcPct val="0"/>
        </a:spcAft>
        <a:buChar char="•"/>
        <a:defRPr kumimoji="1" sz="2045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1363587" indent="-194798" algn="l" rtl="0" eaLnBrk="1" fontAlgn="base" hangingPunct="1">
        <a:spcBef>
          <a:spcPct val="20000"/>
        </a:spcBef>
        <a:spcAft>
          <a:spcPct val="0"/>
        </a:spcAft>
        <a:buChar char="–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1753183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2142778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6pPr>
      <a:lvl7pPr marL="2532374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7pPr>
      <a:lvl8pPr marL="2921971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8pPr>
      <a:lvl9pPr marL="3311567" indent="-194798" algn="l" rtl="0" eaLnBrk="1" fontAlgn="base" hangingPunct="1">
        <a:spcBef>
          <a:spcPct val="20000"/>
        </a:spcBef>
        <a:spcAft>
          <a:spcPct val="0"/>
        </a:spcAft>
        <a:buChar char="»"/>
        <a:defRPr kumimoji="1" sz="170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96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9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88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85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80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77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172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769" algn="l" defTabSz="779192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発表資料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チーム名：</a:t>
            </a:r>
            <a:r>
              <a:rPr lang="en-US" altLang="ja-JP" dirty="0" err="1" smtClean="0"/>
              <a:t>togepi</a:t>
            </a:r>
            <a:endParaRPr lang="en-US" altLang="ja-JP" dirty="0" smtClean="0"/>
          </a:p>
          <a:p>
            <a:r>
              <a:rPr kumimoji="1" lang="ja-JP" altLang="en-US" dirty="0" smtClean="0"/>
              <a:t>メンバー：武田、内海、荒木、鈴木、平野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3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4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3882299" y="4858437"/>
            <a:ext cx="6165085" cy="81524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600" dirty="0" smtClean="0"/>
              <a:t>を思いっきり盛り上げる！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46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アプリ名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0163" y="2280787"/>
            <a:ext cx="76236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b="1" dirty="0" smtClean="0">
                <a:ln w="38100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カンパる</a:t>
            </a:r>
            <a:endParaRPr kumimoji="1" lang="ja-JP" altLang="en-US" sz="16600" b="1" dirty="0">
              <a:ln w="38100"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8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「カンパる」とは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パーティーでよくある催し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sz="3320" dirty="0" smtClean="0"/>
          </a:p>
          <a:p>
            <a:r>
              <a:rPr lang="ja-JP" altLang="en-US" dirty="0" smtClean="0"/>
              <a:t>盛り上がるために必須なもの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20065" y="145797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ビンゴ、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9351" y="1468961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クイズ</a:t>
            </a:r>
            <a:r>
              <a:rPr kumimoji="1" lang="ja-JP" altLang="en-US" sz="3200" dirty="0" smtClean="0"/>
              <a:t>、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58637" y="147995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○○対決　・・・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59152" y="3680385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8800" b="1" i="1" dirty="0">
                <a:solidFill>
                  <a:srgbClr val="CC9900"/>
                </a:solidFill>
              </a:rPr>
              <a:t>景品！！</a:t>
            </a:r>
            <a:endParaRPr lang="en-US" altLang="ja-JP" sz="8800" dirty="0">
              <a:solidFill>
                <a:srgbClr val="CC99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17660" y="5762542"/>
            <a:ext cx="4581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FF0000"/>
                </a:solidFill>
              </a:rPr>
              <a:t>お金がかかり、妥協されがち</a:t>
            </a:r>
            <a:endParaRPr lang="en-US" altLang="ja-JP" sz="3200" dirty="0"/>
          </a:p>
        </p:txBody>
      </p:sp>
      <p:sp>
        <p:nvSpPr>
          <p:cNvPr id="4" name="爆発 1 3"/>
          <p:cNvSpPr/>
          <p:nvPr/>
        </p:nvSpPr>
        <p:spPr>
          <a:xfrm>
            <a:off x="1545823" y="2016838"/>
            <a:ext cx="6672760" cy="3216174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ja-JP" altLang="en-US" sz="7200" dirty="0" smtClean="0">
                <a:solidFill>
                  <a:schemeClr val="bg1"/>
                </a:solidFill>
              </a:rPr>
              <a:t>そこで！</a:t>
            </a:r>
            <a:endParaRPr kumimoji="1" lang="ja-JP" altLang="en-US" sz="7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アプリ名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0163" y="2280787"/>
            <a:ext cx="76236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b="1" dirty="0" smtClean="0">
                <a:ln w="38100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カンパる</a:t>
            </a:r>
            <a:endParaRPr kumimoji="1" lang="ja-JP" altLang="en-US" sz="16600" b="1" dirty="0">
              <a:ln w="38100"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「カンパる」とは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パーティー参加者から景品代を集めるアプリ</a:t>
            </a:r>
            <a:endParaRPr kumimoji="1" lang="en-US" altLang="ja-JP" dirty="0" smtClean="0"/>
          </a:p>
          <a:p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93" y="1942473"/>
            <a:ext cx="1719179" cy="2627520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2016086" y="1751681"/>
            <a:ext cx="4186409" cy="1713605"/>
          </a:xfrm>
          <a:prstGeom prst="wedgeEllipseCallout">
            <a:avLst>
              <a:gd name="adj1" fmla="val 70632"/>
              <a:gd name="adj2" fmla="val -1509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どうせなら</a:t>
            </a:r>
            <a:r>
              <a:rPr lang="ja-JP" altLang="en-US" sz="2800" dirty="0" smtClean="0">
                <a:solidFill>
                  <a:schemeClr val="bg1"/>
                </a:solidFill>
              </a:rPr>
              <a:t>良い</a:t>
            </a:r>
            <a:r>
              <a:rPr lang="ja-JP" altLang="en-US" sz="2800" dirty="0">
                <a:solidFill>
                  <a:schemeClr val="bg1"/>
                </a:solidFill>
              </a:rPr>
              <a:t>モノ</a:t>
            </a:r>
            <a:endParaRPr kumimoji="1" lang="en-US" altLang="ja-JP" sz="2800" dirty="0" smtClean="0">
              <a:solidFill>
                <a:schemeClr val="bg1"/>
              </a:solidFill>
            </a:endParaRPr>
          </a:p>
          <a:p>
            <a:r>
              <a:rPr kumimoji="1" lang="ja-JP" altLang="en-US" sz="2800" dirty="0" smtClean="0">
                <a:solidFill>
                  <a:schemeClr val="bg1"/>
                </a:solidFill>
              </a:rPr>
              <a:t>を景品</a:t>
            </a:r>
            <a:r>
              <a:rPr lang="ja-JP" altLang="en-US" sz="2800" dirty="0" smtClean="0">
                <a:solidFill>
                  <a:schemeClr val="bg1"/>
                </a:solidFill>
              </a:rPr>
              <a:t>にしたい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わ</a:t>
            </a:r>
            <a:endParaRPr kumimoji="1" lang="ja-JP" alt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7" y="3465287"/>
            <a:ext cx="1089767" cy="3291804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3067244" y="4863220"/>
            <a:ext cx="4831850" cy="1218089"/>
          </a:xfrm>
          <a:prstGeom prst="wedgeEllipseCallout">
            <a:avLst>
              <a:gd name="adj1" fmla="val -83693"/>
              <a:gd name="adj2" fmla="val -12133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勝てる</a:t>
            </a:r>
            <a:r>
              <a:rPr kumimoji="1" lang="ja-JP" altLang="en-US" sz="2800" dirty="0" err="1" smtClean="0">
                <a:solidFill>
                  <a:schemeClr val="bg1"/>
                </a:solidFill>
              </a:rPr>
              <a:t>気し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かしねぇ</a:t>
            </a:r>
            <a:endParaRPr kumimoji="1" lang="ja-JP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8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90" y="2478616"/>
            <a:ext cx="6529573" cy="489718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0" y="603681"/>
            <a:ext cx="9140570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600" dirty="0" smtClean="0"/>
              <a:t>カンパ</a:t>
            </a:r>
            <a:r>
              <a:rPr kumimoji="1" lang="ja-JP" altLang="en-US" sz="16600" dirty="0" err="1" smtClean="0"/>
              <a:t>る</a:t>
            </a:r>
            <a:endParaRPr kumimoji="1" lang="en-US" altLang="ja-JP" sz="16600" dirty="0" smtClean="0"/>
          </a:p>
        </p:txBody>
      </p:sp>
    </p:spTree>
    <p:extLst>
      <p:ext uri="{BB962C8B-B14F-4D97-AF65-F5344CB8AC3E}">
        <p14:creationId xmlns:p14="http://schemas.microsoft.com/office/powerpoint/2010/main" val="310288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システム構成図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83" y="2859668"/>
            <a:ext cx="1400305" cy="181278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0" y="2551705"/>
            <a:ext cx="1805949" cy="212074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0" y="1095232"/>
            <a:ext cx="1805949" cy="8550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62" y="4296688"/>
            <a:ext cx="2188537" cy="164140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83" y="5684704"/>
            <a:ext cx="1493017" cy="772170"/>
          </a:xfrm>
          <a:prstGeom prst="rect">
            <a:avLst/>
          </a:prstGeom>
        </p:spPr>
      </p:pic>
      <p:sp>
        <p:nvSpPr>
          <p:cNvPr id="9" name="AutoShape 4" descr="https://conceptdraw.com/a1765c3/p3/preview/640/pict--amazon-ec2-aws-simple-icons-v2.0-vector-stencils-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www.terry-mccann.com/wp-content/uploads/2015/05/LAMP-Featured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9" t="16258" r="33934" b="5316"/>
          <a:stretch/>
        </p:blipFill>
        <p:spPr bwMode="auto">
          <a:xfrm>
            <a:off x="6735820" y="1235845"/>
            <a:ext cx="1346380" cy="18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3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ユーザー定義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68007F"/>
      </a:accent3>
      <a:accent4>
        <a:srgbClr val="005BD3"/>
      </a:accent4>
      <a:accent5>
        <a:srgbClr val="00349E"/>
      </a:accent5>
      <a:accent6>
        <a:srgbClr val="009933"/>
      </a:accent6>
      <a:hlink>
        <a:srgbClr val="17BBFD"/>
      </a:hlink>
      <a:folHlink>
        <a:srgbClr val="FF79C2"/>
      </a:folHlink>
    </a:clrScheme>
    <a:fontScheme name="ユーザー定義 2">
      <a:majorFont>
        <a:latin typeface="HGP創英角ｺﾞｼｯｸUB"/>
        <a:ea typeface="HGP創英角ｺﾞｼｯｸUB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rtlCol="0" anchor="ctr"/>
      <a:lstStyle>
        <a:defPPr algn="r">
          <a:defRPr kumimoji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5"/>
          </a:solidFill>
          <a:prstDash val="dash"/>
          <a:headEnd type="none" w="med" len="med"/>
          <a:tailEnd type="triangle" w="lg" len="lg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MDJ研修テキスト_テンプレ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J研修テキスト_テンプレ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33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14">
        <a:dk1>
          <a:srgbClr val="000000"/>
        </a:dk1>
        <a:lt1>
          <a:srgbClr val="FFFFFF"/>
        </a:lt1>
        <a:dk2>
          <a:srgbClr val="000000"/>
        </a:dk2>
        <a:lt2>
          <a:srgbClr val="D6D7BB"/>
        </a:lt2>
        <a:accent1>
          <a:srgbClr val="3333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J研修テキスト_テンプレ 15">
        <a:dk1>
          <a:srgbClr val="000000"/>
        </a:dk1>
        <a:lt1>
          <a:srgbClr val="FFFFFF"/>
        </a:lt1>
        <a:dk2>
          <a:srgbClr val="000000"/>
        </a:dk2>
        <a:lt2>
          <a:srgbClr val="E3E4D2"/>
        </a:lt2>
        <a:accent1>
          <a:srgbClr val="3333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ーマ1" id="{767843F9-F94B-4364-A8BC-D1685C0E591B}" vid="{997C2A27-0F0B-4D72-8716-4996C394CF61}"/>
    </a:ext>
  </a:extLst>
</a:theme>
</file>

<file path=ppt/theme/theme2.xml><?xml version="1.0" encoding="utf-8"?>
<a:theme xmlns:a="http://schemas.openxmlformats.org/drawingml/2006/main" name="1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kumimoji="1" sz="1800"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kumimoji="1" sz="1800" b="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423</TotalTime>
  <Words>92</Words>
  <Application>Microsoft Office PowerPoint</Application>
  <PresentationFormat>画面に合わせる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Arial Unicode MS</vt:lpstr>
      <vt:lpstr>HGP創英角ｺﾞｼｯｸUB</vt:lpstr>
      <vt:lpstr>HGS創英角ｺﾞｼｯｸUB</vt:lpstr>
      <vt:lpstr>Meiryo UI</vt:lpstr>
      <vt:lpstr>ＭＳ Ｐゴシック</vt:lpstr>
      <vt:lpstr>メイリオ</vt:lpstr>
      <vt:lpstr>Arial</vt:lpstr>
      <vt:lpstr>Arial Rounded MT Bold</vt:lpstr>
      <vt:lpstr>Wingdings</vt:lpstr>
      <vt:lpstr>テーマ1</vt:lpstr>
      <vt:lpstr>1_標準デザイン</vt:lpstr>
      <vt:lpstr>2_標準デザイン</vt:lpstr>
      <vt:lpstr>3_標準デザイン</vt:lpstr>
      <vt:lpstr>発表資料</vt:lpstr>
      <vt:lpstr>テーマ</vt:lpstr>
      <vt:lpstr>アプリ名</vt:lpstr>
      <vt:lpstr>「カンパる」とは</vt:lpstr>
      <vt:lpstr>アプリ名</vt:lpstr>
      <vt:lpstr>「カンパる」とは</vt:lpstr>
      <vt:lpstr>アプリ名</vt:lpstr>
      <vt:lpstr>システム構成図</vt:lpstr>
      <vt:lpstr>デモ</vt:lpstr>
      <vt:lpstr>工夫点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テンプレート？</dc:title>
  <dc:creator>鈴木 陸朗</dc:creator>
  <cp:lastModifiedBy>内海 翔太</cp:lastModifiedBy>
  <cp:revision>13</cp:revision>
  <dcterms:created xsi:type="dcterms:W3CDTF">2016-05-09T12:13:37Z</dcterms:created>
  <dcterms:modified xsi:type="dcterms:W3CDTF">2016-05-15T01:45:51Z</dcterms:modified>
</cp:coreProperties>
</file>