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4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9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30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02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6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0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0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63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67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933E-E537-A54A-A0EF-848339C1EDCE}" type="datetimeFigureOut">
              <a:rPr kumimoji="1" lang="ja-JP" altLang="en-US" smtClean="0"/>
              <a:t>2016/5/9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65BDC-86D1-0C4A-8C66-2CD86FC71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4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テンプレート？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30502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Yu Gothic</vt:lpstr>
      <vt:lpstr>Yu Gothic Light</vt:lpstr>
      <vt:lpstr>ホワイト</vt:lpstr>
      <vt:lpstr>テンプレート？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テンプレート？</dc:title>
  <dc:creator>鈴木 陸朗</dc:creator>
  <cp:lastModifiedBy>鈴木 陸朗</cp:lastModifiedBy>
  <cp:revision>1</cp:revision>
  <dcterms:created xsi:type="dcterms:W3CDTF">2016-05-09T12:13:37Z</dcterms:created>
  <dcterms:modified xsi:type="dcterms:W3CDTF">2016-05-09T12:14:32Z</dcterms:modified>
</cp:coreProperties>
</file>