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82" r:id="rId2"/>
    <p:sldMasterId id="2147483695" r:id="rId3"/>
    <p:sldMasterId id="2147483697" r:id="rId4"/>
  </p:sldMasterIdLst>
  <p:sldIdLst>
    <p:sldId id="256" r:id="rId5"/>
    <p:sldId id="257" r:id="rId6"/>
    <p:sldId id="258" r:id="rId7"/>
    <p:sldId id="261" r:id="rId8"/>
    <p:sldId id="259" r:id="rId9"/>
    <p:sldId id="262" r:id="rId10"/>
    <p:sldId id="260" r:id="rId11"/>
    <p:sldId id="263" r:id="rId12"/>
    <p:sldId id="264" r:id="rId13"/>
    <p:sldId id="265" r:id="rId1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7"/>
  </p:normalViewPr>
  <p:slideViewPr>
    <p:cSldViewPr snapToGrid="0" snapToObjects="1">
      <p:cViewPr varScale="1">
        <p:scale>
          <a:sx n="87" d="100"/>
          <a:sy n="87" d="100"/>
        </p:scale>
        <p:origin x="6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20"/>
          <p:cNvSpPr>
            <a:spLocks noChangeArrowheads="1"/>
          </p:cNvSpPr>
          <p:nvPr/>
        </p:nvSpPr>
        <p:spPr bwMode="auto">
          <a:xfrm rot="5400000">
            <a:off x="3474380" y="-837469"/>
            <a:ext cx="1368152" cy="8316913"/>
          </a:xfrm>
          <a:prstGeom prst="round2SameRect">
            <a:avLst>
              <a:gd name="adj1" fmla="val 8313"/>
              <a:gd name="adj2" fmla="val 0"/>
            </a:avLst>
          </a:prstGeom>
          <a:solidFill>
            <a:srgbClr val="009933"/>
          </a:solidFill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ja-JP" altLang="en-US" sz="1662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3048257"/>
            <a:ext cx="9144000" cy="697811"/>
          </a:xfrm>
        </p:spPr>
        <p:txBody>
          <a:bodyPr lIns="180000" rIns="180000" anchor="b"/>
          <a:lstStyle>
            <a:lvl1pPr>
              <a:tabLst>
                <a:tab pos="665301" algn="ctr"/>
                <a:tab pos="1245608" algn="l"/>
              </a:tabLst>
              <a:defRPr sz="4062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6375" y="4365627"/>
            <a:ext cx="6840538" cy="1439863"/>
          </a:xfrm>
        </p:spPr>
        <p:txBody>
          <a:bodyPr/>
          <a:lstStyle>
            <a:lvl1pPr marL="326789" indent="-326789">
              <a:lnSpc>
                <a:spcPct val="130000"/>
              </a:lnSpc>
              <a:spcBef>
                <a:spcPts val="554"/>
              </a:spcBef>
              <a:defRPr sz="1846"/>
            </a:lvl1pPr>
          </a:lstStyle>
          <a:p>
            <a:r>
              <a:rPr lang="ja-JP" altLang="en-US" smtClean="0"/>
              <a:t>マスター サブタイトルの書式設定</a:t>
            </a:r>
            <a:endParaRPr lang="ja-JP" altLang="en-US" dirty="0"/>
          </a:p>
        </p:txBody>
      </p:sp>
      <p:sp>
        <p:nvSpPr>
          <p:cNvPr id="9" name="日付プレースホル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933E-E537-A54A-A0EF-848339C1EDCE}" type="datetimeFigureOut">
              <a:rPr kumimoji="1" lang="ja-JP" altLang="en-US" smtClean="0"/>
              <a:t>2016/5/15</a:t>
            </a:fld>
            <a:endParaRPr kumimoji="1" lang="ja-JP" altLang="en-US"/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865BDC-86D1-0C4A-8C66-2CD86FC71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フッター プレースホルダ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556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0"/>
          </p:nvPr>
        </p:nvSpPr>
        <p:spPr>
          <a:xfrm>
            <a:off x="323850" y="764706"/>
            <a:ext cx="8569325" cy="5831359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1"/>
          </p:nvPr>
        </p:nvSpPr>
        <p:spPr>
          <a:xfrm>
            <a:off x="0" y="6669360"/>
            <a:ext cx="2411760" cy="188640"/>
          </a:xfrm>
          <a:prstGeom prst="rect">
            <a:avLst/>
          </a:prstGeom>
        </p:spPr>
        <p:txBody>
          <a:bodyPr/>
          <a:lstStyle/>
          <a:p>
            <a:fld id="{1343933E-E537-A54A-A0EF-848339C1EDCE}" type="datetimeFigureOut">
              <a:rPr kumimoji="1" lang="ja-JP" altLang="en-US" smtClean="0"/>
              <a:t>2016/5/15</a:t>
            </a:fld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5BDC-86D1-0C4A-8C66-2CD86FC71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フッター プレースホルダ 9"/>
          <p:cNvSpPr>
            <a:spLocks noGrp="1"/>
          </p:cNvSpPr>
          <p:nvPr>
            <p:ph type="ftr" sz="quarter" idx="13"/>
          </p:nvPr>
        </p:nvSpPr>
        <p:spPr>
          <a:xfrm>
            <a:off x="3124200" y="6669362"/>
            <a:ext cx="2895600" cy="148953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1379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260350"/>
          </a:xfrm>
          <a:prstGeom prst="rect">
            <a:avLst/>
          </a:prstGeom>
          <a:solidFill>
            <a:srgbClr val="FF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ja-JP" altLang="ja-JP" sz="681" dirty="0">
              <a:solidFill>
                <a:prstClr val="black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rgbClr val="FF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ja-JP" altLang="ja-JP" sz="681" dirty="0">
              <a:solidFill>
                <a:prstClr val="black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499599" y="31751"/>
            <a:ext cx="2441694" cy="210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ja-JP" sz="767" dirty="0">
                <a:solidFill>
                  <a:prstClr val="white"/>
                </a:solidFill>
                <a:latin typeface="Arial Rounded MT Bold" pitchFamily="34" charset="0"/>
                <a:ea typeface="Arial Unicode MS" pitchFamily="50" charset="-128"/>
                <a:cs typeface="Arial Unicode MS" pitchFamily="50" charset="-128"/>
              </a:rPr>
              <a:t>Mobilephone Telecommunications International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067909" y="6609873"/>
            <a:ext cx="957313" cy="210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ja-JP" sz="767" dirty="0" smtClean="0">
                <a:solidFill>
                  <a:prstClr val="white"/>
                </a:solidFill>
                <a:latin typeface="Arial Rounded MT Bold" pitchFamily="34" charset="0"/>
                <a:ea typeface="HGS創英角ｺﾞｼｯｸUB" pitchFamily="50" charset="-128"/>
              </a:rPr>
              <a:t>MTI </a:t>
            </a:r>
            <a:r>
              <a:rPr kumimoji="0" lang="en-US" altLang="ja-JP" sz="767" dirty="0">
                <a:solidFill>
                  <a:prstClr val="white"/>
                </a:solidFill>
                <a:latin typeface="Arial Rounded MT Bold" pitchFamily="34" charset="0"/>
                <a:ea typeface="HGS創英角ｺﾞｼｯｸUB" pitchFamily="50" charset="-128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406277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18EAB-E9A4-4A43-A9A4-A5D26153AB36}" type="slidenum">
              <a:rPr lang="en-US" altLang="ja-JP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631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435" y="4406903"/>
            <a:ext cx="7772400" cy="1362075"/>
          </a:xfrm>
        </p:spPr>
        <p:txBody>
          <a:bodyPr anchor="t"/>
          <a:lstStyle>
            <a:lvl1pPr algn="l">
              <a:defRPr sz="3408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704"/>
            </a:lvl1pPr>
            <a:lvl2pPr marL="389586" indent="0">
              <a:buNone/>
              <a:defRPr sz="1534"/>
            </a:lvl2pPr>
            <a:lvl3pPr marL="779173" indent="0">
              <a:buNone/>
              <a:defRPr sz="1363"/>
            </a:lvl3pPr>
            <a:lvl4pPr marL="1168759" indent="0">
              <a:buNone/>
              <a:defRPr sz="1193"/>
            </a:lvl4pPr>
            <a:lvl5pPr marL="1558345" indent="0">
              <a:buNone/>
              <a:defRPr sz="1193"/>
            </a:lvl5pPr>
            <a:lvl6pPr marL="1947932" indent="0">
              <a:buNone/>
              <a:defRPr sz="1193"/>
            </a:lvl6pPr>
            <a:lvl7pPr marL="2337518" indent="0">
              <a:buNone/>
              <a:defRPr sz="1193"/>
            </a:lvl7pPr>
            <a:lvl8pPr marL="2727104" indent="0">
              <a:buNone/>
              <a:defRPr sz="1193"/>
            </a:lvl8pPr>
            <a:lvl9pPr marL="3116691" indent="0">
              <a:buNone/>
              <a:defRPr sz="119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38D351-DFE9-4DAB-8A77-8742C5FE8E83}" type="slidenum">
              <a:rPr lang="en-US" altLang="ja-JP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043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1" y="1600203"/>
            <a:ext cx="4044462" cy="4525963"/>
          </a:xfrm>
          <a:prstGeom prst="rect">
            <a:avLst/>
          </a:prstGeom>
        </p:spPr>
        <p:txBody>
          <a:bodyPr/>
          <a:lstStyle>
            <a:lvl1pPr>
              <a:defRPr sz="2386"/>
            </a:lvl1pPr>
            <a:lvl2pPr>
              <a:defRPr sz="2045"/>
            </a:lvl2pPr>
            <a:lvl3pPr>
              <a:defRPr sz="1704"/>
            </a:lvl3pPr>
            <a:lvl4pPr>
              <a:defRPr sz="1534"/>
            </a:lvl4pPr>
            <a:lvl5pPr>
              <a:defRPr sz="1534"/>
            </a:lvl5pPr>
            <a:lvl6pPr>
              <a:defRPr sz="1534"/>
            </a:lvl6pPr>
            <a:lvl7pPr>
              <a:defRPr sz="1534"/>
            </a:lvl7pPr>
            <a:lvl8pPr>
              <a:defRPr sz="1534"/>
            </a:lvl8pPr>
            <a:lvl9pPr>
              <a:defRPr sz="1534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2338" y="1600203"/>
            <a:ext cx="4044462" cy="4525963"/>
          </a:xfrm>
          <a:prstGeom prst="rect">
            <a:avLst/>
          </a:prstGeom>
        </p:spPr>
        <p:txBody>
          <a:bodyPr/>
          <a:lstStyle>
            <a:lvl1pPr>
              <a:defRPr sz="2386"/>
            </a:lvl1pPr>
            <a:lvl2pPr>
              <a:defRPr sz="2045"/>
            </a:lvl2pPr>
            <a:lvl3pPr>
              <a:defRPr sz="1704"/>
            </a:lvl3pPr>
            <a:lvl4pPr>
              <a:defRPr sz="1534"/>
            </a:lvl4pPr>
            <a:lvl5pPr>
              <a:defRPr sz="1534"/>
            </a:lvl5pPr>
            <a:lvl6pPr>
              <a:defRPr sz="1534"/>
            </a:lvl6pPr>
            <a:lvl7pPr>
              <a:defRPr sz="1534"/>
            </a:lvl7pPr>
            <a:lvl8pPr>
              <a:defRPr sz="1534"/>
            </a:lvl8pPr>
            <a:lvl9pPr>
              <a:defRPr sz="1534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4D7BA3-9761-472B-A5C2-1294CD4C93A0}" type="slidenum">
              <a:rPr lang="en-US" altLang="ja-JP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829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45" b="1"/>
            </a:lvl1pPr>
            <a:lvl2pPr marL="389586" indent="0">
              <a:buNone/>
              <a:defRPr sz="1704" b="1"/>
            </a:lvl2pPr>
            <a:lvl3pPr marL="779173" indent="0">
              <a:buNone/>
              <a:defRPr sz="1534" b="1"/>
            </a:lvl3pPr>
            <a:lvl4pPr marL="1168759" indent="0">
              <a:buNone/>
              <a:defRPr sz="1363" b="1"/>
            </a:lvl4pPr>
            <a:lvl5pPr marL="1558345" indent="0">
              <a:buNone/>
              <a:defRPr sz="1363" b="1"/>
            </a:lvl5pPr>
            <a:lvl6pPr marL="1947932" indent="0">
              <a:buNone/>
              <a:defRPr sz="1363" b="1"/>
            </a:lvl6pPr>
            <a:lvl7pPr marL="2337518" indent="0">
              <a:buNone/>
              <a:defRPr sz="1363" b="1"/>
            </a:lvl7pPr>
            <a:lvl8pPr marL="2727104" indent="0">
              <a:buNone/>
              <a:defRPr sz="1363" b="1"/>
            </a:lvl8pPr>
            <a:lvl9pPr marL="3116691" indent="0">
              <a:buNone/>
              <a:defRPr sz="136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  <a:prstGeom prst="rect">
            <a:avLst/>
          </a:prstGeom>
        </p:spPr>
        <p:txBody>
          <a:bodyPr/>
          <a:lstStyle>
            <a:lvl1pPr>
              <a:defRPr sz="2045"/>
            </a:lvl1pPr>
            <a:lvl2pPr>
              <a:defRPr sz="1704"/>
            </a:lvl2pPr>
            <a:lvl3pPr>
              <a:defRPr sz="1534"/>
            </a:lvl3pPr>
            <a:lvl4pPr>
              <a:defRPr sz="1363"/>
            </a:lvl4pPr>
            <a:lvl5pPr>
              <a:defRPr sz="1363"/>
            </a:lvl5pPr>
            <a:lvl6pPr>
              <a:defRPr sz="1363"/>
            </a:lvl6pPr>
            <a:lvl7pPr>
              <a:defRPr sz="1363"/>
            </a:lvl7pPr>
            <a:lvl8pPr>
              <a:defRPr sz="1363"/>
            </a:lvl8pPr>
            <a:lvl9pPr>
              <a:defRPr sz="136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45" b="1"/>
            </a:lvl1pPr>
            <a:lvl2pPr marL="389586" indent="0">
              <a:buNone/>
              <a:defRPr sz="1704" b="1"/>
            </a:lvl2pPr>
            <a:lvl3pPr marL="779173" indent="0">
              <a:buNone/>
              <a:defRPr sz="1534" b="1"/>
            </a:lvl3pPr>
            <a:lvl4pPr marL="1168759" indent="0">
              <a:buNone/>
              <a:defRPr sz="1363" b="1"/>
            </a:lvl4pPr>
            <a:lvl5pPr marL="1558345" indent="0">
              <a:buNone/>
              <a:defRPr sz="1363" b="1"/>
            </a:lvl5pPr>
            <a:lvl6pPr marL="1947932" indent="0">
              <a:buNone/>
              <a:defRPr sz="1363" b="1"/>
            </a:lvl6pPr>
            <a:lvl7pPr marL="2337518" indent="0">
              <a:buNone/>
              <a:defRPr sz="1363" b="1"/>
            </a:lvl7pPr>
            <a:lvl8pPr marL="2727104" indent="0">
              <a:buNone/>
              <a:defRPr sz="1363" b="1"/>
            </a:lvl8pPr>
            <a:lvl9pPr marL="3116691" indent="0">
              <a:buNone/>
              <a:defRPr sz="136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  <a:prstGeom prst="rect">
            <a:avLst/>
          </a:prstGeom>
        </p:spPr>
        <p:txBody>
          <a:bodyPr/>
          <a:lstStyle>
            <a:lvl1pPr>
              <a:defRPr sz="2045"/>
            </a:lvl1pPr>
            <a:lvl2pPr>
              <a:defRPr sz="1704"/>
            </a:lvl2pPr>
            <a:lvl3pPr>
              <a:defRPr sz="1534"/>
            </a:lvl3pPr>
            <a:lvl4pPr>
              <a:defRPr sz="1363"/>
            </a:lvl4pPr>
            <a:lvl5pPr>
              <a:defRPr sz="1363"/>
            </a:lvl5pPr>
            <a:lvl6pPr>
              <a:defRPr sz="1363"/>
            </a:lvl6pPr>
            <a:lvl7pPr>
              <a:defRPr sz="1363"/>
            </a:lvl7pPr>
            <a:lvl8pPr>
              <a:defRPr sz="1363"/>
            </a:lvl8pPr>
            <a:lvl9pPr>
              <a:defRPr sz="136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4E08D0-B8AD-4784-ABCF-1E158386FAA6}" type="slidenum">
              <a:rPr lang="en-US" altLang="ja-JP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995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E793CA-1FCF-48B3-8F4B-EF4E85C72B5C}" type="slidenum">
              <a:rPr lang="en-US" altLang="ja-JP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64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D7CE9-9DB4-4500-9CAD-8502A91F18CB}" type="slidenum">
              <a:rPr lang="en-US" altLang="ja-JP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2706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435" cy="1162050"/>
          </a:xfrm>
        </p:spPr>
        <p:txBody>
          <a:bodyPr anchor="b"/>
          <a:lstStyle>
            <a:lvl1pPr algn="l">
              <a:defRPr sz="1704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538" y="273053"/>
            <a:ext cx="5111262" cy="5853113"/>
          </a:xfrm>
          <a:prstGeom prst="rect">
            <a:avLst/>
          </a:prstGeom>
        </p:spPr>
        <p:txBody>
          <a:bodyPr/>
          <a:lstStyle>
            <a:lvl1pPr>
              <a:defRPr sz="2727"/>
            </a:lvl1pPr>
            <a:lvl2pPr>
              <a:defRPr sz="2386"/>
            </a:lvl2pPr>
            <a:lvl3pPr>
              <a:defRPr sz="2045"/>
            </a:lvl3pPr>
            <a:lvl4pPr>
              <a:defRPr sz="1704"/>
            </a:lvl4pPr>
            <a:lvl5pPr>
              <a:defRPr sz="1704"/>
            </a:lvl5pPr>
            <a:lvl6pPr>
              <a:defRPr sz="1704"/>
            </a:lvl6pPr>
            <a:lvl7pPr>
              <a:defRPr sz="1704"/>
            </a:lvl7pPr>
            <a:lvl8pPr>
              <a:defRPr sz="1704"/>
            </a:lvl8pPr>
            <a:lvl9pPr>
              <a:defRPr sz="1704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435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93"/>
            </a:lvl1pPr>
            <a:lvl2pPr marL="389586" indent="0">
              <a:buNone/>
              <a:defRPr sz="1023"/>
            </a:lvl2pPr>
            <a:lvl3pPr marL="779173" indent="0">
              <a:buNone/>
              <a:defRPr sz="852"/>
            </a:lvl3pPr>
            <a:lvl4pPr marL="1168759" indent="0">
              <a:buNone/>
              <a:defRPr sz="767"/>
            </a:lvl4pPr>
            <a:lvl5pPr marL="1558345" indent="0">
              <a:buNone/>
              <a:defRPr sz="767"/>
            </a:lvl5pPr>
            <a:lvl6pPr marL="1947932" indent="0">
              <a:buNone/>
              <a:defRPr sz="767"/>
            </a:lvl6pPr>
            <a:lvl7pPr marL="2337518" indent="0">
              <a:buNone/>
              <a:defRPr sz="767"/>
            </a:lvl7pPr>
            <a:lvl8pPr marL="2727104" indent="0">
              <a:buNone/>
              <a:defRPr sz="767"/>
            </a:lvl8pPr>
            <a:lvl9pPr marL="3116691" indent="0">
              <a:buNone/>
              <a:defRPr sz="76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E44CA8-1256-4076-974B-6B3FE47D2F65}" type="slidenum">
              <a:rPr lang="en-US" altLang="ja-JP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5443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1704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27"/>
            </a:lvl1pPr>
            <a:lvl2pPr marL="389586" indent="0">
              <a:buNone/>
              <a:defRPr sz="2386"/>
            </a:lvl2pPr>
            <a:lvl3pPr marL="779173" indent="0">
              <a:buNone/>
              <a:defRPr sz="2045"/>
            </a:lvl3pPr>
            <a:lvl4pPr marL="1168759" indent="0">
              <a:buNone/>
              <a:defRPr sz="1704"/>
            </a:lvl4pPr>
            <a:lvl5pPr marL="1558345" indent="0">
              <a:buNone/>
              <a:defRPr sz="1704"/>
            </a:lvl5pPr>
            <a:lvl6pPr marL="1947932" indent="0">
              <a:buNone/>
              <a:defRPr sz="1704"/>
            </a:lvl6pPr>
            <a:lvl7pPr marL="2337518" indent="0">
              <a:buNone/>
              <a:defRPr sz="1704"/>
            </a:lvl7pPr>
            <a:lvl8pPr marL="2727104" indent="0">
              <a:buNone/>
              <a:defRPr sz="1704"/>
            </a:lvl8pPr>
            <a:lvl9pPr marL="3116691" indent="0">
              <a:buNone/>
              <a:defRPr sz="1704"/>
            </a:lvl9pPr>
          </a:lstStyle>
          <a:p>
            <a:pPr lvl="0"/>
            <a:r>
              <a:rPr lang="ja-JP" altLang="en-US" noProof="0" smtClean="0"/>
              <a:t>図を追加</a:t>
            </a:r>
            <a:endParaRPr lang="ja-JP" altLang="en-US" noProof="0" dirty="0" smtClean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93"/>
            </a:lvl1pPr>
            <a:lvl2pPr marL="389586" indent="0">
              <a:buNone/>
              <a:defRPr sz="1023"/>
            </a:lvl2pPr>
            <a:lvl3pPr marL="779173" indent="0">
              <a:buNone/>
              <a:defRPr sz="852"/>
            </a:lvl3pPr>
            <a:lvl4pPr marL="1168759" indent="0">
              <a:buNone/>
              <a:defRPr sz="767"/>
            </a:lvl4pPr>
            <a:lvl5pPr marL="1558345" indent="0">
              <a:buNone/>
              <a:defRPr sz="767"/>
            </a:lvl5pPr>
            <a:lvl6pPr marL="1947932" indent="0">
              <a:buNone/>
              <a:defRPr sz="767"/>
            </a:lvl6pPr>
            <a:lvl7pPr marL="2337518" indent="0">
              <a:buNone/>
              <a:defRPr sz="767"/>
            </a:lvl7pPr>
            <a:lvl8pPr marL="2727104" indent="0">
              <a:buNone/>
              <a:defRPr sz="767"/>
            </a:lvl8pPr>
            <a:lvl9pPr marL="3116691" indent="0">
              <a:buNone/>
              <a:defRPr sz="76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6A0F79-01DD-4199-98CA-66E1BF82B9AB}" type="slidenum">
              <a:rPr lang="en-US" altLang="ja-JP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789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0"/>
          </p:nvPr>
        </p:nvSpPr>
        <p:spPr>
          <a:xfrm>
            <a:off x="323850" y="764706"/>
            <a:ext cx="8569325" cy="5831359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343933E-E537-A54A-A0EF-848339C1EDCE}" type="datetimeFigureOut">
              <a:rPr kumimoji="1" lang="ja-JP" altLang="en-US" smtClean="0"/>
              <a:t>2016/5/15</a:t>
            </a:fld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5BDC-86D1-0C4A-8C66-2CD86FC71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フッター プレースホルダ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2926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BA29DD-6A89-4F74-B856-9273F4C972BC}" type="slidenum">
              <a:rPr lang="en-US" altLang="ja-JP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0747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58000" y="84141"/>
            <a:ext cx="2286000" cy="60420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" y="84141"/>
            <a:ext cx="6717323" cy="60420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29C041-E67C-46B6-B9DB-6B89C690A774}" type="slidenum">
              <a:rPr lang="en-US" altLang="ja-JP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4394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0"/>
          </p:nvPr>
        </p:nvSpPr>
        <p:spPr>
          <a:xfrm>
            <a:off x="323850" y="764706"/>
            <a:ext cx="8569325" cy="5831359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1"/>
          </p:nvPr>
        </p:nvSpPr>
        <p:spPr>
          <a:xfrm>
            <a:off x="0" y="6669360"/>
            <a:ext cx="2411760" cy="188640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smtClean="0"/>
              <a:t>2015/4/10 </a:t>
            </a:r>
            <a:r>
              <a:rPr kumimoji="1" lang="ja-JP" altLang="en-US" smtClean="0"/>
              <a:t>人事部矢口作成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0CD37-DE1F-4F02-BDBA-0736224599E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" name="フッター プレースホルダ 9"/>
          <p:cNvSpPr>
            <a:spLocks noGrp="1"/>
          </p:cNvSpPr>
          <p:nvPr>
            <p:ph type="ftr" sz="quarter" idx="13"/>
          </p:nvPr>
        </p:nvSpPr>
        <p:spPr>
          <a:xfrm>
            <a:off x="3124200" y="6669362"/>
            <a:ext cx="2895600" cy="14895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smtClean="0"/>
              <a:t>MTI Confidential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9094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3048257"/>
            <a:ext cx="9144000" cy="697811"/>
          </a:xfrm>
        </p:spPr>
        <p:txBody>
          <a:bodyPr lIns="180000" rIns="180000" anchor="b"/>
          <a:lstStyle>
            <a:lvl1pPr>
              <a:tabLst>
                <a:tab pos="665301" algn="ctr"/>
                <a:tab pos="1245608" algn="l"/>
              </a:tabLst>
              <a:defRPr sz="4062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6375" y="4365627"/>
            <a:ext cx="6840538" cy="1439863"/>
          </a:xfrm>
          <a:prstGeom prst="rect">
            <a:avLst/>
          </a:prstGeom>
        </p:spPr>
        <p:txBody>
          <a:bodyPr/>
          <a:lstStyle>
            <a:lvl1pPr marL="326789" indent="-326789">
              <a:lnSpc>
                <a:spcPct val="130000"/>
              </a:lnSpc>
              <a:spcBef>
                <a:spcPts val="554"/>
              </a:spcBef>
              <a:defRPr sz="1846"/>
            </a:lvl1pPr>
          </a:lstStyle>
          <a:p>
            <a:r>
              <a:rPr lang="ja-JP" altLang="en-US" smtClean="0"/>
              <a:t>マスター サブタイトルの書式設定</a:t>
            </a:r>
            <a:endParaRPr lang="ja-JP" altLang="en-US" dirty="0"/>
          </a:p>
        </p:txBody>
      </p:sp>
      <p:sp>
        <p:nvSpPr>
          <p:cNvPr id="9" name="日付プレースホルダ 8"/>
          <p:cNvSpPr>
            <a:spLocks noGrp="1"/>
          </p:cNvSpPr>
          <p:nvPr>
            <p:ph type="dt" sz="half" idx="10"/>
          </p:nvPr>
        </p:nvSpPr>
        <p:spPr>
          <a:xfrm>
            <a:off x="0" y="6669360"/>
            <a:ext cx="2411760" cy="188640"/>
          </a:xfrm>
          <a:prstGeom prst="rect">
            <a:avLst/>
          </a:prstGeom>
        </p:spPr>
        <p:txBody>
          <a:bodyPr/>
          <a:lstStyle/>
          <a:p>
            <a:fld id="{1343933E-E537-A54A-A0EF-848339C1EDCE}" type="datetimeFigureOut">
              <a:rPr kumimoji="1" lang="ja-JP" altLang="en-US" smtClean="0"/>
              <a:t>2016/5/15</a:t>
            </a:fld>
            <a:endParaRPr kumimoji="1" lang="ja-JP" altLang="en-US"/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865BDC-86D1-0C4A-8C66-2CD86FC71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フッター プレースホルダ 10"/>
          <p:cNvSpPr>
            <a:spLocks noGrp="1"/>
          </p:cNvSpPr>
          <p:nvPr>
            <p:ph type="ftr" sz="quarter" idx="12"/>
          </p:nvPr>
        </p:nvSpPr>
        <p:spPr>
          <a:xfrm>
            <a:off x="3124200" y="6669362"/>
            <a:ext cx="2895600" cy="148953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3131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0"/>
          </p:nvPr>
        </p:nvSpPr>
        <p:spPr>
          <a:xfrm>
            <a:off x="323850" y="764706"/>
            <a:ext cx="8569325" cy="5831359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1"/>
          </p:nvPr>
        </p:nvSpPr>
        <p:spPr>
          <a:xfrm>
            <a:off x="0" y="6669360"/>
            <a:ext cx="2411760" cy="188640"/>
          </a:xfrm>
          <a:prstGeom prst="rect">
            <a:avLst/>
          </a:prstGeom>
        </p:spPr>
        <p:txBody>
          <a:bodyPr/>
          <a:lstStyle/>
          <a:p>
            <a:fld id="{1343933E-E537-A54A-A0EF-848339C1EDCE}" type="datetimeFigureOut">
              <a:rPr kumimoji="1" lang="ja-JP" altLang="en-US" smtClean="0"/>
              <a:t>2016/5/15</a:t>
            </a:fld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5BDC-86D1-0C4A-8C66-2CD86FC71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フッター プレースホルダ 9"/>
          <p:cNvSpPr>
            <a:spLocks noGrp="1"/>
          </p:cNvSpPr>
          <p:nvPr>
            <p:ph type="ftr" sz="quarter" idx="13"/>
          </p:nvPr>
        </p:nvSpPr>
        <p:spPr>
          <a:xfrm>
            <a:off x="3124200" y="6669362"/>
            <a:ext cx="2895600" cy="148953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5178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27374" y="28193"/>
            <a:ext cx="9025418" cy="47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タイトルの書式設定</a:t>
            </a:r>
            <a:endParaRPr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32736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27374" y="28193"/>
            <a:ext cx="9025418" cy="47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タイトルの書式設定</a:t>
            </a:r>
            <a:endParaRPr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6736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23850" y="908722"/>
            <a:ext cx="4171950" cy="5544469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2" y="908722"/>
            <a:ext cx="4171950" cy="5544469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65BDC-86D1-0C4A-8C66-2CD86FC71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343933E-E537-A54A-A0EF-848339C1EDCE}" type="datetimeFigureOut">
              <a:rPr kumimoji="1" lang="ja-JP" altLang="en-US" smtClean="0"/>
              <a:t>2016/5/15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4953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" y="133175"/>
            <a:ext cx="8316913" cy="470504"/>
          </a:xfrm>
        </p:spPr>
        <p:txBody>
          <a:bodyPr/>
          <a:lstStyle>
            <a:lvl1pPr>
              <a:tabLst>
                <a:tab pos="416180" algn="ctr"/>
                <a:tab pos="997952" algn="l"/>
              </a:tabLst>
              <a:defRPr sz="2585"/>
            </a:lvl1pPr>
          </a:lstStyle>
          <a:p>
            <a:r>
              <a:rPr lang="en-US" altLang="ja-JP" dirty="0" smtClean="0"/>
              <a:t>	</a:t>
            </a:r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23850" y="765175"/>
            <a:ext cx="8496622" cy="2663825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23528" y="3429000"/>
            <a:ext cx="8496622" cy="3024188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65BDC-86D1-0C4A-8C66-2CD86FC71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6050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65BDC-86D1-0C4A-8C66-2CD86FC71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1319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323851" y="908722"/>
            <a:ext cx="4104134" cy="554446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716016" y="908722"/>
            <a:ext cx="4104135" cy="554446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1" y="123883"/>
            <a:ext cx="8316913" cy="470504"/>
          </a:xfrm>
        </p:spPr>
        <p:txBody>
          <a:bodyPr/>
          <a:lstStyle>
            <a:lvl1pPr>
              <a:defRPr sz="258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5113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1343933E-E537-A54A-A0EF-848339C1EDCE}" type="datetimeFigureOut">
              <a:rPr kumimoji="1" lang="ja-JP" altLang="en-US" smtClean="0"/>
              <a:t>2016/5/15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>
          <a:xfrm>
            <a:off x="3203848" y="6597352"/>
            <a:ext cx="2895600" cy="260648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7010400" y="6597356"/>
            <a:ext cx="2133600" cy="220961"/>
          </a:xfrm>
          <a:prstGeom prst="rect">
            <a:avLst/>
          </a:prstGeom>
        </p:spPr>
        <p:txBody>
          <a:bodyPr/>
          <a:lstStyle/>
          <a:p>
            <a:fld id="{5C865BDC-86D1-0C4A-8C66-2CD86FC71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7516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23855" y="1269427"/>
            <a:ext cx="8496623" cy="2231534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23533" y="4221114"/>
            <a:ext cx="8496623" cy="2232311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7" name="テキスト プレースホルダ 6"/>
          <p:cNvSpPr>
            <a:spLocks noGrp="1"/>
          </p:cNvSpPr>
          <p:nvPr>
            <p:ph type="body" sz="quarter" idx="10"/>
          </p:nvPr>
        </p:nvSpPr>
        <p:spPr>
          <a:xfrm>
            <a:off x="323411" y="764630"/>
            <a:ext cx="8497180" cy="504798"/>
          </a:xfrm>
          <a:solidFill>
            <a:srgbClr val="007A29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none"/>
        </p:style>
        <p:txBody>
          <a:bodyPr anchor="ctr"/>
          <a:lstStyle>
            <a:lvl1pPr>
              <a:buNone/>
              <a:defRPr sz="2215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Font typeface="Arial" pitchFamily="34" charset="0"/>
              <a:buNone/>
              <a:defRPr/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8" name="テキスト プレースホルダ 6"/>
          <p:cNvSpPr>
            <a:spLocks noGrp="1"/>
          </p:cNvSpPr>
          <p:nvPr>
            <p:ph type="body" sz="quarter" idx="11"/>
          </p:nvPr>
        </p:nvSpPr>
        <p:spPr>
          <a:xfrm>
            <a:off x="323411" y="3717510"/>
            <a:ext cx="8497180" cy="504798"/>
          </a:xfrm>
          <a:solidFill>
            <a:srgbClr val="007A29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none"/>
        </p:style>
        <p:txBody>
          <a:bodyPr anchor="ctr"/>
          <a:lstStyle>
            <a:lvl1pPr>
              <a:buNone/>
              <a:defRPr sz="2215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Font typeface="Arial" pitchFamily="34" charset="0"/>
              <a:buNone/>
              <a:defRPr/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5BDC-86D1-0C4A-8C66-2CD86FC71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フッター プレースホルダ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4390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7" name="テキスト プレースホルダ 6"/>
          <p:cNvSpPr>
            <a:spLocks noGrp="1"/>
          </p:cNvSpPr>
          <p:nvPr>
            <p:ph type="body" sz="quarter" idx="10"/>
          </p:nvPr>
        </p:nvSpPr>
        <p:spPr>
          <a:xfrm>
            <a:off x="323412" y="764630"/>
            <a:ext cx="2736270" cy="504798"/>
          </a:xfrm>
          <a:solidFill>
            <a:srgbClr val="007A29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none"/>
        </p:style>
        <p:txBody>
          <a:bodyPr lIns="144000" tIns="72000" rIns="144000" bIns="72000" anchor="ctr"/>
          <a:lstStyle>
            <a:lvl1pPr>
              <a:buNone/>
              <a:defRPr sz="2585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Font typeface="Arial" pitchFamily="34" charset="0"/>
              <a:buNone/>
              <a:defRPr/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8" name="テキスト プレースホルダ 6"/>
          <p:cNvSpPr>
            <a:spLocks noGrp="1"/>
          </p:cNvSpPr>
          <p:nvPr>
            <p:ph type="body" sz="quarter" idx="11"/>
          </p:nvPr>
        </p:nvSpPr>
        <p:spPr>
          <a:xfrm>
            <a:off x="6084160" y="764630"/>
            <a:ext cx="2736430" cy="504798"/>
          </a:xfrm>
          <a:solidFill>
            <a:srgbClr val="007A29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none"/>
        </p:style>
        <p:txBody>
          <a:bodyPr lIns="144000" tIns="72000" rIns="144000" bIns="72000" anchor="ctr"/>
          <a:lstStyle>
            <a:lvl1pPr>
              <a:buNone/>
              <a:defRPr sz="2585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Font typeface="Arial" pitchFamily="34" charset="0"/>
              <a:buNone/>
              <a:defRPr/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11" name="テキスト プレースホルダ 6"/>
          <p:cNvSpPr>
            <a:spLocks noGrp="1"/>
          </p:cNvSpPr>
          <p:nvPr>
            <p:ph type="body" sz="quarter" idx="14"/>
          </p:nvPr>
        </p:nvSpPr>
        <p:spPr>
          <a:xfrm>
            <a:off x="3203520" y="764630"/>
            <a:ext cx="2736270" cy="504798"/>
          </a:xfrm>
          <a:solidFill>
            <a:srgbClr val="007A29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none"/>
        </p:style>
        <p:txBody>
          <a:bodyPr lIns="144000" tIns="72000" rIns="144000" bIns="72000" anchor="ctr"/>
          <a:lstStyle>
            <a:lvl1pPr>
              <a:buNone/>
              <a:defRPr sz="2585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Font typeface="Arial" pitchFamily="34" charset="0"/>
              <a:buNone/>
              <a:defRPr/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15" name="コンテンツ プレースホルダ 2"/>
          <p:cNvSpPr>
            <a:spLocks noGrp="1"/>
          </p:cNvSpPr>
          <p:nvPr>
            <p:ph sz="half" idx="15"/>
          </p:nvPr>
        </p:nvSpPr>
        <p:spPr>
          <a:xfrm>
            <a:off x="323410" y="1412720"/>
            <a:ext cx="2736088" cy="1584220"/>
          </a:xfrm>
        </p:spPr>
        <p:txBody>
          <a:bodyPr lIns="144000" tIns="72000" rIns="144000" bIns="72000"/>
          <a:lstStyle>
            <a:lvl1pPr marL="246191" indent="-246191"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18" name="コンテンツ プレースホルダ 2"/>
          <p:cNvSpPr>
            <a:spLocks noGrp="1"/>
          </p:cNvSpPr>
          <p:nvPr>
            <p:ph sz="half" idx="16"/>
          </p:nvPr>
        </p:nvSpPr>
        <p:spPr>
          <a:xfrm>
            <a:off x="3203958" y="1412720"/>
            <a:ext cx="2736088" cy="1584220"/>
          </a:xfrm>
        </p:spPr>
        <p:txBody>
          <a:bodyPr lIns="144000" tIns="72000" rIns="144000" bIns="72000"/>
          <a:lstStyle>
            <a:lvl1pPr marL="246191" indent="-246191"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19" name="コンテンツ プレースホルダ 2"/>
          <p:cNvSpPr>
            <a:spLocks noGrp="1"/>
          </p:cNvSpPr>
          <p:nvPr>
            <p:ph sz="half" idx="17"/>
          </p:nvPr>
        </p:nvSpPr>
        <p:spPr>
          <a:xfrm>
            <a:off x="6084212" y="1412720"/>
            <a:ext cx="2736088" cy="1584220"/>
          </a:xfrm>
        </p:spPr>
        <p:txBody>
          <a:bodyPr lIns="144000" tIns="72000" rIns="144000" bIns="72000"/>
          <a:lstStyle>
            <a:lvl1pPr marL="246191" indent="-246191"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20" name="コンテンツ プレースホルダ 2"/>
          <p:cNvSpPr>
            <a:spLocks noGrp="1"/>
          </p:cNvSpPr>
          <p:nvPr>
            <p:ph sz="half" idx="18"/>
          </p:nvPr>
        </p:nvSpPr>
        <p:spPr>
          <a:xfrm>
            <a:off x="323410" y="3140960"/>
            <a:ext cx="2736088" cy="3312228"/>
          </a:xfrm>
        </p:spPr>
        <p:txBody>
          <a:bodyPr lIns="144000" tIns="72000" rIns="144000" bIns="72000"/>
          <a:lstStyle>
            <a:lvl1pPr marL="246191" indent="-246191"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21" name="コンテンツ プレースホルダ 2"/>
          <p:cNvSpPr>
            <a:spLocks noGrp="1"/>
          </p:cNvSpPr>
          <p:nvPr>
            <p:ph sz="half" idx="19"/>
          </p:nvPr>
        </p:nvSpPr>
        <p:spPr>
          <a:xfrm>
            <a:off x="3203958" y="3140960"/>
            <a:ext cx="2736088" cy="3312228"/>
          </a:xfrm>
        </p:spPr>
        <p:txBody>
          <a:bodyPr lIns="144000" tIns="72000" rIns="144000" bIns="72000"/>
          <a:lstStyle>
            <a:lvl1pPr marL="246191" indent="-246191"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22" name="コンテンツ プレースホルダ 2"/>
          <p:cNvSpPr>
            <a:spLocks noGrp="1"/>
          </p:cNvSpPr>
          <p:nvPr>
            <p:ph sz="half" idx="20"/>
          </p:nvPr>
        </p:nvSpPr>
        <p:spPr>
          <a:xfrm>
            <a:off x="6084212" y="3140960"/>
            <a:ext cx="2736088" cy="3312228"/>
          </a:xfrm>
        </p:spPr>
        <p:txBody>
          <a:bodyPr lIns="144000" tIns="72000" rIns="144000" bIns="72000"/>
          <a:lstStyle>
            <a:lvl1pPr marL="246191" indent="-246191"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5C865BDC-86D1-0C4A-8C66-2CD86FC71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フッター プレースホルダ 12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918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20"/>
          <p:cNvSpPr>
            <a:spLocks noChangeArrowheads="1"/>
          </p:cNvSpPr>
          <p:nvPr/>
        </p:nvSpPr>
        <p:spPr bwMode="auto">
          <a:xfrm rot="5400000">
            <a:off x="4085817" y="-3969185"/>
            <a:ext cx="504054" cy="8675691"/>
          </a:xfrm>
          <a:prstGeom prst="round2SameRect">
            <a:avLst/>
          </a:prstGeom>
          <a:solidFill>
            <a:srgbClr val="009933"/>
          </a:solidFill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ja-JP" altLang="en-US" sz="1662" dirty="0">
              <a:latin typeface="+mj-ea"/>
              <a:ea typeface="+mj-ea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" y="133176"/>
            <a:ext cx="8313485" cy="470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36000" rIns="0" bIns="3600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ja-JP" dirty="0" smtClean="0"/>
              <a:t>	</a:t>
            </a:r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1" y="765176"/>
            <a:ext cx="8569324" cy="5688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669362"/>
            <a:ext cx="2895600" cy="1489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7010400" y="6669362"/>
            <a:ext cx="2133600" cy="1489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65BDC-86D1-0C4A-8C66-2CD86FC71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2"/>
          </p:nvPr>
        </p:nvSpPr>
        <p:spPr>
          <a:xfrm>
            <a:off x="0" y="6669360"/>
            <a:ext cx="241176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3933E-E537-A54A-A0EF-848339C1EDCE}" type="datetimeFigureOut">
              <a:rPr kumimoji="1" lang="ja-JP" altLang="en-US" smtClean="0"/>
              <a:t>2016/5/15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192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701" r:id="rId10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tabLst>
          <a:tab pos="410318" algn="ctr"/>
          <a:tab pos="992091" algn="l"/>
        </a:tabLst>
        <a:defRPr kumimoji="1" sz="2585" b="0">
          <a:solidFill>
            <a:schemeClr val="bg1"/>
          </a:solidFill>
          <a:latin typeface="+mj-ea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1477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1477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1477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1477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5pPr>
      <a:lvl6pPr marL="422041" algn="l" rtl="0" eaLnBrk="1" fontAlgn="base" hangingPunct="1">
        <a:spcBef>
          <a:spcPct val="0"/>
        </a:spcBef>
        <a:spcAft>
          <a:spcPct val="0"/>
        </a:spcAft>
        <a:defRPr kumimoji="1" sz="1477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6pPr>
      <a:lvl7pPr marL="844083" algn="l" rtl="0" eaLnBrk="1" fontAlgn="base" hangingPunct="1">
        <a:spcBef>
          <a:spcPct val="0"/>
        </a:spcBef>
        <a:spcAft>
          <a:spcPct val="0"/>
        </a:spcAft>
        <a:defRPr kumimoji="1" sz="1477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7pPr>
      <a:lvl8pPr marL="1266124" algn="l" rtl="0" eaLnBrk="1" fontAlgn="base" hangingPunct="1">
        <a:spcBef>
          <a:spcPct val="0"/>
        </a:spcBef>
        <a:spcAft>
          <a:spcPct val="0"/>
        </a:spcAft>
        <a:defRPr kumimoji="1" sz="1477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8pPr>
      <a:lvl9pPr marL="1688165" algn="l" rtl="0" eaLnBrk="1" fontAlgn="base" hangingPunct="1">
        <a:spcBef>
          <a:spcPct val="0"/>
        </a:spcBef>
        <a:spcAft>
          <a:spcPct val="0"/>
        </a:spcAft>
        <a:defRPr kumimoji="1" sz="1477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46191" indent="-246191" algn="l" rtl="0" eaLnBrk="1" fontAlgn="base" hangingPunct="1">
        <a:spcBef>
          <a:spcPts val="1108"/>
        </a:spcBef>
        <a:spcAft>
          <a:spcPts val="554"/>
        </a:spcAft>
        <a:buClr>
          <a:srgbClr val="009933"/>
        </a:buClr>
        <a:buFont typeface="Wingdings" pitchFamily="2" charset="2"/>
        <a:buChar char="n"/>
        <a:defRPr kumimoji="1" sz="3323">
          <a:solidFill>
            <a:schemeClr val="tx1"/>
          </a:solidFill>
          <a:latin typeface="+mj-ea"/>
          <a:ea typeface="+mj-ea"/>
          <a:cs typeface="+mn-cs"/>
        </a:defRPr>
      </a:lvl1pPr>
      <a:lvl2pPr marL="339978" indent="-168524" algn="l" rtl="0" eaLnBrk="1" fontAlgn="base" hangingPunct="1">
        <a:spcBef>
          <a:spcPts val="554"/>
        </a:spcBef>
        <a:spcAft>
          <a:spcPct val="0"/>
        </a:spcAft>
        <a:buClr>
          <a:srgbClr val="009933"/>
        </a:buClr>
        <a:buFont typeface="Wingdings" pitchFamily="2" charset="2"/>
        <a:buChar char="l"/>
        <a:defRPr kumimoji="1" sz="2215">
          <a:solidFill>
            <a:schemeClr val="tx1"/>
          </a:solidFill>
          <a:latin typeface="+mn-lt"/>
          <a:ea typeface="+mn-ea"/>
        </a:defRPr>
      </a:lvl2pPr>
      <a:lvl3pPr marL="578842" indent="-168524" algn="l" rtl="0" eaLnBrk="1" fontAlgn="base" hangingPunct="1">
        <a:spcBef>
          <a:spcPts val="554"/>
        </a:spcBef>
        <a:spcAft>
          <a:spcPct val="0"/>
        </a:spcAft>
        <a:buClr>
          <a:srgbClr val="009933"/>
        </a:buClr>
        <a:buFont typeface="Arial" pitchFamily="34" charset="0"/>
        <a:buChar char="•"/>
        <a:defRPr kumimoji="1" sz="1662">
          <a:solidFill>
            <a:schemeClr val="tx1"/>
          </a:solidFill>
          <a:latin typeface="+mn-lt"/>
          <a:ea typeface="+mn-ea"/>
        </a:defRPr>
      </a:lvl3pPr>
      <a:lvl4pPr marL="1080016" algn="l" rtl="0" eaLnBrk="1" fontAlgn="base" hangingPunct="1">
        <a:spcBef>
          <a:spcPts val="554"/>
        </a:spcBef>
        <a:spcAft>
          <a:spcPct val="0"/>
        </a:spcAft>
        <a:buClr>
          <a:srgbClr val="009933"/>
        </a:buClr>
        <a:defRPr kumimoji="1" sz="1477">
          <a:solidFill>
            <a:schemeClr val="tx1"/>
          </a:solidFill>
          <a:latin typeface="+mn-lt"/>
          <a:ea typeface="+mn-ea"/>
        </a:defRPr>
      </a:lvl4pPr>
      <a:lvl5pPr marL="1899186" indent="-211021" algn="l" rtl="0" eaLnBrk="1" fontAlgn="base" hangingPunct="1">
        <a:spcBef>
          <a:spcPct val="20000"/>
        </a:spcBef>
        <a:spcAft>
          <a:spcPct val="0"/>
        </a:spcAft>
        <a:defRPr kumimoji="1" sz="1477">
          <a:solidFill>
            <a:schemeClr val="tx1"/>
          </a:solidFill>
          <a:latin typeface="+mn-lt"/>
          <a:ea typeface="+mn-ea"/>
        </a:defRPr>
      </a:lvl5pPr>
      <a:lvl6pPr marL="2321227" indent="-211021" algn="l" rtl="0" eaLnBrk="1" fontAlgn="base" hangingPunct="1">
        <a:spcBef>
          <a:spcPct val="20000"/>
        </a:spcBef>
        <a:spcAft>
          <a:spcPct val="0"/>
        </a:spcAft>
        <a:defRPr kumimoji="1" sz="1477">
          <a:solidFill>
            <a:schemeClr val="tx1"/>
          </a:solidFill>
          <a:latin typeface="+mn-lt"/>
          <a:ea typeface="+mn-ea"/>
        </a:defRPr>
      </a:lvl6pPr>
      <a:lvl7pPr marL="2743269" indent="-211021" algn="l" rtl="0" eaLnBrk="1" fontAlgn="base" hangingPunct="1">
        <a:spcBef>
          <a:spcPct val="20000"/>
        </a:spcBef>
        <a:spcAft>
          <a:spcPct val="0"/>
        </a:spcAft>
        <a:defRPr kumimoji="1" sz="1477">
          <a:solidFill>
            <a:schemeClr val="tx1"/>
          </a:solidFill>
          <a:latin typeface="+mn-lt"/>
          <a:ea typeface="+mn-ea"/>
        </a:defRPr>
      </a:lvl7pPr>
      <a:lvl8pPr marL="3165310" indent="-211021" algn="l" rtl="0" eaLnBrk="1" fontAlgn="base" hangingPunct="1">
        <a:spcBef>
          <a:spcPct val="20000"/>
        </a:spcBef>
        <a:spcAft>
          <a:spcPct val="0"/>
        </a:spcAft>
        <a:defRPr kumimoji="1" sz="1477">
          <a:solidFill>
            <a:schemeClr val="tx1"/>
          </a:solidFill>
          <a:latin typeface="+mn-lt"/>
          <a:ea typeface="+mn-ea"/>
        </a:defRPr>
      </a:lvl8pPr>
      <a:lvl9pPr marL="3587351" indent="-211021" algn="l" rtl="0" eaLnBrk="1" fontAlgn="base" hangingPunct="1">
        <a:spcBef>
          <a:spcPct val="20000"/>
        </a:spcBef>
        <a:spcAft>
          <a:spcPct val="0"/>
        </a:spcAft>
        <a:defRPr kumimoji="1" sz="1477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 txBox="1">
            <a:spLocks noChangeArrowheads="1"/>
          </p:cNvSpPr>
          <p:nvPr/>
        </p:nvSpPr>
        <p:spPr bwMode="auto">
          <a:xfrm>
            <a:off x="0" y="84138"/>
            <a:ext cx="9144000" cy="347662"/>
          </a:xfrm>
          <a:prstGeom prst="rect">
            <a:avLst/>
          </a:prstGeom>
          <a:solidFill>
            <a:srgbClr val="FFCCCC"/>
          </a:solidFill>
          <a:ln>
            <a:noFill/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77913" tIns="38957" rIns="77913" bIns="38957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ja-JP" altLang="en-US" sz="1193" kern="0" dirty="0" smtClean="0">
              <a:solidFill>
                <a:srgbClr val="1F497D"/>
              </a:solidFill>
            </a:endParaRPr>
          </a:p>
        </p:txBody>
      </p:sp>
      <p:sp>
        <p:nvSpPr>
          <p:cNvPr id="1331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0" y="84138"/>
            <a:ext cx="914400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1466" y="-793"/>
            <a:ext cx="9144000" cy="114300"/>
          </a:xfrm>
          <a:prstGeom prst="rect">
            <a:avLst/>
          </a:prstGeom>
          <a:solidFill>
            <a:srgbClr val="FF6699"/>
          </a:solidFill>
          <a:ln>
            <a:noFill/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1193" b="1" dirty="0">
              <a:solidFill>
                <a:prstClr val="white"/>
              </a:solidFill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711919"/>
            <a:ext cx="9144000" cy="152400"/>
          </a:xfrm>
          <a:prstGeom prst="rect">
            <a:avLst/>
          </a:prstGeom>
          <a:solidFill>
            <a:srgbClr val="FF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ja-JP" altLang="ja-JP" sz="681" dirty="0">
              <a:solidFill>
                <a:prstClr val="black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4067909" y="6682930"/>
            <a:ext cx="957313" cy="210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ja-JP" sz="767" dirty="0" smtClean="0">
                <a:solidFill>
                  <a:prstClr val="white"/>
                </a:solidFill>
                <a:latin typeface="Arial Rounded MT Bold" pitchFamily="34" charset="0"/>
                <a:ea typeface="HGS創英角ｺﾞｼｯｸUB" pitchFamily="50" charset="-128"/>
              </a:rPr>
              <a:t>MTI </a:t>
            </a:r>
            <a:r>
              <a:rPr kumimoji="0" lang="en-US" altLang="ja-JP" sz="767" dirty="0">
                <a:solidFill>
                  <a:prstClr val="white"/>
                </a:solidFill>
                <a:latin typeface="Arial Rounded MT Bold" pitchFamily="34" charset="0"/>
                <a:ea typeface="HGS創英角ｺﾞｼｯｸUB" pitchFamily="50" charset="-128"/>
              </a:rPr>
              <a:t>Confidential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759126"/>
            <a:ext cx="2133600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767" b="0" smtClean="0">
                <a:solidFill>
                  <a:schemeClr val="bg1"/>
                </a:solidFill>
                <a:latin typeface="Arial Rounded MT Bold" pitchFamily="34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BF7BA6F-6D1D-4C8C-9B5D-A3BB27DD0200}" type="slidenum">
              <a:rPr lang="en-US" altLang="ja-JP">
                <a:solidFill>
                  <a:prstClr val="whit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pic>
        <p:nvPicPr>
          <p:cNvPr id="15362" name="Picture 2" descr="ヘルスケアサービス"/>
          <p:cNvPicPr>
            <a:picLocks noChangeAspect="1" noChangeArrowheads="1"/>
          </p:cNvPicPr>
          <p:nvPr/>
        </p:nvPicPr>
        <p:blipFill>
          <a:blip r:embed="rId16" cstate="screen"/>
          <a:srcRect/>
          <a:stretch>
            <a:fillRect/>
          </a:stretch>
        </p:blipFill>
        <p:spPr bwMode="auto">
          <a:xfrm>
            <a:off x="8427197" y="44626"/>
            <a:ext cx="650334" cy="3089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3388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9" r:id="rId13"/>
    <p:sldLayoutId id="2147483700" r:id="rId14"/>
  </p:sldLayoutIdLst>
  <p:hf hdr="0" ftr="0" dt="0"/>
  <p:txStyles>
    <p:titleStyle>
      <a:lvl1pPr algn="l" rtl="0" eaLnBrk="1" fontAlgn="base" hangingPunct="1">
        <a:spcBef>
          <a:spcPct val="50000"/>
        </a:spcBef>
        <a:spcAft>
          <a:spcPct val="0"/>
        </a:spcAft>
        <a:defRPr kumimoji="1" sz="1193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50000"/>
        </a:spcBef>
        <a:spcAft>
          <a:spcPct val="0"/>
        </a:spcAft>
        <a:defRPr kumimoji="1" sz="1193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2pPr>
      <a:lvl3pPr algn="l" rtl="0" eaLnBrk="1" fontAlgn="base" hangingPunct="1">
        <a:spcBef>
          <a:spcPct val="50000"/>
        </a:spcBef>
        <a:spcAft>
          <a:spcPct val="0"/>
        </a:spcAft>
        <a:defRPr kumimoji="1" sz="1193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3pPr>
      <a:lvl4pPr algn="l" rtl="0" eaLnBrk="1" fontAlgn="base" hangingPunct="1">
        <a:spcBef>
          <a:spcPct val="50000"/>
        </a:spcBef>
        <a:spcAft>
          <a:spcPct val="0"/>
        </a:spcAft>
        <a:defRPr kumimoji="1" sz="1193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4pPr>
      <a:lvl5pPr algn="l" rtl="0" eaLnBrk="1" fontAlgn="base" hangingPunct="1">
        <a:spcBef>
          <a:spcPct val="50000"/>
        </a:spcBef>
        <a:spcAft>
          <a:spcPct val="0"/>
        </a:spcAft>
        <a:defRPr kumimoji="1" sz="1193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5pPr>
      <a:lvl6pPr marL="389586" algn="l" rtl="0" eaLnBrk="1" fontAlgn="base" hangingPunct="1">
        <a:spcBef>
          <a:spcPct val="50000"/>
        </a:spcBef>
        <a:spcAft>
          <a:spcPct val="0"/>
        </a:spcAft>
        <a:defRPr kumimoji="1" sz="1193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779173" algn="l" rtl="0" eaLnBrk="1" fontAlgn="base" hangingPunct="1">
        <a:spcBef>
          <a:spcPct val="50000"/>
        </a:spcBef>
        <a:spcAft>
          <a:spcPct val="0"/>
        </a:spcAft>
        <a:defRPr kumimoji="1" sz="1193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168759" algn="l" rtl="0" eaLnBrk="1" fontAlgn="base" hangingPunct="1">
        <a:spcBef>
          <a:spcPct val="50000"/>
        </a:spcBef>
        <a:spcAft>
          <a:spcPct val="0"/>
        </a:spcAft>
        <a:defRPr kumimoji="1" sz="1193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558345" algn="l" rtl="0" eaLnBrk="1" fontAlgn="base" hangingPunct="1">
        <a:spcBef>
          <a:spcPct val="50000"/>
        </a:spcBef>
        <a:spcAft>
          <a:spcPct val="0"/>
        </a:spcAft>
        <a:defRPr kumimoji="1" sz="1193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92190" indent="-292190" algn="l" rtl="0" eaLnBrk="1" fontAlgn="base" hangingPunct="1">
        <a:spcBef>
          <a:spcPct val="20000"/>
        </a:spcBef>
        <a:spcAft>
          <a:spcPct val="0"/>
        </a:spcAft>
        <a:buChar char="•"/>
        <a:defRPr kumimoji="1" sz="2727">
          <a:solidFill>
            <a:schemeClr val="tx1"/>
          </a:solidFill>
          <a:latin typeface="+mn-lt"/>
          <a:ea typeface="+mn-ea"/>
          <a:cs typeface="+mn-cs"/>
        </a:defRPr>
      </a:lvl1pPr>
      <a:lvl2pPr marL="633078" indent="-243492" algn="l" rtl="0" eaLnBrk="1" fontAlgn="base" hangingPunct="1">
        <a:spcBef>
          <a:spcPct val="20000"/>
        </a:spcBef>
        <a:spcAft>
          <a:spcPct val="0"/>
        </a:spcAft>
        <a:buChar char="–"/>
        <a:defRPr kumimoji="1" sz="2386">
          <a:solidFill>
            <a:schemeClr val="tx1"/>
          </a:solidFill>
          <a:latin typeface="+mn-lt"/>
          <a:ea typeface="+mn-ea"/>
        </a:defRPr>
      </a:lvl2pPr>
      <a:lvl3pPr marL="973966" indent="-194793" algn="l" rtl="0" eaLnBrk="1" fontAlgn="base" hangingPunct="1">
        <a:spcBef>
          <a:spcPct val="20000"/>
        </a:spcBef>
        <a:spcAft>
          <a:spcPct val="0"/>
        </a:spcAft>
        <a:buChar char="•"/>
        <a:defRPr kumimoji="1" sz="2045">
          <a:solidFill>
            <a:schemeClr val="tx1"/>
          </a:solidFill>
          <a:latin typeface="+mn-lt"/>
          <a:ea typeface="+mn-ea"/>
        </a:defRPr>
      </a:lvl3pPr>
      <a:lvl4pPr marL="1363553" indent="-194793" algn="l" rtl="0" eaLnBrk="1" fontAlgn="base" hangingPunct="1">
        <a:spcBef>
          <a:spcPct val="20000"/>
        </a:spcBef>
        <a:spcAft>
          <a:spcPct val="0"/>
        </a:spcAft>
        <a:buChar char="–"/>
        <a:defRPr kumimoji="1" sz="1704">
          <a:solidFill>
            <a:schemeClr val="tx1"/>
          </a:solidFill>
          <a:latin typeface="+mn-lt"/>
          <a:ea typeface="+mn-ea"/>
        </a:defRPr>
      </a:lvl4pPr>
      <a:lvl5pPr marL="1753139" indent="-194793" algn="l" rtl="0" eaLnBrk="1" fontAlgn="base" hangingPunct="1">
        <a:spcBef>
          <a:spcPct val="20000"/>
        </a:spcBef>
        <a:spcAft>
          <a:spcPct val="0"/>
        </a:spcAft>
        <a:buChar char="»"/>
        <a:defRPr kumimoji="1" sz="1704">
          <a:solidFill>
            <a:schemeClr val="tx1"/>
          </a:solidFill>
          <a:latin typeface="+mn-lt"/>
          <a:ea typeface="+mn-ea"/>
        </a:defRPr>
      </a:lvl5pPr>
      <a:lvl6pPr marL="2142725" indent="-194793" algn="l" rtl="0" eaLnBrk="1" fontAlgn="base" hangingPunct="1">
        <a:spcBef>
          <a:spcPct val="20000"/>
        </a:spcBef>
        <a:spcAft>
          <a:spcPct val="0"/>
        </a:spcAft>
        <a:buChar char="»"/>
        <a:defRPr kumimoji="1" sz="1704">
          <a:solidFill>
            <a:schemeClr val="tx1"/>
          </a:solidFill>
          <a:latin typeface="+mn-lt"/>
          <a:ea typeface="+mn-ea"/>
        </a:defRPr>
      </a:lvl6pPr>
      <a:lvl7pPr marL="2532312" indent="-194793" algn="l" rtl="0" eaLnBrk="1" fontAlgn="base" hangingPunct="1">
        <a:spcBef>
          <a:spcPct val="20000"/>
        </a:spcBef>
        <a:spcAft>
          <a:spcPct val="0"/>
        </a:spcAft>
        <a:buChar char="»"/>
        <a:defRPr kumimoji="1" sz="1704">
          <a:solidFill>
            <a:schemeClr val="tx1"/>
          </a:solidFill>
          <a:latin typeface="+mn-lt"/>
          <a:ea typeface="+mn-ea"/>
        </a:defRPr>
      </a:lvl7pPr>
      <a:lvl8pPr marL="2921898" indent="-194793" algn="l" rtl="0" eaLnBrk="1" fontAlgn="base" hangingPunct="1">
        <a:spcBef>
          <a:spcPct val="20000"/>
        </a:spcBef>
        <a:spcAft>
          <a:spcPct val="0"/>
        </a:spcAft>
        <a:buChar char="»"/>
        <a:defRPr kumimoji="1" sz="1704">
          <a:solidFill>
            <a:schemeClr val="tx1"/>
          </a:solidFill>
          <a:latin typeface="+mn-lt"/>
          <a:ea typeface="+mn-ea"/>
        </a:defRPr>
      </a:lvl8pPr>
      <a:lvl9pPr marL="3311484" indent="-194793" algn="l" rtl="0" eaLnBrk="1" fontAlgn="base" hangingPunct="1">
        <a:spcBef>
          <a:spcPct val="20000"/>
        </a:spcBef>
        <a:spcAft>
          <a:spcPct val="0"/>
        </a:spcAft>
        <a:buChar char="»"/>
        <a:defRPr kumimoji="1" sz="1704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779173" rtl="0" eaLnBrk="1" latinLnBrk="0" hangingPunct="1">
        <a:defRPr kumimoji="1" sz="1534" kern="1200">
          <a:solidFill>
            <a:schemeClr val="tx1"/>
          </a:solidFill>
          <a:latin typeface="+mn-lt"/>
          <a:ea typeface="+mn-ea"/>
          <a:cs typeface="+mn-cs"/>
        </a:defRPr>
      </a:lvl1pPr>
      <a:lvl2pPr marL="389586" algn="l" defTabSz="779173" rtl="0" eaLnBrk="1" latinLnBrk="0" hangingPunct="1">
        <a:defRPr kumimoji="1" sz="1534" kern="1200">
          <a:solidFill>
            <a:schemeClr val="tx1"/>
          </a:solidFill>
          <a:latin typeface="+mn-lt"/>
          <a:ea typeface="+mn-ea"/>
          <a:cs typeface="+mn-cs"/>
        </a:defRPr>
      </a:lvl2pPr>
      <a:lvl3pPr marL="779173" algn="l" defTabSz="779173" rtl="0" eaLnBrk="1" latinLnBrk="0" hangingPunct="1">
        <a:defRPr kumimoji="1" sz="1534" kern="1200">
          <a:solidFill>
            <a:schemeClr val="tx1"/>
          </a:solidFill>
          <a:latin typeface="+mn-lt"/>
          <a:ea typeface="+mn-ea"/>
          <a:cs typeface="+mn-cs"/>
        </a:defRPr>
      </a:lvl3pPr>
      <a:lvl4pPr marL="1168759" algn="l" defTabSz="779173" rtl="0" eaLnBrk="1" latinLnBrk="0" hangingPunct="1">
        <a:defRPr kumimoji="1" sz="1534" kern="1200">
          <a:solidFill>
            <a:schemeClr val="tx1"/>
          </a:solidFill>
          <a:latin typeface="+mn-lt"/>
          <a:ea typeface="+mn-ea"/>
          <a:cs typeface="+mn-cs"/>
        </a:defRPr>
      </a:lvl4pPr>
      <a:lvl5pPr marL="1558345" algn="l" defTabSz="779173" rtl="0" eaLnBrk="1" latinLnBrk="0" hangingPunct="1">
        <a:defRPr kumimoji="1" sz="1534" kern="1200">
          <a:solidFill>
            <a:schemeClr val="tx1"/>
          </a:solidFill>
          <a:latin typeface="+mn-lt"/>
          <a:ea typeface="+mn-ea"/>
          <a:cs typeface="+mn-cs"/>
        </a:defRPr>
      </a:lvl5pPr>
      <a:lvl6pPr marL="1947932" algn="l" defTabSz="779173" rtl="0" eaLnBrk="1" latinLnBrk="0" hangingPunct="1">
        <a:defRPr kumimoji="1" sz="1534" kern="1200">
          <a:solidFill>
            <a:schemeClr val="tx1"/>
          </a:solidFill>
          <a:latin typeface="+mn-lt"/>
          <a:ea typeface="+mn-ea"/>
          <a:cs typeface="+mn-cs"/>
        </a:defRPr>
      </a:lvl6pPr>
      <a:lvl7pPr marL="2337518" algn="l" defTabSz="779173" rtl="0" eaLnBrk="1" latinLnBrk="0" hangingPunct="1">
        <a:defRPr kumimoji="1" sz="1534" kern="1200">
          <a:solidFill>
            <a:schemeClr val="tx1"/>
          </a:solidFill>
          <a:latin typeface="+mn-lt"/>
          <a:ea typeface="+mn-ea"/>
          <a:cs typeface="+mn-cs"/>
        </a:defRPr>
      </a:lvl7pPr>
      <a:lvl8pPr marL="2727104" algn="l" defTabSz="779173" rtl="0" eaLnBrk="1" latinLnBrk="0" hangingPunct="1">
        <a:defRPr kumimoji="1" sz="1534" kern="1200">
          <a:solidFill>
            <a:schemeClr val="tx1"/>
          </a:solidFill>
          <a:latin typeface="+mn-lt"/>
          <a:ea typeface="+mn-ea"/>
          <a:cs typeface="+mn-cs"/>
        </a:defRPr>
      </a:lvl8pPr>
      <a:lvl9pPr marL="3116691" algn="l" defTabSz="779173" rtl="0" eaLnBrk="1" latinLnBrk="0" hangingPunct="1">
        <a:defRPr kumimoji="1" sz="15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 bwMode="auto">
          <a:xfrm>
            <a:off x="0" y="6597352"/>
            <a:ext cx="9144000" cy="260648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13" tIns="38957" rIns="77913" bIns="38957" numCol="1" rtlCol="0" anchor="ctr" anchorCtr="0" compatLnSpc="1">
            <a:prstTxWarp prst="textNoShape">
              <a:avLst/>
            </a:prstTxWarp>
          </a:bodyPr>
          <a:lstStyle/>
          <a:p>
            <a:pPr algn="ctr" defTabSz="779192" fontAlgn="base">
              <a:spcBef>
                <a:spcPct val="0"/>
              </a:spcBef>
              <a:spcAft>
                <a:spcPct val="0"/>
              </a:spcAft>
            </a:pPr>
            <a:endParaRPr lang="ja-JP" altLang="en-US" sz="1193" dirty="0" smtClean="0">
              <a:solidFill>
                <a:prstClr val="black"/>
              </a:solidFill>
              <a:cs typeface="メイリオ" pitchFamily="50" charset="-128"/>
            </a:endParaRPr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27376" y="28193"/>
            <a:ext cx="8898043" cy="47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4017743" y="6608740"/>
            <a:ext cx="1045479" cy="223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852" dirty="0">
                <a:solidFill>
                  <a:prstClr val="white"/>
                </a:solidFill>
                <a:latin typeface="Arial Rounded MT Bold" pitchFamily="34" charset="0"/>
                <a:ea typeface="HGS創英角ｺﾞｼｯｸUB" pitchFamily="50" charset="-128"/>
              </a:rPr>
              <a:t>MTI Confidential</a:t>
            </a:r>
          </a:p>
        </p:txBody>
      </p:sp>
      <p:cxnSp>
        <p:nvCxnSpPr>
          <p:cNvPr id="10" name="直線コネクタ 9"/>
          <p:cNvCxnSpPr/>
          <p:nvPr/>
        </p:nvCxnSpPr>
        <p:spPr>
          <a:xfrm>
            <a:off x="0" y="548680"/>
            <a:ext cx="9144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 bwMode="auto">
          <a:xfrm>
            <a:off x="0" y="11"/>
            <a:ext cx="9144000" cy="85725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13" tIns="38957" rIns="77913" bIns="38957" numCol="1" rtlCol="0" anchor="ctr" anchorCtr="0" compatLnSpc="1">
            <a:prstTxWarp prst="textNoShape">
              <a:avLst/>
            </a:prstTxWarp>
          </a:bodyPr>
          <a:lstStyle/>
          <a:p>
            <a:pPr algn="ctr" defTabSz="779192" fontAlgn="base">
              <a:spcBef>
                <a:spcPct val="0"/>
              </a:spcBef>
              <a:spcAft>
                <a:spcPct val="0"/>
              </a:spcAft>
            </a:pPr>
            <a:endParaRPr lang="ja-JP" altLang="en-US" sz="1193" dirty="0" smtClean="0">
              <a:solidFill>
                <a:prstClr val="black"/>
              </a:solidFill>
              <a:cs typeface="メイリオ" pitchFamily="50" charset="-128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/>
        </p:nvSpPr>
        <p:spPr bwMode="auto">
          <a:xfrm>
            <a:off x="6499600" y="6597352"/>
            <a:ext cx="2625969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6F284CA2-9DCE-4061-B01A-02621D2F9E8A}" type="slidenum">
              <a:rPr lang="ja-JP" altLang="en-US" sz="1193" b="1" smtClean="0">
                <a:solidFill>
                  <a:prstClr val="white"/>
                </a:solidFill>
                <a:latin typeface="Arial" charset="0"/>
                <a:ea typeface="ＭＳ Ｐゴシック" charset="-128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ja-JP" altLang="en-US" sz="1193" b="1" dirty="0" smtClean="0">
                <a:solidFill>
                  <a:prstClr val="white"/>
                </a:solidFill>
                <a:latin typeface="Arial" charset="0"/>
                <a:ea typeface="ＭＳ Ｐゴシック" charset="-128"/>
              </a:rPr>
              <a:t> </a:t>
            </a:r>
            <a:endParaRPr lang="ja-JP" altLang="ja-JP" sz="1534" b="1" dirty="0">
              <a:solidFill>
                <a:prstClr val="black">
                  <a:lumMod val="65000"/>
                  <a:lumOff val="35000"/>
                </a:prstClr>
              </a:solidFill>
              <a:latin typeface="Arial Unicode MS" pitchFamily="50" charset="-128"/>
              <a:ea typeface="Arial Unicode MS" pitchFamily="50" charset="-128"/>
              <a:cs typeface="Arial Unicode MS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0564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hf hdr="0" ftr="0" dt="0"/>
  <p:txStyles>
    <p:titleStyle>
      <a:lvl1pPr algn="l" rtl="0" eaLnBrk="1" fontAlgn="base" hangingPunct="1">
        <a:spcBef>
          <a:spcPct val="50000"/>
        </a:spcBef>
        <a:spcAft>
          <a:spcPct val="0"/>
        </a:spcAft>
        <a:defRPr kumimoji="1" sz="2386">
          <a:solidFill>
            <a:schemeClr val="tx1">
              <a:lumMod val="65000"/>
              <a:lumOff val="35000"/>
            </a:schemeClr>
          </a:solidFill>
          <a:latin typeface="HGP創英角ｺﾞｼｯｸUB" pitchFamily="50" charset="-128"/>
          <a:ea typeface="HGP創英角ｺﾞｼｯｸUB" pitchFamily="50" charset="-128"/>
          <a:cs typeface="メイリオ" pitchFamily="50" charset="-128"/>
        </a:defRPr>
      </a:lvl1pPr>
      <a:lvl2pPr algn="l" rtl="0" eaLnBrk="1" fontAlgn="base" hangingPunct="1">
        <a:spcBef>
          <a:spcPct val="50000"/>
        </a:spcBef>
        <a:spcAft>
          <a:spcPct val="0"/>
        </a:spcAft>
        <a:defRPr kumimoji="1" sz="1363">
          <a:solidFill>
            <a:schemeClr val="tx2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algn="l" rtl="0" eaLnBrk="1" fontAlgn="base" hangingPunct="1">
        <a:spcBef>
          <a:spcPct val="50000"/>
        </a:spcBef>
        <a:spcAft>
          <a:spcPct val="0"/>
        </a:spcAft>
        <a:defRPr kumimoji="1" sz="1363">
          <a:solidFill>
            <a:schemeClr val="tx2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algn="l" rtl="0" eaLnBrk="1" fontAlgn="base" hangingPunct="1">
        <a:spcBef>
          <a:spcPct val="50000"/>
        </a:spcBef>
        <a:spcAft>
          <a:spcPct val="0"/>
        </a:spcAft>
        <a:defRPr kumimoji="1" sz="1363">
          <a:solidFill>
            <a:schemeClr val="tx2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algn="l" rtl="0" eaLnBrk="1" fontAlgn="base" hangingPunct="1">
        <a:spcBef>
          <a:spcPct val="50000"/>
        </a:spcBef>
        <a:spcAft>
          <a:spcPct val="0"/>
        </a:spcAft>
        <a:defRPr kumimoji="1" sz="1363">
          <a:solidFill>
            <a:schemeClr val="tx2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389596" algn="l" rtl="0" eaLnBrk="1" fontAlgn="base" hangingPunct="1">
        <a:spcBef>
          <a:spcPct val="50000"/>
        </a:spcBef>
        <a:spcAft>
          <a:spcPct val="0"/>
        </a:spcAft>
        <a:defRPr kumimoji="1" sz="1193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779192" algn="l" rtl="0" eaLnBrk="1" fontAlgn="base" hangingPunct="1">
        <a:spcBef>
          <a:spcPct val="50000"/>
        </a:spcBef>
        <a:spcAft>
          <a:spcPct val="0"/>
        </a:spcAft>
        <a:defRPr kumimoji="1" sz="1193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168788" algn="l" rtl="0" eaLnBrk="1" fontAlgn="base" hangingPunct="1">
        <a:spcBef>
          <a:spcPct val="50000"/>
        </a:spcBef>
        <a:spcAft>
          <a:spcPct val="0"/>
        </a:spcAft>
        <a:defRPr kumimoji="1" sz="1193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558385" algn="l" rtl="0" eaLnBrk="1" fontAlgn="base" hangingPunct="1">
        <a:spcBef>
          <a:spcPct val="50000"/>
        </a:spcBef>
        <a:spcAft>
          <a:spcPct val="0"/>
        </a:spcAft>
        <a:defRPr kumimoji="1" sz="1193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92196" indent="-292196" algn="l" rtl="0" eaLnBrk="1" fontAlgn="base" hangingPunct="1">
        <a:spcBef>
          <a:spcPct val="20000"/>
        </a:spcBef>
        <a:spcAft>
          <a:spcPct val="0"/>
        </a:spcAft>
        <a:buChar char="•"/>
        <a:defRPr kumimoji="1" sz="2727">
          <a:solidFill>
            <a:schemeClr val="tx1"/>
          </a:solidFill>
          <a:latin typeface="+mn-lt"/>
          <a:ea typeface="+mn-ea"/>
          <a:cs typeface="メイリオ" pitchFamily="50" charset="-128"/>
        </a:defRPr>
      </a:lvl1pPr>
      <a:lvl2pPr marL="633094" indent="-243497" algn="l" rtl="0" eaLnBrk="1" fontAlgn="base" hangingPunct="1">
        <a:spcBef>
          <a:spcPct val="20000"/>
        </a:spcBef>
        <a:spcAft>
          <a:spcPct val="0"/>
        </a:spcAft>
        <a:buChar char="–"/>
        <a:defRPr kumimoji="1" sz="2386">
          <a:solidFill>
            <a:schemeClr val="tx1"/>
          </a:solidFill>
          <a:latin typeface="+mn-lt"/>
          <a:ea typeface="+mn-ea"/>
          <a:cs typeface="メイリオ" pitchFamily="50" charset="-128"/>
        </a:defRPr>
      </a:lvl2pPr>
      <a:lvl3pPr marL="973990" indent="-194798" algn="l" rtl="0" eaLnBrk="1" fontAlgn="base" hangingPunct="1">
        <a:spcBef>
          <a:spcPct val="20000"/>
        </a:spcBef>
        <a:spcAft>
          <a:spcPct val="0"/>
        </a:spcAft>
        <a:buChar char="•"/>
        <a:defRPr kumimoji="1" sz="2045">
          <a:solidFill>
            <a:schemeClr val="tx1"/>
          </a:solidFill>
          <a:latin typeface="+mn-lt"/>
          <a:ea typeface="+mn-ea"/>
          <a:cs typeface="メイリオ" pitchFamily="50" charset="-128"/>
        </a:defRPr>
      </a:lvl3pPr>
      <a:lvl4pPr marL="1363587" indent="-194798" algn="l" rtl="0" eaLnBrk="1" fontAlgn="base" hangingPunct="1">
        <a:spcBef>
          <a:spcPct val="20000"/>
        </a:spcBef>
        <a:spcAft>
          <a:spcPct val="0"/>
        </a:spcAft>
        <a:buChar char="–"/>
        <a:defRPr kumimoji="1" sz="1704">
          <a:solidFill>
            <a:schemeClr val="tx1"/>
          </a:solidFill>
          <a:latin typeface="+mn-lt"/>
          <a:ea typeface="+mn-ea"/>
          <a:cs typeface="メイリオ" pitchFamily="50" charset="-128"/>
        </a:defRPr>
      </a:lvl4pPr>
      <a:lvl5pPr marL="1753183" indent="-194798" algn="l" rtl="0" eaLnBrk="1" fontAlgn="base" hangingPunct="1">
        <a:spcBef>
          <a:spcPct val="20000"/>
        </a:spcBef>
        <a:spcAft>
          <a:spcPct val="0"/>
        </a:spcAft>
        <a:buChar char="»"/>
        <a:defRPr kumimoji="1" sz="1704">
          <a:solidFill>
            <a:schemeClr val="tx1"/>
          </a:solidFill>
          <a:latin typeface="+mn-lt"/>
          <a:ea typeface="+mn-ea"/>
          <a:cs typeface="メイリオ" pitchFamily="50" charset="-128"/>
        </a:defRPr>
      </a:lvl5pPr>
      <a:lvl6pPr marL="2142778" indent="-194798" algn="l" rtl="0" eaLnBrk="1" fontAlgn="base" hangingPunct="1">
        <a:spcBef>
          <a:spcPct val="20000"/>
        </a:spcBef>
        <a:spcAft>
          <a:spcPct val="0"/>
        </a:spcAft>
        <a:buChar char="»"/>
        <a:defRPr kumimoji="1" sz="1704">
          <a:solidFill>
            <a:schemeClr val="tx1"/>
          </a:solidFill>
          <a:latin typeface="+mn-lt"/>
          <a:ea typeface="+mn-ea"/>
        </a:defRPr>
      </a:lvl6pPr>
      <a:lvl7pPr marL="2532374" indent="-194798" algn="l" rtl="0" eaLnBrk="1" fontAlgn="base" hangingPunct="1">
        <a:spcBef>
          <a:spcPct val="20000"/>
        </a:spcBef>
        <a:spcAft>
          <a:spcPct val="0"/>
        </a:spcAft>
        <a:buChar char="»"/>
        <a:defRPr kumimoji="1" sz="1704">
          <a:solidFill>
            <a:schemeClr val="tx1"/>
          </a:solidFill>
          <a:latin typeface="+mn-lt"/>
          <a:ea typeface="+mn-ea"/>
        </a:defRPr>
      </a:lvl7pPr>
      <a:lvl8pPr marL="2921971" indent="-194798" algn="l" rtl="0" eaLnBrk="1" fontAlgn="base" hangingPunct="1">
        <a:spcBef>
          <a:spcPct val="20000"/>
        </a:spcBef>
        <a:spcAft>
          <a:spcPct val="0"/>
        </a:spcAft>
        <a:buChar char="»"/>
        <a:defRPr kumimoji="1" sz="1704">
          <a:solidFill>
            <a:schemeClr val="tx1"/>
          </a:solidFill>
          <a:latin typeface="+mn-lt"/>
          <a:ea typeface="+mn-ea"/>
        </a:defRPr>
      </a:lvl8pPr>
      <a:lvl9pPr marL="3311567" indent="-194798" algn="l" rtl="0" eaLnBrk="1" fontAlgn="base" hangingPunct="1">
        <a:spcBef>
          <a:spcPct val="20000"/>
        </a:spcBef>
        <a:spcAft>
          <a:spcPct val="0"/>
        </a:spcAft>
        <a:buChar char="»"/>
        <a:defRPr kumimoji="1" sz="1704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779192" rtl="0" eaLnBrk="1" latinLnBrk="0" hangingPunct="1">
        <a:defRPr kumimoji="1" sz="1534" kern="1200">
          <a:solidFill>
            <a:schemeClr val="tx1"/>
          </a:solidFill>
          <a:latin typeface="+mn-lt"/>
          <a:ea typeface="+mn-ea"/>
          <a:cs typeface="+mn-cs"/>
        </a:defRPr>
      </a:lvl1pPr>
      <a:lvl2pPr marL="389596" algn="l" defTabSz="779192" rtl="0" eaLnBrk="1" latinLnBrk="0" hangingPunct="1">
        <a:defRPr kumimoji="1" sz="1534" kern="1200">
          <a:solidFill>
            <a:schemeClr val="tx1"/>
          </a:solidFill>
          <a:latin typeface="+mn-lt"/>
          <a:ea typeface="+mn-ea"/>
          <a:cs typeface="+mn-cs"/>
        </a:defRPr>
      </a:lvl2pPr>
      <a:lvl3pPr marL="779192" algn="l" defTabSz="779192" rtl="0" eaLnBrk="1" latinLnBrk="0" hangingPunct="1">
        <a:defRPr kumimoji="1" sz="1534" kern="1200">
          <a:solidFill>
            <a:schemeClr val="tx1"/>
          </a:solidFill>
          <a:latin typeface="+mn-lt"/>
          <a:ea typeface="+mn-ea"/>
          <a:cs typeface="+mn-cs"/>
        </a:defRPr>
      </a:lvl3pPr>
      <a:lvl4pPr marL="1168788" algn="l" defTabSz="779192" rtl="0" eaLnBrk="1" latinLnBrk="0" hangingPunct="1">
        <a:defRPr kumimoji="1" sz="1534" kern="1200">
          <a:solidFill>
            <a:schemeClr val="tx1"/>
          </a:solidFill>
          <a:latin typeface="+mn-lt"/>
          <a:ea typeface="+mn-ea"/>
          <a:cs typeface="+mn-cs"/>
        </a:defRPr>
      </a:lvl4pPr>
      <a:lvl5pPr marL="1558385" algn="l" defTabSz="779192" rtl="0" eaLnBrk="1" latinLnBrk="0" hangingPunct="1">
        <a:defRPr kumimoji="1" sz="1534" kern="1200">
          <a:solidFill>
            <a:schemeClr val="tx1"/>
          </a:solidFill>
          <a:latin typeface="+mn-lt"/>
          <a:ea typeface="+mn-ea"/>
          <a:cs typeface="+mn-cs"/>
        </a:defRPr>
      </a:lvl5pPr>
      <a:lvl6pPr marL="1947980" algn="l" defTabSz="779192" rtl="0" eaLnBrk="1" latinLnBrk="0" hangingPunct="1">
        <a:defRPr kumimoji="1" sz="1534" kern="1200">
          <a:solidFill>
            <a:schemeClr val="tx1"/>
          </a:solidFill>
          <a:latin typeface="+mn-lt"/>
          <a:ea typeface="+mn-ea"/>
          <a:cs typeface="+mn-cs"/>
        </a:defRPr>
      </a:lvl6pPr>
      <a:lvl7pPr marL="2337577" algn="l" defTabSz="779192" rtl="0" eaLnBrk="1" latinLnBrk="0" hangingPunct="1">
        <a:defRPr kumimoji="1" sz="1534" kern="1200">
          <a:solidFill>
            <a:schemeClr val="tx1"/>
          </a:solidFill>
          <a:latin typeface="+mn-lt"/>
          <a:ea typeface="+mn-ea"/>
          <a:cs typeface="+mn-cs"/>
        </a:defRPr>
      </a:lvl7pPr>
      <a:lvl8pPr marL="2727172" algn="l" defTabSz="779192" rtl="0" eaLnBrk="1" latinLnBrk="0" hangingPunct="1">
        <a:defRPr kumimoji="1" sz="1534" kern="1200">
          <a:solidFill>
            <a:schemeClr val="tx1"/>
          </a:solidFill>
          <a:latin typeface="+mn-lt"/>
          <a:ea typeface="+mn-ea"/>
          <a:cs typeface="+mn-cs"/>
        </a:defRPr>
      </a:lvl8pPr>
      <a:lvl9pPr marL="3116769" algn="l" defTabSz="779192" rtl="0" eaLnBrk="1" latinLnBrk="0" hangingPunct="1">
        <a:defRPr kumimoji="1" sz="15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 bwMode="auto">
          <a:xfrm>
            <a:off x="0" y="6597352"/>
            <a:ext cx="9144000" cy="260648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13" tIns="38957" rIns="77913" bIns="38957" numCol="1" rtlCol="0" anchor="ctr" anchorCtr="0" compatLnSpc="1">
            <a:prstTxWarp prst="textNoShape">
              <a:avLst/>
            </a:prstTxWarp>
          </a:bodyPr>
          <a:lstStyle/>
          <a:p>
            <a:pPr algn="ctr" defTabSz="779192" fontAlgn="base">
              <a:spcBef>
                <a:spcPct val="0"/>
              </a:spcBef>
              <a:spcAft>
                <a:spcPct val="0"/>
              </a:spcAft>
            </a:pPr>
            <a:endParaRPr lang="ja-JP" altLang="en-US" sz="1193" dirty="0" smtClean="0">
              <a:solidFill>
                <a:prstClr val="black"/>
              </a:solidFill>
              <a:cs typeface="メイリオ" pitchFamily="50" charset="-128"/>
            </a:endParaRPr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27376" y="28193"/>
            <a:ext cx="8898043" cy="47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4017743" y="6608740"/>
            <a:ext cx="1045479" cy="223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852" dirty="0">
                <a:solidFill>
                  <a:prstClr val="white"/>
                </a:solidFill>
                <a:latin typeface="Arial Rounded MT Bold" pitchFamily="34" charset="0"/>
                <a:ea typeface="HGS創英角ｺﾞｼｯｸUB" pitchFamily="50" charset="-128"/>
              </a:rPr>
              <a:t>MTI Confidential</a:t>
            </a:r>
          </a:p>
        </p:txBody>
      </p:sp>
      <p:cxnSp>
        <p:nvCxnSpPr>
          <p:cNvPr id="10" name="直線コネクタ 9"/>
          <p:cNvCxnSpPr/>
          <p:nvPr/>
        </p:nvCxnSpPr>
        <p:spPr>
          <a:xfrm>
            <a:off x="0" y="548680"/>
            <a:ext cx="9144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 bwMode="auto">
          <a:xfrm>
            <a:off x="0" y="11"/>
            <a:ext cx="9144000" cy="85725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13" tIns="38957" rIns="77913" bIns="38957" numCol="1" rtlCol="0" anchor="ctr" anchorCtr="0" compatLnSpc="1">
            <a:prstTxWarp prst="textNoShape">
              <a:avLst/>
            </a:prstTxWarp>
          </a:bodyPr>
          <a:lstStyle/>
          <a:p>
            <a:pPr algn="ctr" defTabSz="779192" fontAlgn="base">
              <a:spcBef>
                <a:spcPct val="0"/>
              </a:spcBef>
              <a:spcAft>
                <a:spcPct val="0"/>
              </a:spcAft>
            </a:pPr>
            <a:endParaRPr lang="ja-JP" altLang="en-US" sz="1193" dirty="0" smtClean="0">
              <a:solidFill>
                <a:prstClr val="black"/>
              </a:solidFill>
              <a:cs typeface="メイリオ" pitchFamily="50" charset="-128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/>
        </p:nvSpPr>
        <p:spPr bwMode="auto">
          <a:xfrm>
            <a:off x="6499600" y="6597352"/>
            <a:ext cx="2625969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6F284CA2-9DCE-4061-B01A-02621D2F9E8A}" type="slidenum">
              <a:rPr lang="ja-JP" altLang="en-US" sz="1193" b="1" smtClean="0">
                <a:solidFill>
                  <a:prstClr val="white"/>
                </a:solidFill>
                <a:latin typeface="Arial" charset="0"/>
                <a:ea typeface="ＭＳ Ｐゴシック" charset="-128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ja-JP" altLang="en-US" sz="1193" b="1" dirty="0" smtClean="0">
                <a:solidFill>
                  <a:prstClr val="white"/>
                </a:solidFill>
                <a:latin typeface="Arial" charset="0"/>
                <a:ea typeface="ＭＳ Ｐゴシック" charset="-128"/>
              </a:rPr>
              <a:t> </a:t>
            </a:r>
            <a:endParaRPr lang="ja-JP" altLang="ja-JP" sz="1534" b="1" dirty="0">
              <a:solidFill>
                <a:prstClr val="black">
                  <a:lumMod val="65000"/>
                  <a:lumOff val="35000"/>
                </a:prstClr>
              </a:solidFill>
              <a:latin typeface="Arial Unicode MS" pitchFamily="50" charset="-128"/>
              <a:ea typeface="Arial Unicode MS" pitchFamily="50" charset="-128"/>
              <a:cs typeface="Arial Unicode MS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9793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ftr="0" dt="0"/>
  <p:txStyles>
    <p:titleStyle>
      <a:lvl1pPr algn="l" rtl="0" eaLnBrk="1" fontAlgn="base" hangingPunct="1">
        <a:spcBef>
          <a:spcPct val="50000"/>
        </a:spcBef>
        <a:spcAft>
          <a:spcPct val="0"/>
        </a:spcAft>
        <a:defRPr kumimoji="1" sz="2386">
          <a:solidFill>
            <a:schemeClr val="tx1">
              <a:lumMod val="65000"/>
              <a:lumOff val="35000"/>
            </a:schemeClr>
          </a:solidFill>
          <a:latin typeface="HGP創英角ｺﾞｼｯｸUB" pitchFamily="50" charset="-128"/>
          <a:ea typeface="HGP創英角ｺﾞｼｯｸUB" pitchFamily="50" charset="-128"/>
          <a:cs typeface="メイリオ" pitchFamily="50" charset="-128"/>
        </a:defRPr>
      </a:lvl1pPr>
      <a:lvl2pPr algn="l" rtl="0" eaLnBrk="1" fontAlgn="base" hangingPunct="1">
        <a:spcBef>
          <a:spcPct val="50000"/>
        </a:spcBef>
        <a:spcAft>
          <a:spcPct val="0"/>
        </a:spcAft>
        <a:defRPr kumimoji="1" sz="1363">
          <a:solidFill>
            <a:schemeClr val="tx2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algn="l" rtl="0" eaLnBrk="1" fontAlgn="base" hangingPunct="1">
        <a:spcBef>
          <a:spcPct val="50000"/>
        </a:spcBef>
        <a:spcAft>
          <a:spcPct val="0"/>
        </a:spcAft>
        <a:defRPr kumimoji="1" sz="1363">
          <a:solidFill>
            <a:schemeClr val="tx2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algn="l" rtl="0" eaLnBrk="1" fontAlgn="base" hangingPunct="1">
        <a:spcBef>
          <a:spcPct val="50000"/>
        </a:spcBef>
        <a:spcAft>
          <a:spcPct val="0"/>
        </a:spcAft>
        <a:defRPr kumimoji="1" sz="1363">
          <a:solidFill>
            <a:schemeClr val="tx2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algn="l" rtl="0" eaLnBrk="1" fontAlgn="base" hangingPunct="1">
        <a:spcBef>
          <a:spcPct val="50000"/>
        </a:spcBef>
        <a:spcAft>
          <a:spcPct val="0"/>
        </a:spcAft>
        <a:defRPr kumimoji="1" sz="1363">
          <a:solidFill>
            <a:schemeClr val="tx2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389596" algn="l" rtl="0" eaLnBrk="1" fontAlgn="base" hangingPunct="1">
        <a:spcBef>
          <a:spcPct val="50000"/>
        </a:spcBef>
        <a:spcAft>
          <a:spcPct val="0"/>
        </a:spcAft>
        <a:defRPr kumimoji="1" sz="1193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779192" algn="l" rtl="0" eaLnBrk="1" fontAlgn="base" hangingPunct="1">
        <a:spcBef>
          <a:spcPct val="50000"/>
        </a:spcBef>
        <a:spcAft>
          <a:spcPct val="0"/>
        </a:spcAft>
        <a:defRPr kumimoji="1" sz="1193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168788" algn="l" rtl="0" eaLnBrk="1" fontAlgn="base" hangingPunct="1">
        <a:spcBef>
          <a:spcPct val="50000"/>
        </a:spcBef>
        <a:spcAft>
          <a:spcPct val="0"/>
        </a:spcAft>
        <a:defRPr kumimoji="1" sz="1193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558385" algn="l" rtl="0" eaLnBrk="1" fontAlgn="base" hangingPunct="1">
        <a:spcBef>
          <a:spcPct val="50000"/>
        </a:spcBef>
        <a:spcAft>
          <a:spcPct val="0"/>
        </a:spcAft>
        <a:defRPr kumimoji="1" sz="1193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92196" indent="-292196" algn="l" rtl="0" eaLnBrk="1" fontAlgn="base" hangingPunct="1">
        <a:spcBef>
          <a:spcPct val="20000"/>
        </a:spcBef>
        <a:spcAft>
          <a:spcPct val="0"/>
        </a:spcAft>
        <a:buChar char="•"/>
        <a:defRPr kumimoji="1" sz="2727">
          <a:solidFill>
            <a:schemeClr val="tx1"/>
          </a:solidFill>
          <a:latin typeface="+mn-lt"/>
          <a:ea typeface="+mn-ea"/>
          <a:cs typeface="メイリオ" pitchFamily="50" charset="-128"/>
        </a:defRPr>
      </a:lvl1pPr>
      <a:lvl2pPr marL="633094" indent="-243497" algn="l" rtl="0" eaLnBrk="1" fontAlgn="base" hangingPunct="1">
        <a:spcBef>
          <a:spcPct val="20000"/>
        </a:spcBef>
        <a:spcAft>
          <a:spcPct val="0"/>
        </a:spcAft>
        <a:buChar char="–"/>
        <a:defRPr kumimoji="1" sz="2386">
          <a:solidFill>
            <a:schemeClr val="tx1"/>
          </a:solidFill>
          <a:latin typeface="+mn-lt"/>
          <a:ea typeface="+mn-ea"/>
          <a:cs typeface="メイリオ" pitchFamily="50" charset="-128"/>
        </a:defRPr>
      </a:lvl2pPr>
      <a:lvl3pPr marL="973990" indent="-194798" algn="l" rtl="0" eaLnBrk="1" fontAlgn="base" hangingPunct="1">
        <a:spcBef>
          <a:spcPct val="20000"/>
        </a:spcBef>
        <a:spcAft>
          <a:spcPct val="0"/>
        </a:spcAft>
        <a:buChar char="•"/>
        <a:defRPr kumimoji="1" sz="2045">
          <a:solidFill>
            <a:schemeClr val="tx1"/>
          </a:solidFill>
          <a:latin typeface="+mn-lt"/>
          <a:ea typeface="+mn-ea"/>
          <a:cs typeface="メイリオ" pitchFamily="50" charset="-128"/>
        </a:defRPr>
      </a:lvl3pPr>
      <a:lvl4pPr marL="1363587" indent="-194798" algn="l" rtl="0" eaLnBrk="1" fontAlgn="base" hangingPunct="1">
        <a:spcBef>
          <a:spcPct val="20000"/>
        </a:spcBef>
        <a:spcAft>
          <a:spcPct val="0"/>
        </a:spcAft>
        <a:buChar char="–"/>
        <a:defRPr kumimoji="1" sz="1704">
          <a:solidFill>
            <a:schemeClr val="tx1"/>
          </a:solidFill>
          <a:latin typeface="+mn-lt"/>
          <a:ea typeface="+mn-ea"/>
          <a:cs typeface="メイリオ" pitchFamily="50" charset="-128"/>
        </a:defRPr>
      </a:lvl4pPr>
      <a:lvl5pPr marL="1753183" indent="-194798" algn="l" rtl="0" eaLnBrk="1" fontAlgn="base" hangingPunct="1">
        <a:spcBef>
          <a:spcPct val="20000"/>
        </a:spcBef>
        <a:spcAft>
          <a:spcPct val="0"/>
        </a:spcAft>
        <a:buChar char="»"/>
        <a:defRPr kumimoji="1" sz="1704">
          <a:solidFill>
            <a:schemeClr val="tx1"/>
          </a:solidFill>
          <a:latin typeface="+mn-lt"/>
          <a:ea typeface="+mn-ea"/>
          <a:cs typeface="メイリオ" pitchFamily="50" charset="-128"/>
        </a:defRPr>
      </a:lvl5pPr>
      <a:lvl6pPr marL="2142778" indent="-194798" algn="l" rtl="0" eaLnBrk="1" fontAlgn="base" hangingPunct="1">
        <a:spcBef>
          <a:spcPct val="20000"/>
        </a:spcBef>
        <a:spcAft>
          <a:spcPct val="0"/>
        </a:spcAft>
        <a:buChar char="»"/>
        <a:defRPr kumimoji="1" sz="1704">
          <a:solidFill>
            <a:schemeClr val="tx1"/>
          </a:solidFill>
          <a:latin typeface="+mn-lt"/>
          <a:ea typeface="+mn-ea"/>
        </a:defRPr>
      </a:lvl6pPr>
      <a:lvl7pPr marL="2532374" indent="-194798" algn="l" rtl="0" eaLnBrk="1" fontAlgn="base" hangingPunct="1">
        <a:spcBef>
          <a:spcPct val="20000"/>
        </a:spcBef>
        <a:spcAft>
          <a:spcPct val="0"/>
        </a:spcAft>
        <a:buChar char="»"/>
        <a:defRPr kumimoji="1" sz="1704">
          <a:solidFill>
            <a:schemeClr val="tx1"/>
          </a:solidFill>
          <a:latin typeface="+mn-lt"/>
          <a:ea typeface="+mn-ea"/>
        </a:defRPr>
      </a:lvl7pPr>
      <a:lvl8pPr marL="2921971" indent="-194798" algn="l" rtl="0" eaLnBrk="1" fontAlgn="base" hangingPunct="1">
        <a:spcBef>
          <a:spcPct val="20000"/>
        </a:spcBef>
        <a:spcAft>
          <a:spcPct val="0"/>
        </a:spcAft>
        <a:buChar char="»"/>
        <a:defRPr kumimoji="1" sz="1704">
          <a:solidFill>
            <a:schemeClr val="tx1"/>
          </a:solidFill>
          <a:latin typeface="+mn-lt"/>
          <a:ea typeface="+mn-ea"/>
        </a:defRPr>
      </a:lvl8pPr>
      <a:lvl9pPr marL="3311567" indent="-194798" algn="l" rtl="0" eaLnBrk="1" fontAlgn="base" hangingPunct="1">
        <a:spcBef>
          <a:spcPct val="20000"/>
        </a:spcBef>
        <a:spcAft>
          <a:spcPct val="0"/>
        </a:spcAft>
        <a:buChar char="»"/>
        <a:defRPr kumimoji="1" sz="1704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779192" rtl="0" eaLnBrk="1" latinLnBrk="0" hangingPunct="1">
        <a:defRPr kumimoji="1" sz="1534" kern="1200">
          <a:solidFill>
            <a:schemeClr val="tx1"/>
          </a:solidFill>
          <a:latin typeface="+mn-lt"/>
          <a:ea typeface="+mn-ea"/>
          <a:cs typeface="+mn-cs"/>
        </a:defRPr>
      </a:lvl1pPr>
      <a:lvl2pPr marL="389596" algn="l" defTabSz="779192" rtl="0" eaLnBrk="1" latinLnBrk="0" hangingPunct="1">
        <a:defRPr kumimoji="1" sz="1534" kern="1200">
          <a:solidFill>
            <a:schemeClr val="tx1"/>
          </a:solidFill>
          <a:latin typeface="+mn-lt"/>
          <a:ea typeface="+mn-ea"/>
          <a:cs typeface="+mn-cs"/>
        </a:defRPr>
      </a:lvl2pPr>
      <a:lvl3pPr marL="779192" algn="l" defTabSz="779192" rtl="0" eaLnBrk="1" latinLnBrk="0" hangingPunct="1">
        <a:defRPr kumimoji="1" sz="1534" kern="1200">
          <a:solidFill>
            <a:schemeClr val="tx1"/>
          </a:solidFill>
          <a:latin typeface="+mn-lt"/>
          <a:ea typeface="+mn-ea"/>
          <a:cs typeface="+mn-cs"/>
        </a:defRPr>
      </a:lvl3pPr>
      <a:lvl4pPr marL="1168788" algn="l" defTabSz="779192" rtl="0" eaLnBrk="1" latinLnBrk="0" hangingPunct="1">
        <a:defRPr kumimoji="1" sz="1534" kern="1200">
          <a:solidFill>
            <a:schemeClr val="tx1"/>
          </a:solidFill>
          <a:latin typeface="+mn-lt"/>
          <a:ea typeface="+mn-ea"/>
          <a:cs typeface="+mn-cs"/>
        </a:defRPr>
      </a:lvl4pPr>
      <a:lvl5pPr marL="1558385" algn="l" defTabSz="779192" rtl="0" eaLnBrk="1" latinLnBrk="0" hangingPunct="1">
        <a:defRPr kumimoji="1" sz="1534" kern="1200">
          <a:solidFill>
            <a:schemeClr val="tx1"/>
          </a:solidFill>
          <a:latin typeface="+mn-lt"/>
          <a:ea typeface="+mn-ea"/>
          <a:cs typeface="+mn-cs"/>
        </a:defRPr>
      </a:lvl5pPr>
      <a:lvl6pPr marL="1947980" algn="l" defTabSz="779192" rtl="0" eaLnBrk="1" latinLnBrk="0" hangingPunct="1">
        <a:defRPr kumimoji="1" sz="1534" kern="1200">
          <a:solidFill>
            <a:schemeClr val="tx1"/>
          </a:solidFill>
          <a:latin typeface="+mn-lt"/>
          <a:ea typeface="+mn-ea"/>
          <a:cs typeface="+mn-cs"/>
        </a:defRPr>
      </a:lvl6pPr>
      <a:lvl7pPr marL="2337577" algn="l" defTabSz="779192" rtl="0" eaLnBrk="1" latinLnBrk="0" hangingPunct="1">
        <a:defRPr kumimoji="1" sz="1534" kern="1200">
          <a:solidFill>
            <a:schemeClr val="tx1"/>
          </a:solidFill>
          <a:latin typeface="+mn-lt"/>
          <a:ea typeface="+mn-ea"/>
          <a:cs typeface="+mn-cs"/>
        </a:defRPr>
      </a:lvl7pPr>
      <a:lvl8pPr marL="2727172" algn="l" defTabSz="779192" rtl="0" eaLnBrk="1" latinLnBrk="0" hangingPunct="1">
        <a:defRPr kumimoji="1" sz="1534" kern="1200">
          <a:solidFill>
            <a:schemeClr val="tx1"/>
          </a:solidFill>
          <a:latin typeface="+mn-lt"/>
          <a:ea typeface="+mn-ea"/>
          <a:cs typeface="+mn-cs"/>
        </a:defRPr>
      </a:lvl8pPr>
      <a:lvl9pPr marL="3116769" algn="l" defTabSz="779192" rtl="0" eaLnBrk="1" latinLnBrk="0" hangingPunct="1">
        <a:defRPr kumimoji="1" sz="15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発表資料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チーム名：</a:t>
            </a:r>
            <a:r>
              <a:rPr lang="en-US" altLang="ja-JP" dirty="0" err="1" smtClean="0"/>
              <a:t>togepi</a:t>
            </a:r>
            <a:endParaRPr lang="en-US" altLang="ja-JP" dirty="0" smtClean="0"/>
          </a:p>
          <a:p>
            <a:r>
              <a:rPr kumimoji="1" lang="ja-JP" altLang="en-US" dirty="0" smtClean="0"/>
              <a:t>メンバー：武田、内海、荒木、鈴木、平野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930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工夫点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45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テーマ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3882299" y="4858437"/>
            <a:ext cx="6165085" cy="815249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3600" dirty="0" smtClean="0"/>
              <a:t>を思いっきり盛り上げる！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8468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アプリ名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60163" y="2280787"/>
            <a:ext cx="762367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600" b="1" dirty="0" smtClean="0">
                <a:ln w="38100"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カンパる</a:t>
            </a:r>
            <a:endParaRPr kumimoji="1" lang="ja-JP" altLang="en-US" sz="16600" b="1" dirty="0">
              <a:ln w="38100"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988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「カンパる」とは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パーティーでよくある催し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sz="3320" dirty="0" smtClean="0"/>
          </a:p>
          <a:p>
            <a:r>
              <a:rPr lang="ja-JP" altLang="en-US" dirty="0" smtClean="0"/>
              <a:t>盛り上がるために必須なもの</a:t>
            </a:r>
            <a:endParaRPr lang="en-US" altLang="ja-JP" dirty="0" smtClean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 smtClean="0"/>
              <a:t>問題点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/>
          </a:p>
          <a:p>
            <a:endParaRPr kumimoji="1" lang="en-US" altLang="ja-JP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20065" y="1457972"/>
            <a:ext cx="1369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ビンゴ、</a:t>
            </a:r>
            <a:endParaRPr kumimoji="1" lang="ja-JP" altLang="en-US" sz="3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489351" y="1468961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クイズ</a:t>
            </a:r>
            <a:r>
              <a:rPr kumimoji="1" lang="ja-JP" altLang="en-US" sz="3200" dirty="0" smtClean="0"/>
              <a:t>、</a:t>
            </a:r>
            <a:endParaRPr kumimoji="1" lang="ja-JP" altLang="en-US" sz="32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858637" y="1479950"/>
            <a:ext cx="2714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○○対決　・・・</a:t>
            </a:r>
            <a:endParaRPr kumimoji="1" lang="ja-JP" altLang="en-US" sz="32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259152" y="3680385"/>
            <a:ext cx="469872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8800" b="1" i="1" dirty="0">
                <a:solidFill>
                  <a:srgbClr val="CC9900"/>
                </a:solidFill>
              </a:rPr>
              <a:t>景品！！</a:t>
            </a:r>
            <a:endParaRPr lang="en-US" altLang="ja-JP" sz="8800" dirty="0">
              <a:solidFill>
                <a:srgbClr val="CC99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317660" y="5762542"/>
            <a:ext cx="4581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200" dirty="0">
                <a:solidFill>
                  <a:srgbClr val="FF0000"/>
                </a:solidFill>
              </a:rPr>
              <a:t>お金がかかり、妥協されがち</a:t>
            </a:r>
            <a:endParaRPr lang="en-US" altLang="ja-JP" sz="3200" dirty="0"/>
          </a:p>
        </p:txBody>
      </p:sp>
      <p:sp>
        <p:nvSpPr>
          <p:cNvPr id="4" name="爆発 1 3"/>
          <p:cNvSpPr/>
          <p:nvPr/>
        </p:nvSpPr>
        <p:spPr>
          <a:xfrm>
            <a:off x="1545823" y="2016838"/>
            <a:ext cx="6672760" cy="3216174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ja-JP" altLang="en-US" sz="7200" dirty="0" smtClean="0">
                <a:solidFill>
                  <a:schemeClr val="bg1"/>
                </a:solidFill>
              </a:rPr>
              <a:t>そこで！</a:t>
            </a:r>
            <a:endParaRPr kumimoji="1" lang="ja-JP" altLang="en-US" sz="7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12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アプリ名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60163" y="2280787"/>
            <a:ext cx="762367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600" b="1" dirty="0" smtClean="0">
                <a:ln w="38100"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カンパる</a:t>
            </a:r>
            <a:endParaRPr kumimoji="1" lang="ja-JP" altLang="en-US" sz="16600" b="1" dirty="0">
              <a:ln w="38100"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37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「カンパる」とは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パーティー参加者から景品代を集めるアプリ</a:t>
            </a:r>
            <a:endParaRPr kumimoji="1" lang="en-US" altLang="ja-JP" dirty="0" smtClean="0"/>
          </a:p>
          <a:p>
            <a:endParaRPr lang="en-US" altLang="ja-JP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693" y="1942473"/>
            <a:ext cx="1719179" cy="2627520"/>
          </a:xfrm>
          <a:prstGeom prst="rect">
            <a:avLst/>
          </a:prstGeom>
        </p:spPr>
      </p:pic>
      <p:sp>
        <p:nvSpPr>
          <p:cNvPr id="9" name="円形吹き出し 8"/>
          <p:cNvSpPr/>
          <p:nvPr/>
        </p:nvSpPr>
        <p:spPr>
          <a:xfrm>
            <a:off x="2016086" y="1751681"/>
            <a:ext cx="4186409" cy="1713605"/>
          </a:xfrm>
          <a:prstGeom prst="wedgeEllipseCallout">
            <a:avLst>
              <a:gd name="adj1" fmla="val 70632"/>
              <a:gd name="adj2" fmla="val -15096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/>
          <a:lstStyle/>
          <a:p>
            <a:r>
              <a:rPr kumimoji="1" lang="ja-JP" altLang="en-US" sz="2800" dirty="0" smtClean="0">
                <a:solidFill>
                  <a:schemeClr val="bg1"/>
                </a:solidFill>
              </a:rPr>
              <a:t>どうせなら</a:t>
            </a:r>
            <a:r>
              <a:rPr lang="ja-JP" altLang="en-US" sz="2800" dirty="0" smtClean="0">
                <a:solidFill>
                  <a:schemeClr val="bg1"/>
                </a:solidFill>
              </a:rPr>
              <a:t>良い</a:t>
            </a:r>
            <a:r>
              <a:rPr lang="ja-JP" altLang="en-US" sz="2800" dirty="0">
                <a:solidFill>
                  <a:schemeClr val="bg1"/>
                </a:solidFill>
              </a:rPr>
              <a:t>モノ</a:t>
            </a:r>
            <a:endParaRPr kumimoji="1" lang="en-US" altLang="ja-JP" sz="2800" dirty="0" smtClean="0">
              <a:solidFill>
                <a:schemeClr val="bg1"/>
              </a:solidFill>
            </a:endParaRPr>
          </a:p>
          <a:p>
            <a:r>
              <a:rPr kumimoji="1" lang="ja-JP" altLang="en-US" sz="2800" dirty="0" smtClean="0">
                <a:solidFill>
                  <a:schemeClr val="bg1"/>
                </a:solidFill>
              </a:rPr>
              <a:t>を景品</a:t>
            </a:r>
            <a:r>
              <a:rPr lang="ja-JP" altLang="en-US" sz="2800" dirty="0" smtClean="0">
                <a:solidFill>
                  <a:schemeClr val="bg1"/>
                </a:solidFill>
              </a:rPr>
              <a:t>にしたい</a:t>
            </a:r>
            <a:r>
              <a:rPr kumimoji="1" lang="ja-JP" altLang="en-US" sz="2800" dirty="0" smtClean="0">
                <a:solidFill>
                  <a:schemeClr val="bg1"/>
                </a:solidFill>
              </a:rPr>
              <a:t>わ</a:t>
            </a:r>
            <a:endParaRPr kumimoji="1" lang="ja-JP" altLang="en-US" sz="2800" dirty="0" smtClean="0">
              <a:solidFill>
                <a:schemeClr val="bg1"/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47" y="3465287"/>
            <a:ext cx="1089767" cy="3291804"/>
          </a:xfrm>
          <a:prstGeom prst="rect">
            <a:avLst/>
          </a:prstGeom>
        </p:spPr>
      </p:pic>
      <p:sp>
        <p:nvSpPr>
          <p:cNvPr id="8" name="円形吹き出し 7"/>
          <p:cNvSpPr/>
          <p:nvPr/>
        </p:nvSpPr>
        <p:spPr>
          <a:xfrm>
            <a:off x="3067244" y="4863220"/>
            <a:ext cx="4831850" cy="1218089"/>
          </a:xfrm>
          <a:prstGeom prst="wedgeEllipseCallout">
            <a:avLst>
              <a:gd name="adj1" fmla="val -83693"/>
              <a:gd name="adj2" fmla="val -121338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bg1"/>
                </a:solidFill>
              </a:rPr>
              <a:t>勝てる</a:t>
            </a:r>
            <a:r>
              <a:rPr kumimoji="1" lang="ja-JP" altLang="en-US" sz="2800" dirty="0" err="1" smtClean="0">
                <a:solidFill>
                  <a:schemeClr val="bg1"/>
                </a:solidFill>
              </a:rPr>
              <a:t>気し</a:t>
            </a:r>
            <a:r>
              <a:rPr kumimoji="1" lang="ja-JP" altLang="en-US" sz="2800" dirty="0" smtClean="0">
                <a:solidFill>
                  <a:schemeClr val="bg1"/>
                </a:solidFill>
              </a:rPr>
              <a:t>かしねぇ</a:t>
            </a:r>
            <a:endParaRPr kumimoji="1" lang="ja-JP" alt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08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アプリ</a:t>
            </a:r>
            <a:r>
              <a:rPr lang="ja-JP" altLang="en-US" dirty="0"/>
              <a:t>名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590" y="2478616"/>
            <a:ext cx="6529573" cy="4897180"/>
          </a:xfrm>
        </p:spPr>
      </p:pic>
      <p:sp>
        <p:nvSpPr>
          <p:cNvPr id="5" name="テキスト ボックス 4"/>
          <p:cNvSpPr txBox="1"/>
          <p:nvPr/>
        </p:nvSpPr>
        <p:spPr>
          <a:xfrm>
            <a:off x="0" y="603681"/>
            <a:ext cx="9140570" cy="2677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16600" dirty="0" smtClean="0"/>
              <a:t>カンパ</a:t>
            </a:r>
            <a:r>
              <a:rPr kumimoji="1" lang="ja-JP" altLang="en-US" sz="16600" dirty="0" err="1" smtClean="0"/>
              <a:t>る</a:t>
            </a:r>
            <a:endParaRPr kumimoji="1" lang="en-US" altLang="ja-JP" sz="16600" dirty="0" smtClean="0"/>
          </a:p>
        </p:txBody>
      </p:sp>
    </p:spTree>
    <p:extLst>
      <p:ext uri="{BB962C8B-B14F-4D97-AF65-F5344CB8AC3E}">
        <p14:creationId xmlns:p14="http://schemas.microsoft.com/office/powerpoint/2010/main" val="310288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システム構成図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383" y="2859668"/>
            <a:ext cx="1400305" cy="1812784"/>
          </a:xfr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60" y="2551705"/>
            <a:ext cx="1805949" cy="2120747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60" y="1095232"/>
            <a:ext cx="1805949" cy="85500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462" y="4296688"/>
            <a:ext cx="2188537" cy="1641403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183" y="5684704"/>
            <a:ext cx="1493017" cy="772170"/>
          </a:xfrm>
          <a:prstGeom prst="rect">
            <a:avLst/>
          </a:prstGeom>
        </p:spPr>
      </p:pic>
      <p:sp>
        <p:nvSpPr>
          <p:cNvPr id="9" name="AutoShape 4" descr="https://conceptdraw.com/a1765c3/p3/preview/640/pict--amazon-ec2-aws-simple-icons-v2.0-vector-stencils-libra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1030" name="Picture 6" descr="http://www.terry-mccann.com/wp-content/uploads/2015/05/LAMP-Featured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59" t="16258" r="33934" b="5316"/>
          <a:stretch/>
        </p:blipFill>
        <p:spPr bwMode="auto">
          <a:xfrm>
            <a:off x="6735820" y="1235845"/>
            <a:ext cx="1346380" cy="182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55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デモ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333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テーマ1">
  <a:themeElements>
    <a:clrScheme name="ユーザー定義 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68007F"/>
      </a:accent3>
      <a:accent4>
        <a:srgbClr val="005BD3"/>
      </a:accent4>
      <a:accent5>
        <a:srgbClr val="00349E"/>
      </a:accent5>
      <a:accent6>
        <a:srgbClr val="009933"/>
      </a:accent6>
      <a:hlink>
        <a:srgbClr val="17BBFD"/>
      </a:hlink>
      <a:folHlink>
        <a:srgbClr val="FF79C2"/>
      </a:folHlink>
    </a:clrScheme>
    <a:fontScheme name="ユーザー定義 2">
      <a:majorFont>
        <a:latin typeface="HGP創英角ｺﾞｼｯｸUB"/>
        <a:ea typeface="HGP創英角ｺﾞｼｯｸUB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wrap="square" rtlCol="0" anchor="ctr"/>
      <a:lstStyle>
        <a:defPPr algn="r">
          <a:defRPr kumimoji="1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7150">
          <a:solidFill>
            <a:schemeClr val="accent5"/>
          </a:solidFill>
          <a:prstDash val="dash"/>
          <a:headEnd type="none" w="med" len="med"/>
          <a:tailEnd type="triangle" w="lg" len="lg"/>
        </a:ln>
      </a:spPr>
      <a:bodyPr/>
      <a:lstStyle/>
      <a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a:style>
    </a:lnDef>
  </a:objectDefaults>
  <a:extraClrSchemeLst>
    <a:extraClrScheme>
      <a:clrScheme name="MDJ研修テキスト_テンプレ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DJ研修テキスト_テンプレ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DJ研修テキスト_テンプレ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DJ研修テキスト_テンプレ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DJ研修テキスト_テンプレ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DJ研修テキスト_テンプレ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DJ研修テキスト_テンプレ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DJ研修テキスト_テンプレ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DJ研修テキスト_テンプレ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DJ研修テキスト_テンプレ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DJ研修テキスト_テンプレ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DJ研修テキスト_テンプレ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DJ研修テキスト_テンプレ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33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ADADCA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DJ研修テキスト_テンプレ 14">
        <a:dk1>
          <a:srgbClr val="000000"/>
        </a:dk1>
        <a:lt1>
          <a:srgbClr val="FFFFFF"/>
        </a:lt1>
        <a:dk2>
          <a:srgbClr val="000000"/>
        </a:dk2>
        <a:lt2>
          <a:srgbClr val="D6D7BB"/>
        </a:lt2>
        <a:accent1>
          <a:srgbClr val="3333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ADADCA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DJ研修テキスト_テンプレ 15">
        <a:dk1>
          <a:srgbClr val="000000"/>
        </a:dk1>
        <a:lt1>
          <a:srgbClr val="FFFFFF"/>
        </a:lt1>
        <a:dk2>
          <a:srgbClr val="000000"/>
        </a:dk2>
        <a:lt2>
          <a:srgbClr val="E3E4D2"/>
        </a:lt2>
        <a:accent1>
          <a:srgbClr val="3333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ADADCA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テーマ1" id="{767843F9-F94B-4364-A8BC-D1685C0E591B}" vid="{997C2A27-0F0B-4D72-8716-4996C394CF61}"/>
    </a:ext>
  </a:extLst>
</a:theme>
</file>

<file path=ppt/theme/theme2.xml><?xml version="1.0" encoding="utf-8"?>
<a:theme xmlns:a="http://schemas.openxmlformats.org/drawingml/2006/main" name="1_標準デザイン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4">
      <a:majorFont>
        <a:latin typeface="HGP創英角ｺﾞｼｯｸUB"/>
        <a:ea typeface="HGP創英角ｺﾞｼｯｸUB"/>
        <a:cs typeface=""/>
      </a:majorFont>
      <a:minorFont>
        <a:latin typeface="HGP創英角ｺﾞｼｯｸUB"/>
        <a:ea typeface="HGP創英角ｺﾞｼｯｸ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ln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標準デザイン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b="0" dirty="0" smtClean="0">
            <a:latin typeface="メイリオ" pitchFamily="50" charset="-128"/>
            <a:ea typeface="メイリオ" pitchFamily="50" charset="-128"/>
            <a:cs typeface="メイリオ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lnDef>
    <a:txDef>
      <a:spPr>
        <a:noFill/>
      </a:spPr>
      <a:bodyPr wrap="none" rtlCol="0" anchor="ctr" anchorCtr="0">
        <a:spAutoFit/>
      </a:bodyPr>
      <a:lstStyle>
        <a:defPPr>
          <a:defRPr kumimoji="1" sz="1800" b="0" dirty="0" smtClean="0">
            <a:latin typeface="メイリオ" pitchFamily="50" charset="-128"/>
            <a:ea typeface="メイリオ" pitchFamily="50" charset="-128"/>
            <a:cs typeface="メイリオ" pitchFamily="50" charset="-128"/>
          </a:defRPr>
        </a:defPPr>
      </a:lstStyle>
    </a:tx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標準デザイン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b="0" dirty="0" smtClean="0">
            <a:latin typeface="メイリオ" pitchFamily="50" charset="-128"/>
            <a:ea typeface="メイリオ" pitchFamily="50" charset="-128"/>
            <a:cs typeface="メイリオ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lnDef>
    <a:txDef>
      <a:spPr>
        <a:noFill/>
      </a:spPr>
      <a:bodyPr wrap="none" rtlCol="0" anchor="ctr" anchorCtr="0">
        <a:spAutoFit/>
      </a:bodyPr>
      <a:lstStyle>
        <a:defPPr>
          <a:defRPr kumimoji="1" sz="1800" b="0" dirty="0" smtClean="0">
            <a:latin typeface="メイリオ" pitchFamily="50" charset="-128"/>
            <a:ea typeface="メイリオ" pitchFamily="50" charset="-128"/>
            <a:cs typeface="メイリオ" pitchFamily="50" charset="-128"/>
          </a:defRPr>
        </a:defPPr>
      </a:lstStyle>
    </a:tx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テーマ1</Template>
  <TotalTime>105</TotalTime>
  <Words>92</Words>
  <Application>Microsoft Office PowerPoint</Application>
  <PresentationFormat>画面に合わせる (4:3)</PresentationFormat>
  <Paragraphs>35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4</vt:i4>
      </vt:variant>
      <vt:variant>
        <vt:lpstr>スライド タイトル</vt:lpstr>
      </vt:variant>
      <vt:variant>
        <vt:i4>10</vt:i4>
      </vt:variant>
    </vt:vector>
  </HeadingPairs>
  <TitlesOfParts>
    <vt:vector size="23" baseType="lpstr">
      <vt:lpstr>Arial Unicode MS</vt:lpstr>
      <vt:lpstr>HGP創英角ｺﾞｼｯｸUB</vt:lpstr>
      <vt:lpstr>HGS創英角ｺﾞｼｯｸUB</vt:lpstr>
      <vt:lpstr>Meiryo UI</vt:lpstr>
      <vt:lpstr>ＭＳ Ｐゴシック</vt:lpstr>
      <vt:lpstr>メイリオ</vt:lpstr>
      <vt:lpstr>Arial</vt:lpstr>
      <vt:lpstr>Arial Rounded MT Bold</vt:lpstr>
      <vt:lpstr>Wingdings</vt:lpstr>
      <vt:lpstr>テーマ1</vt:lpstr>
      <vt:lpstr>1_標準デザイン</vt:lpstr>
      <vt:lpstr>2_標準デザイン</vt:lpstr>
      <vt:lpstr>3_標準デザイン</vt:lpstr>
      <vt:lpstr>発表資料</vt:lpstr>
      <vt:lpstr>テーマ</vt:lpstr>
      <vt:lpstr>アプリ名</vt:lpstr>
      <vt:lpstr>「カンパる」とは</vt:lpstr>
      <vt:lpstr>アプリ名</vt:lpstr>
      <vt:lpstr>「カンパる」とは</vt:lpstr>
      <vt:lpstr>アプリ名</vt:lpstr>
      <vt:lpstr>システム構成図</vt:lpstr>
      <vt:lpstr>デモ</vt:lpstr>
      <vt:lpstr>工夫点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テンプレート？</dc:title>
  <dc:creator>鈴木 陸朗</dc:creator>
  <cp:lastModifiedBy>内海 翔太</cp:lastModifiedBy>
  <cp:revision>13</cp:revision>
  <dcterms:created xsi:type="dcterms:W3CDTF">2016-05-09T12:13:37Z</dcterms:created>
  <dcterms:modified xsi:type="dcterms:W3CDTF">2016-05-14T20:28:02Z</dcterms:modified>
</cp:coreProperties>
</file>