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Game: Spades game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With spades suit as trump suit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628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Background and motivation 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 smtClean="0"/>
              <a:t>SPADES CARD GAME WAS INVENTED IN THE USA ,IN LATE 1930.THEN BECAME POPULAR IN MILITARY .</a:t>
            </a:r>
          </a:p>
          <a:p>
            <a:pPr marL="0" indent="0">
              <a:buNone/>
            </a:pPr>
            <a:r>
              <a:rPr lang="en-ZA" sz="2400" dirty="0" smtClean="0"/>
              <a:t>THEREFORE, SPADES IS A GAME THAT CAN  BE ENJOYED WITH FRIENDS ,FAMILLY MEMBERS  ETC…</a:t>
            </a:r>
          </a:p>
          <a:p>
            <a:pPr marL="0" indent="0">
              <a:buNone/>
            </a:pPr>
            <a:r>
              <a:rPr lang="en-ZA" sz="2400" dirty="0" smtClean="0"/>
              <a:t>THIS ACTUALLY WHY .WE DECIDED TO PRESENT THIS GAME. 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9120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36" y="254000"/>
            <a:ext cx="10063864" cy="565189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PROBLEM STATEMENT</a:t>
            </a:r>
          </a:p>
          <a:p>
            <a:pPr marL="0" indent="0">
              <a:buNone/>
            </a:pPr>
            <a:r>
              <a:rPr lang="en-ZA" sz="2400" dirty="0" smtClean="0"/>
              <a:t>THE GAME IS REALLY LOW COMPLEXITY GAME .</a:t>
            </a:r>
          </a:p>
          <a:p>
            <a:pPr marL="0" indent="0">
              <a:buNone/>
            </a:pPr>
            <a:r>
              <a:rPr lang="en-ZA" sz="2400" dirty="0" smtClean="0"/>
              <a:t>THE AIM OF THE GAME IS THAT A PLAYER NEESD TO BID A :HOW MANY TIMES HE IS GOING WIN IN A “HAND”  .</a:t>
            </a:r>
          </a:p>
        </p:txBody>
      </p:sp>
    </p:spTree>
    <p:extLst>
      <p:ext uri="{BB962C8B-B14F-4D97-AF65-F5344CB8AC3E}">
        <p14:creationId xmlns:p14="http://schemas.microsoft.com/office/powerpoint/2010/main" val="2914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33" y="169334"/>
            <a:ext cx="10278534" cy="58889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ZA" sz="4000" dirty="0" smtClean="0"/>
              <a:t>APPROACH </a:t>
            </a:r>
          </a:p>
          <a:p>
            <a:pPr marL="457200" lvl="1" indent="0">
              <a:buNone/>
            </a:pPr>
            <a:r>
              <a:rPr lang="en-ZA" sz="2400" dirty="0" smtClean="0"/>
              <a:t>THE GAME IS WRITTEN INJAVA,BECAUSE JAVA FACILITATE US TO CREATE OBJECTS AND COMBINE THOSE PROGRAM EASILY.</a:t>
            </a:r>
          </a:p>
          <a:p>
            <a:pPr marL="457200" lvl="1" indent="0">
              <a:buNone/>
            </a:pPr>
            <a:r>
              <a:rPr lang="en-ZA" sz="2400" dirty="0" smtClean="0"/>
              <a:t>WE REALLY FOCUS ON THE PLANNING WHICH HELP US   TO REDUCE  THE TIME WE WERE SUPPOSED TO TAKE TO CODE THE GAME.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17494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8906933" cy="5503333"/>
          </a:xfrm>
        </p:spPr>
        <p:txBody>
          <a:bodyPr>
            <a:normAutofit/>
          </a:bodyPr>
          <a:lstStyle/>
          <a:p>
            <a:r>
              <a:rPr lang="en-ZA" dirty="0" smtClean="0"/>
              <a:t> </a:t>
            </a:r>
            <a:r>
              <a:rPr lang="en-ZA" dirty="0" smtClean="0">
                <a:solidFill>
                  <a:schemeClr val="tx1"/>
                </a:solidFill>
              </a:rPr>
              <a:t>SDLC</a:t>
            </a:r>
            <a:br>
              <a:rPr lang="en-ZA" dirty="0" smtClean="0">
                <a:solidFill>
                  <a:schemeClr val="tx1"/>
                </a:solidFill>
              </a:rPr>
            </a:br>
            <a:r>
              <a:rPr lang="en-ZA" dirty="0" smtClean="0">
                <a:solidFill>
                  <a:schemeClr val="tx1"/>
                </a:solidFill>
              </a:rPr>
              <a:t/>
            </a:r>
            <a:br>
              <a:rPr lang="en-ZA" dirty="0" smtClean="0">
                <a:solidFill>
                  <a:schemeClr val="tx1"/>
                </a:solidFill>
              </a:rPr>
            </a:br>
            <a:r>
              <a:rPr lang="en-ZA" dirty="0" smtClean="0">
                <a:solidFill>
                  <a:schemeClr val="tx1"/>
                </a:solidFill>
              </a:rPr>
              <a:t>WE USED “THE ITERATIVE MODEL”.IT WAS USED USEFUL ENOUGH BECAUSE IT ENABLES TO CODE THE CURRENT PROGRAM AND IMPLEMENT NEW CODE IN THE OLD ONES IF NECESSARY.</a:t>
            </a:r>
            <a:endParaRPr lang="en-ZA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63600" y="6041362"/>
            <a:ext cx="8410402" cy="71571"/>
          </a:xfrm>
        </p:spPr>
        <p:txBody>
          <a:bodyPr>
            <a:normAutofit fontScale="25000" lnSpcReduction="20000"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5568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Game: Spades game </vt:lpstr>
      <vt:lpstr>Background and motivation </vt:lpstr>
      <vt:lpstr> </vt:lpstr>
      <vt:lpstr>PowerPoint Presentation</vt:lpstr>
      <vt:lpstr> SDLC  WE USED “THE ITERATIVE MODEL”.IT WAS USED USEFUL ENOUGH BECAUSE IT ENABLES TO CODE THE CURRENT PROGRAM AND IMPLEMENT NEW CODE IN THE OLD ONES IF NECESSARY.</vt:lpstr>
    </vt:vector>
  </TitlesOfParts>
  <Company>Hamilton Building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Game: Spades game</dc:title>
  <dc:creator>Ilunga Tshiunza</dc:creator>
  <cp:lastModifiedBy>Ilunga Tshiunza</cp:lastModifiedBy>
  <cp:revision>5</cp:revision>
  <dcterms:created xsi:type="dcterms:W3CDTF">2019-10-15T16:59:30Z</dcterms:created>
  <dcterms:modified xsi:type="dcterms:W3CDTF">2019-10-15T17:40:00Z</dcterms:modified>
</cp:coreProperties>
</file>