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7" autoAdjust="0"/>
    <p:restoredTop sz="94660"/>
  </p:normalViewPr>
  <p:slideViewPr>
    <p:cSldViewPr snapToGrid="0">
      <p:cViewPr varScale="1">
        <p:scale>
          <a:sx n="115" d="100"/>
          <a:sy n="115" d="100"/>
        </p:scale>
        <p:origin x="138" y="-117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GAME</a:t>
            </a:r>
            <a:endParaRPr lang="en-ZA" dirty="0"/>
          </a:p>
        </p:txBody>
      </p:sp>
      <p:sp>
        <p:nvSpPr>
          <p:cNvPr id="3" name="Subtitle 2"/>
          <p:cNvSpPr>
            <a:spLocks noGrp="1"/>
          </p:cNvSpPr>
          <p:nvPr>
            <p:ph type="subTitle" idx="1"/>
          </p:nvPr>
        </p:nvSpPr>
        <p:spPr/>
        <p:txBody>
          <a:bodyPr>
            <a:normAutofit/>
          </a:bodyPr>
          <a:lstStyle/>
          <a:p>
            <a:r>
              <a:rPr lang="en-ZA" sz="2000" dirty="0" smtClean="0">
                <a:solidFill>
                  <a:schemeClr val="tx1"/>
                </a:solidFill>
              </a:rPr>
              <a:t>HOW IS THE GAME PLAYED???</a:t>
            </a:r>
            <a:endParaRPr lang="en-ZA" sz="2000" dirty="0">
              <a:solidFill>
                <a:schemeClr val="tx1"/>
              </a:solidFill>
            </a:endParaRPr>
          </a:p>
        </p:txBody>
      </p:sp>
    </p:spTree>
    <p:extLst>
      <p:ext uri="{BB962C8B-B14F-4D97-AF65-F5344CB8AC3E}">
        <p14:creationId xmlns:p14="http://schemas.microsoft.com/office/powerpoint/2010/main" val="276006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434" y="533400"/>
            <a:ext cx="8645352" cy="5257800"/>
          </a:xfrm>
        </p:spPr>
        <p:txBody>
          <a:bodyPr>
            <a:normAutofit fontScale="90000"/>
          </a:bodyPr>
          <a:lstStyle/>
          <a:p>
            <a:r>
              <a:rPr lang="en-ZA" dirty="0" smtClean="0">
                <a:solidFill>
                  <a:schemeClr val="tx1"/>
                </a:solidFill>
              </a:rPr>
              <a:t>*THE GAME IS PLAYED WITH FOUR </a:t>
            </a:r>
            <a:r>
              <a:rPr lang="en-ZA" smtClean="0">
                <a:solidFill>
                  <a:schemeClr val="tx1"/>
                </a:solidFill>
              </a:rPr>
              <a:t>PLAYERS .(PLAYERS FACING EACH OTHER FORM A GROUP)</a:t>
            </a:r>
            <a:r>
              <a:rPr lang="en-ZA" dirty="0" smtClean="0">
                <a:solidFill>
                  <a:schemeClr val="tx1"/>
                </a:solidFill>
              </a:rPr>
              <a:t/>
            </a:r>
            <a:br>
              <a:rPr lang="en-ZA" dirty="0" smtClean="0">
                <a:solidFill>
                  <a:schemeClr val="tx1"/>
                </a:solidFill>
              </a:rPr>
            </a:br>
            <a:r>
              <a:rPr lang="en-ZA" dirty="0" smtClean="0">
                <a:solidFill>
                  <a:schemeClr val="tx1"/>
                </a:solidFill>
              </a:rPr>
              <a:t/>
            </a:r>
            <a:br>
              <a:rPr lang="en-ZA" dirty="0" smtClean="0">
                <a:solidFill>
                  <a:schemeClr val="tx1"/>
                </a:solidFill>
              </a:rPr>
            </a:br>
            <a:r>
              <a:rPr lang="en-ZA" dirty="0" smtClean="0">
                <a:solidFill>
                  <a:schemeClr val="tx1"/>
                </a:solidFill>
              </a:rPr>
              <a:t>*EACH PERSON TAKE A BID IN THE BEGINNING (HOW MANY TIMES HE WILL WIN IN A HAND)</a:t>
            </a:r>
            <a:br>
              <a:rPr lang="en-ZA" dirty="0" smtClean="0">
                <a:solidFill>
                  <a:schemeClr val="tx1"/>
                </a:solidFill>
              </a:rPr>
            </a:br>
            <a:r>
              <a:rPr lang="en-ZA" dirty="0" smtClean="0">
                <a:solidFill>
                  <a:schemeClr val="tx1"/>
                </a:solidFill>
              </a:rPr>
              <a:t>*EVERY PLAYER IS GIVEN 13 CARDS .</a:t>
            </a:r>
            <a:br>
              <a:rPr lang="en-ZA" dirty="0" smtClean="0">
                <a:solidFill>
                  <a:schemeClr val="tx1"/>
                </a:solidFill>
              </a:rPr>
            </a:br>
            <a:r>
              <a:rPr lang="en-ZA" dirty="0" smtClean="0">
                <a:solidFill>
                  <a:schemeClr val="tx1"/>
                </a:solidFill>
              </a:rPr>
              <a:t/>
            </a:r>
            <a:br>
              <a:rPr lang="en-ZA" dirty="0" smtClean="0">
                <a:solidFill>
                  <a:schemeClr val="tx1"/>
                </a:solidFill>
              </a:rPr>
            </a:br>
            <a:r>
              <a:rPr lang="en-ZA" dirty="0" smtClean="0">
                <a:solidFill>
                  <a:schemeClr val="tx1"/>
                </a:solidFill>
              </a:rPr>
              <a:t>* EVERY PLAYER IS SUPPOSED TO FOLLOW THE SUIT THROWN BY THE FIRST PLAYER.IF THE PLAYER DOES NOT HAVE THE CARD THEN HE CAN PLAY ANY</a:t>
            </a:r>
            <a:br>
              <a:rPr lang="en-ZA" dirty="0" smtClean="0">
                <a:solidFill>
                  <a:schemeClr val="tx1"/>
                </a:solidFill>
              </a:rPr>
            </a:br>
            <a:endParaRPr lang="en-ZA" dirty="0">
              <a:solidFill>
                <a:schemeClr val="tx1"/>
              </a:solidFill>
            </a:endParaRPr>
          </a:p>
        </p:txBody>
      </p:sp>
      <p:sp>
        <p:nvSpPr>
          <p:cNvPr id="3" name="Content Placeholder 2"/>
          <p:cNvSpPr>
            <a:spLocks noGrp="1"/>
          </p:cNvSpPr>
          <p:nvPr>
            <p:ph idx="1"/>
          </p:nvPr>
        </p:nvSpPr>
        <p:spPr>
          <a:xfrm flipV="1">
            <a:off x="1695450" y="6022312"/>
            <a:ext cx="7665336" cy="130837"/>
          </a:xfrm>
        </p:spPr>
        <p:txBody>
          <a:bodyPr>
            <a:normAutofit fontScale="25000" lnSpcReduction="20000"/>
          </a:bodyPr>
          <a:lstStyle/>
          <a:p>
            <a:endParaRPr lang="en-ZA" dirty="0"/>
          </a:p>
        </p:txBody>
      </p:sp>
    </p:spTree>
    <p:extLst>
      <p:ext uri="{BB962C8B-B14F-4D97-AF65-F5344CB8AC3E}">
        <p14:creationId xmlns:p14="http://schemas.microsoft.com/office/powerpoint/2010/main" val="205467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050"/>
          </a:xfrm>
        </p:spPr>
        <p:txBody>
          <a:bodyPr/>
          <a:lstStyle/>
          <a:p>
            <a:r>
              <a:rPr lang="en-ZA" dirty="0" smtClean="0"/>
              <a:t>HOW TO WIN ??</a:t>
            </a:r>
            <a:endParaRPr lang="en-ZA" dirty="0"/>
          </a:p>
        </p:txBody>
      </p:sp>
      <p:sp>
        <p:nvSpPr>
          <p:cNvPr id="3" name="Content Placeholder 2"/>
          <p:cNvSpPr>
            <a:spLocks noGrp="1"/>
          </p:cNvSpPr>
          <p:nvPr>
            <p:ph idx="1"/>
          </p:nvPr>
        </p:nvSpPr>
        <p:spPr>
          <a:xfrm>
            <a:off x="285750" y="1390650"/>
            <a:ext cx="8988252" cy="5295901"/>
          </a:xfrm>
        </p:spPr>
        <p:txBody>
          <a:bodyPr>
            <a:normAutofit/>
          </a:bodyPr>
          <a:lstStyle/>
          <a:p>
            <a:pPr marL="0" indent="0">
              <a:buNone/>
            </a:pPr>
            <a:r>
              <a:rPr lang="en-ZA" sz="2400" dirty="0" smtClean="0"/>
              <a:t>*IF EVERY ONE PLAYED THE SAME SUIT ,THEN THE PLAYER WITH THE HIGHEST VALUE CARD WIN.</a:t>
            </a:r>
          </a:p>
          <a:p>
            <a:pPr marL="0" indent="0">
              <a:buNone/>
            </a:pPr>
            <a:r>
              <a:rPr lang="en-ZA" sz="2400" dirty="0" smtClean="0"/>
              <a:t>3 of club ,king of club , king of club and jack of club .king of club win!!!</a:t>
            </a:r>
          </a:p>
          <a:p>
            <a:endParaRPr lang="en-ZA" sz="2400" dirty="0" smtClean="0"/>
          </a:p>
          <a:p>
            <a:pPr marL="0" indent="0">
              <a:buNone/>
            </a:pPr>
            <a:r>
              <a:rPr lang="en-ZA" sz="2400" dirty="0" smtClean="0"/>
              <a:t>*IF THE PLAYERS PLAYED DIFFERENT CARDS THEN WE DON’T FOLLOW SUIT ANYMORE(WITHOUT SPADES SUIT THROWN )THEN THE PLAYER WITH THE HIGHEST VALUE WIN </a:t>
            </a:r>
            <a:r>
              <a:rPr lang="en-ZA" sz="2400" dirty="0" err="1" smtClean="0"/>
              <a:t>e.g.ace</a:t>
            </a:r>
            <a:r>
              <a:rPr lang="en-ZA" sz="2400" dirty="0" smtClean="0"/>
              <a:t> of club ,2 of heart ,9 of heart ,king of </a:t>
            </a:r>
            <a:r>
              <a:rPr lang="en-ZA" sz="2400" dirty="0" err="1" smtClean="0"/>
              <a:t>diamond.ace</a:t>
            </a:r>
            <a:r>
              <a:rPr lang="en-ZA" sz="2400" dirty="0" smtClean="0"/>
              <a:t> of club win!!</a:t>
            </a:r>
          </a:p>
          <a:p>
            <a:pPr marL="0" indent="0">
              <a:buNone/>
            </a:pPr>
            <a:r>
              <a:rPr lang="en-ZA" sz="2400" dirty="0" smtClean="0"/>
              <a:t>*if there is a spades suit then the spades suit </a:t>
            </a:r>
            <a:r>
              <a:rPr lang="en-ZA" sz="2400" dirty="0" err="1" smtClean="0"/>
              <a:t>win.e.g</a:t>
            </a:r>
            <a:r>
              <a:rPr lang="en-ZA" sz="2400" dirty="0" smtClean="0"/>
              <a:t> 2 of spades , king of diamond ,9 of heart  and 6 of heart.2 of spades win!!!</a:t>
            </a:r>
          </a:p>
        </p:txBody>
      </p:sp>
    </p:spTree>
    <p:extLst>
      <p:ext uri="{BB962C8B-B14F-4D97-AF65-F5344CB8AC3E}">
        <p14:creationId xmlns:p14="http://schemas.microsoft.com/office/powerpoint/2010/main" val="360870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609600"/>
            <a:ext cx="8473902" cy="5143500"/>
          </a:xfrm>
        </p:spPr>
        <p:txBody>
          <a:bodyPr>
            <a:normAutofit fontScale="90000"/>
          </a:bodyPr>
          <a:lstStyle/>
          <a:p>
            <a:r>
              <a:rPr lang="en-ZA" dirty="0" smtClean="0"/>
              <a:t> how to give points</a:t>
            </a:r>
            <a:r>
              <a:rPr lang="en-ZA" dirty="0" smtClean="0"/>
              <a:t>??</a:t>
            </a:r>
            <a:br>
              <a:rPr lang="en-ZA" dirty="0" smtClean="0"/>
            </a:br>
            <a:r>
              <a:rPr lang="en-ZA" dirty="0" smtClean="0"/>
              <a:t/>
            </a:r>
            <a:br>
              <a:rPr lang="en-ZA" dirty="0" smtClean="0"/>
            </a:br>
            <a:r>
              <a:rPr lang="en-ZA" dirty="0" smtClean="0">
                <a:solidFill>
                  <a:schemeClr val="tx1"/>
                </a:solidFill>
              </a:rPr>
              <a:t>*</a:t>
            </a:r>
            <a:r>
              <a:rPr lang="en-ZA" dirty="0" smtClean="0">
                <a:solidFill>
                  <a:schemeClr val="tx1"/>
                </a:solidFill>
              </a:rPr>
              <a:t>If </a:t>
            </a:r>
            <a:r>
              <a:rPr lang="en-ZA" dirty="0">
                <a:solidFill>
                  <a:schemeClr val="tx1"/>
                </a:solidFill>
              </a:rPr>
              <a:t>a player chooses that they won't get any wins in the game that's </a:t>
            </a:r>
            <a:r>
              <a:rPr lang="en-ZA" dirty="0" err="1">
                <a:solidFill>
                  <a:schemeClr val="tx1"/>
                </a:solidFill>
              </a:rPr>
              <a:t>giong</a:t>
            </a:r>
            <a:r>
              <a:rPr lang="en-ZA" dirty="0">
                <a:solidFill>
                  <a:schemeClr val="tx1"/>
                </a:solidFill>
              </a:rPr>
              <a:t> to start, then if it is true they get </a:t>
            </a:r>
            <a:br>
              <a:rPr lang="en-ZA" dirty="0">
                <a:solidFill>
                  <a:schemeClr val="tx1"/>
                </a:solidFill>
              </a:rPr>
            </a:br>
            <a:r>
              <a:rPr lang="en-ZA" dirty="0">
                <a:solidFill>
                  <a:schemeClr val="tx1"/>
                </a:solidFill>
              </a:rPr>
              <a:t>	extra 100 points at the end of a round else 100 points will be </a:t>
            </a:r>
            <a:r>
              <a:rPr lang="en-ZA" dirty="0" err="1">
                <a:solidFill>
                  <a:schemeClr val="tx1"/>
                </a:solidFill>
              </a:rPr>
              <a:t>dedacted</a:t>
            </a:r>
            <a:r>
              <a:rPr lang="en-ZA" dirty="0">
                <a:solidFill>
                  <a:schemeClr val="tx1"/>
                </a:solidFill>
              </a:rPr>
              <a:t> from them at the end of the round</a:t>
            </a:r>
            <a:r>
              <a:rPr lang="en-ZA" dirty="0" smtClean="0">
                <a:solidFill>
                  <a:schemeClr val="tx1"/>
                </a:solidFill>
              </a:rPr>
              <a:t>.</a:t>
            </a:r>
            <a:br>
              <a:rPr lang="en-ZA" dirty="0" smtClean="0">
                <a:solidFill>
                  <a:schemeClr val="tx1"/>
                </a:solidFill>
              </a:rPr>
            </a:br>
            <a:r>
              <a:rPr lang="en-ZA" dirty="0">
                <a:solidFill>
                  <a:schemeClr val="tx1"/>
                </a:solidFill>
              </a:rPr>
              <a:t/>
            </a:r>
            <a:br>
              <a:rPr lang="en-ZA" dirty="0">
                <a:solidFill>
                  <a:schemeClr val="tx1"/>
                </a:solidFill>
              </a:rPr>
            </a:br>
            <a:r>
              <a:rPr lang="en-ZA" dirty="0">
                <a:solidFill>
                  <a:schemeClr val="tx1"/>
                </a:solidFill>
              </a:rPr>
              <a:t>*The way Scores are given as fellow if the Total Bid wins of Team is equal to the Actual Total wins of the Team, then they total</a:t>
            </a:r>
            <a:br>
              <a:rPr lang="en-ZA" dirty="0">
                <a:solidFill>
                  <a:schemeClr val="tx1"/>
                </a:solidFill>
              </a:rPr>
            </a:br>
            <a:r>
              <a:rPr lang="en-ZA" dirty="0">
                <a:solidFill>
                  <a:schemeClr val="tx1"/>
                </a:solidFill>
              </a:rPr>
              <a:t>	 Bid wins of that team will be multiply by ten and added to their previous score to make their total score as a Team.</a:t>
            </a:r>
            <a:br>
              <a:rPr lang="en-ZA" dirty="0">
                <a:solidFill>
                  <a:schemeClr val="tx1"/>
                </a:solidFill>
              </a:rPr>
            </a:br>
            <a:r>
              <a:rPr lang="en-ZA" dirty="0">
                <a:solidFill>
                  <a:schemeClr val="tx1"/>
                </a:solidFill>
              </a:rPr>
              <a:t/>
            </a:r>
            <a:br>
              <a:rPr lang="en-ZA" dirty="0">
                <a:solidFill>
                  <a:schemeClr val="tx1"/>
                </a:solidFill>
              </a:rPr>
            </a:br>
            <a:r>
              <a:rPr lang="en-ZA" dirty="0">
                <a:solidFill>
                  <a:schemeClr val="tx1"/>
                </a:solidFill>
              </a:rPr>
              <a:t>	 If the Total Bid wins of the Team are greater then the Actual Total wins of the Team, then their total Bid wins will be multiplied by ten then </a:t>
            </a:r>
            <a:r>
              <a:rPr lang="en-ZA" dirty="0" err="1">
                <a:solidFill>
                  <a:schemeClr val="tx1"/>
                </a:solidFill>
              </a:rPr>
              <a:t>dedacted</a:t>
            </a:r>
            <a:r>
              <a:rPr lang="en-ZA" dirty="0">
                <a:solidFill>
                  <a:schemeClr val="tx1"/>
                </a:solidFill>
              </a:rPr>
              <a:t> </a:t>
            </a:r>
            <a:br>
              <a:rPr lang="en-ZA" dirty="0">
                <a:solidFill>
                  <a:schemeClr val="tx1"/>
                </a:solidFill>
              </a:rPr>
            </a:br>
            <a:r>
              <a:rPr lang="en-ZA" dirty="0">
                <a:solidFill>
                  <a:schemeClr val="tx1"/>
                </a:solidFill>
              </a:rPr>
              <a:t>	 from </a:t>
            </a:r>
            <a:r>
              <a:rPr lang="en-ZA" dirty="0" err="1">
                <a:solidFill>
                  <a:schemeClr val="tx1"/>
                </a:solidFill>
              </a:rPr>
              <a:t>thier</a:t>
            </a:r>
            <a:r>
              <a:rPr lang="en-ZA" dirty="0">
                <a:solidFill>
                  <a:schemeClr val="tx1"/>
                </a:solidFill>
              </a:rPr>
              <a:t> present score.</a:t>
            </a:r>
            <a:br>
              <a:rPr lang="en-ZA" dirty="0">
                <a:solidFill>
                  <a:schemeClr val="tx1"/>
                </a:solidFill>
              </a:rPr>
            </a:br>
            <a:r>
              <a:rPr lang="en-ZA" dirty="0">
                <a:solidFill>
                  <a:schemeClr val="tx1"/>
                </a:solidFill>
              </a:rPr>
              <a:t>	</a:t>
            </a:r>
            <a:br>
              <a:rPr lang="en-ZA" dirty="0">
                <a:solidFill>
                  <a:schemeClr val="tx1"/>
                </a:solidFill>
              </a:rPr>
            </a:br>
            <a:r>
              <a:rPr lang="en-ZA" dirty="0">
                <a:solidFill>
                  <a:schemeClr val="tx1"/>
                </a:solidFill>
              </a:rPr>
              <a:t>	 If the Total Bid wins of the Team are less than the Actual Total wins of the Team, then </a:t>
            </a:r>
            <a:r>
              <a:rPr lang="en-ZA" dirty="0" err="1">
                <a:solidFill>
                  <a:schemeClr val="tx1"/>
                </a:solidFill>
              </a:rPr>
              <a:t>thier</a:t>
            </a:r>
            <a:r>
              <a:rPr lang="en-ZA" dirty="0">
                <a:solidFill>
                  <a:schemeClr val="tx1"/>
                </a:solidFill>
              </a:rPr>
              <a:t> total Bid wins will be multiplied by ten and added with the </a:t>
            </a:r>
            <a:br>
              <a:rPr lang="en-ZA" dirty="0">
                <a:solidFill>
                  <a:schemeClr val="tx1"/>
                </a:solidFill>
              </a:rPr>
            </a:br>
            <a:r>
              <a:rPr lang="en-ZA" dirty="0">
                <a:solidFill>
                  <a:schemeClr val="tx1"/>
                </a:solidFill>
              </a:rPr>
              <a:t>	 difference </a:t>
            </a:r>
            <a:r>
              <a:rPr lang="en-ZA" dirty="0" err="1">
                <a:solidFill>
                  <a:schemeClr val="tx1"/>
                </a:solidFill>
              </a:rPr>
              <a:t>betweeen</a:t>
            </a:r>
            <a:r>
              <a:rPr lang="en-ZA" dirty="0">
                <a:solidFill>
                  <a:schemeClr val="tx1"/>
                </a:solidFill>
              </a:rPr>
              <a:t> the Actual total wins of the Team and the total Bids wins of the Team , after it is added to </a:t>
            </a:r>
            <a:r>
              <a:rPr lang="en-ZA" dirty="0" err="1">
                <a:solidFill>
                  <a:schemeClr val="tx1"/>
                </a:solidFill>
              </a:rPr>
              <a:t>thier</a:t>
            </a:r>
            <a:r>
              <a:rPr lang="en-ZA" dirty="0">
                <a:solidFill>
                  <a:schemeClr val="tx1"/>
                </a:solidFill>
              </a:rPr>
              <a:t> present score, and the differences between </a:t>
            </a:r>
            <a:br>
              <a:rPr lang="en-ZA" dirty="0">
                <a:solidFill>
                  <a:schemeClr val="tx1"/>
                </a:solidFill>
              </a:rPr>
            </a:br>
            <a:r>
              <a:rPr lang="en-ZA" dirty="0">
                <a:solidFill>
                  <a:schemeClr val="tx1"/>
                </a:solidFill>
              </a:rPr>
              <a:t>	 the Actual total and the total Bid wins of the will be added as the Bag ,"Once the Bag reaches or passes 10 the Team will loose 100 points from </a:t>
            </a:r>
            <a:r>
              <a:rPr lang="en-ZA" dirty="0" err="1">
                <a:solidFill>
                  <a:schemeClr val="tx1"/>
                </a:solidFill>
              </a:rPr>
              <a:t>thier</a:t>
            </a:r>
            <a:r>
              <a:rPr lang="en-ZA" dirty="0">
                <a:solidFill>
                  <a:schemeClr val="tx1"/>
                </a:solidFill>
              </a:rPr>
              <a:t> score and then the bag is reduced by 10</a:t>
            </a:r>
            <a:r>
              <a:rPr lang="en-ZA" dirty="0" smtClean="0">
                <a:solidFill>
                  <a:schemeClr val="tx1"/>
                </a:solidFill>
              </a:rPr>
              <a:t>".</a:t>
            </a:r>
            <a:br>
              <a:rPr lang="en-ZA" dirty="0" smtClean="0">
                <a:solidFill>
                  <a:schemeClr val="tx1"/>
                </a:solidFill>
              </a:rPr>
            </a:br>
            <a:r>
              <a:rPr lang="en-ZA" dirty="0">
                <a:solidFill>
                  <a:schemeClr val="tx1"/>
                </a:solidFill>
              </a:rPr>
              <a:t/>
            </a:r>
            <a:br>
              <a:rPr lang="en-ZA" dirty="0">
                <a:solidFill>
                  <a:schemeClr val="tx1"/>
                </a:solidFill>
              </a:rPr>
            </a:br>
            <a:r>
              <a:rPr lang="en-ZA" dirty="0">
                <a:solidFill>
                  <a:schemeClr val="tx1"/>
                </a:solidFill>
              </a:rPr>
              <a:t>*When the a player is putting a leading suit, they can't put spades as the leading unless it the only suit they have, and during the game if a player doesn't have a card to follow the suit then they can another </a:t>
            </a:r>
            <a:br>
              <a:rPr lang="en-ZA" dirty="0">
                <a:solidFill>
                  <a:schemeClr val="tx1"/>
                </a:solidFill>
              </a:rPr>
            </a:br>
            <a:r>
              <a:rPr lang="en-ZA" dirty="0">
                <a:solidFill>
                  <a:schemeClr val="tx1"/>
                </a:solidFill>
              </a:rPr>
              <a:t>	 card but a score of 10 will be </a:t>
            </a:r>
            <a:r>
              <a:rPr lang="en-ZA" dirty="0" err="1">
                <a:solidFill>
                  <a:schemeClr val="tx1"/>
                </a:solidFill>
              </a:rPr>
              <a:t>dedacted</a:t>
            </a:r>
            <a:r>
              <a:rPr lang="en-ZA" dirty="0">
                <a:solidFill>
                  <a:schemeClr val="tx1"/>
                </a:solidFill>
              </a:rPr>
              <a:t> from </a:t>
            </a:r>
            <a:r>
              <a:rPr lang="en-ZA" dirty="0" err="1">
                <a:solidFill>
                  <a:schemeClr val="tx1"/>
                </a:solidFill>
              </a:rPr>
              <a:t>thier</a:t>
            </a:r>
            <a:r>
              <a:rPr lang="en-ZA" dirty="0">
                <a:solidFill>
                  <a:schemeClr val="tx1"/>
                </a:solidFill>
              </a:rPr>
              <a:t> present Team score, but if the other card he </a:t>
            </a:r>
            <a:r>
              <a:rPr lang="en-ZA" dirty="0" err="1">
                <a:solidFill>
                  <a:schemeClr val="tx1"/>
                </a:solidFill>
              </a:rPr>
              <a:t>playes</a:t>
            </a:r>
            <a:r>
              <a:rPr lang="en-ZA" dirty="0">
                <a:solidFill>
                  <a:schemeClr val="tx1"/>
                </a:solidFill>
              </a:rPr>
              <a:t> is a Spades then the won't be any score </a:t>
            </a:r>
            <a:r>
              <a:rPr lang="en-ZA" dirty="0" err="1">
                <a:solidFill>
                  <a:schemeClr val="tx1"/>
                </a:solidFill>
              </a:rPr>
              <a:t>dedacted</a:t>
            </a:r>
            <a:r>
              <a:rPr lang="en-ZA" dirty="0">
                <a:solidFill>
                  <a:schemeClr val="tx1"/>
                </a:solidFill>
              </a:rPr>
              <a:t> from </a:t>
            </a:r>
            <a:r>
              <a:rPr lang="en-ZA" dirty="0" err="1">
                <a:solidFill>
                  <a:schemeClr val="tx1"/>
                </a:solidFill>
              </a:rPr>
              <a:t>thier</a:t>
            </a:r>
            <a:r>
              <a:rPr lang="en-ZA" dirty="0">
                <a:solidFill>
                  <a:schemeClr val="tx1"/>
                </a:solidFill>
              </a:rPr>
              <a:t> Team score.</a:t>
            </a:r>
            <a:br>
              <a:rPr lang="en-ZA" dirty="0">
                <a:solidFill>
                  <a:schemeClr val="tx1"/>
                </a:solidFill>
              </a:rPr>
            </a:br>
            <a:endParaRPr lang="en-ZA" dirty="0">
              <a:solidFill>
                <a:schemeClr val="tx1"/>
              </a:solidFill>
            </a:endParaRPr>
          </a:p>
        </p:txBody>
      </p:sp>
      <p:sp>
        <p:nvSpPr>
          <p:cNvPr id="3" name="Content Placeholder 2"/>
          <p:cNvSpPr>
            <a:spLocks noGrp="1"/>
          </p:cNvSpPr>
          <p:nvPr>
            <p:ph idx="1"/>
          </p:nvPr>
        </p:nvSpPr>
        <p:spPr>
          <a:xfrm>
            <a:off x="1409700" y="5753100"/>
            <a:ext cx="7864302" cy="288262"/>
          </a:xfrm>
        </p:spPr>
        <p:txBody>
          <a:bodyPr>
            <a:normAutofit fontScale="85000" lnSpcReduction="20000"/>
          </a:bodyPr>
          <a:lstStyle/>
          <a:p>
            <a:endParaRPr lang="en-ZA" dirty="0"/>
          </a:p>
        </p:txBody>
      </p:sp>
    </p:spTree>
    <p:extLst>
      <p:ext uri="{BB962C8B-B14F-4D97-AF65-F5344CB8AC3E}">
        <p14:creationId xmlns:p14="http://schemas.microsoft.com/office/powerpoint/2010/main" val="31711999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149</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GAME</vt:lpstr>
      <vt:lpstr>*THE GAME IS PLAYED WITH FOUR PLAYERS .(PLAYERS FACING EACH OTHER FORM A GROUP)  *EACH PERSON TAKE A BID IN THE BEGINNING (HOW MANY TIMES HE WILL WIN IN A HAND) *EVERY PLAYER IS GIVEN 13 CARDS .  * EVERY PLAYER IS SUPPOSED TO FOLLOW THE SUIT THROWN BY THE FIRST PLAYER.IF THE PLAYER DOES NOT HAVE THE CARD THEN HE CAN PLAY ANY </vt:lpstr>
      <vt:lpstr>HOW TO WIN ??</vt:lpstr>
      <vt:lpstr> how to give points??  *If a player chooses that they won't get any wins in the game that's giong to start, then if it is true they get   extra 100 points at the end of a round else 100 points will be dedacted from them at the end of the round.  *The way Scores are given as fellow if the Total Bid wins of Team is equal to the Actual Total wins of the Team, then they total   Bid wins of that team will be multiply by ten and added to their previous score to make their total score as a Team.    If the Total Bid wins of the Team are greater then the Actual Total wins of the Team, then their total Bid wins will be multiplied by ten then dedacted    from thier present score.     If the Total Bid wins of the Team are less than the Actual Total wins of the Team, then thier total Bid wins will be multiplied by ten and added with the    difference betweeen the Actual total wins of the Team and the total Bids wins of the Team , after it is added to thier present score, and the differences between    the Actual total and the total Bid wins of the will be added as the Bag ,"Once the Bag reaches or passes 10 the Team will loose 100 points from thier score and then the bag is reduced by 10".  *When the a player is putting a leading suit, they can't put spades as the leading unless it the only suit they have, and during the game if a player doesn't have a card to follow the suit then they can another    card but a score of 10 will be dedacted from thier present Team score, but if the other card he playes is a Spades then the won't be any score dedacted from thier Team score. </vt:lpstr>
    </vt:vector>
  </TitlesOfParts>
  <Company>Hamilton Building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dc:title>
  <dc:creator>Ilunga Tshiunza</dc:creator>
  <cp:lastModifiedBy>Thembinkosi Robile</cp:lastModifiedBy>
  <cp:revision>5</cp:revision>
  <dcterms:created xsi:type="dcterms:W3CDTF">2019-10-15T17:40:15Z</dcterms:created>
  <dcterms:modified xsi:type="dcterms:W3CDTF">2019-10-15T18:06:22Z</dcterms:modified>
</cp:coreProperties>
</file>