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4E241D-C661-426D-B491-AB53F8B7628E}">
          <p14:sldIdLst>
            <p14:sldId id="256"/>
          </p14:sldIdLst>
        </p14:section>
        <p14:section name="Open Forum Topic" id="{0F74B9C7-78FA-419E-989D-188EF831C3B4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6" autoAdjust="0"/>
    <p:restoredTop sz="94643" autoAdjust="0"/>
  </p:normalViewPr>
  <p:slideViewPr>
    <p:cSldViewPr snapToGrid="0">
      <p:cViewPr varScale="1">
        <p:scale>
          <a:sx n="79" d="100"/>
          <a:sy n="79" d="100"/>
        </p:scale>
        <p:origin x="1426" y="77"/>
      </p:cViewPr>
      <p:guideLst/>
    </p:cSldViewPr>
  </p:slideViewPr>
  <p:outlineViewPr>
    <p:cViewPr>
      <p:scale>
        <a:sx n="33" d="100"/>
        <a:sy n="33" d="100"/>
      </p:scale>
      <p:origin x="0" y="-2461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0660-2AAC-E146-85F7-7906298D2758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9C72-B790-6B4E-A13F-357AB543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 room for who’s heard of currency and what they have heard about it</a:t>
            </a:r>
          </a:p>
          <a:p>
            <a:r>
              <a:rPr lang="en-US" dirty="0"/>
              <a:t>I don’t claim to be an expert, I’ve just read a lot about it (Give credibility)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49C72-B790-6B4E-A13F-357AB5437C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5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BITCOIN AND BLOCKCHAIN ARE NOT THE SAME THING</a:t>
            </a:r>
          </a:p>
          <a:p>
            <a:r>
              <a:rPr lang="en-US" dirty="0"/>
              <a:t>Blockchain technology is not solely a currency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49C72-B790-6B4E-A13F-357AB5437C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infographic</a:t>
            </a:r>
          </a:p>
          <a:p>
            <a:r>
              <a:rPr lang="en-US" dirty="0"/>
              <a:t>Blockchain is more or less a theory- implemented as a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849C72-B790-6B4E-A13F-357AB5437C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8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7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7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422857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7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8" y="6422857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2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9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8" y="6422857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1" y="6422857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7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ckgeeks.com/bitcoins-energy-consump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tateofthedapp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therscan.io/toke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2021112"/>
            <a:ext cx="7475220" cy="2191146"/>
          </a:xfrm>
        </p:spPr>
        <p:txBody>
          <a:bodyPr/>
          <a:lstStyle/>
          <a:p>
            <a:r>
              <a:rPr lang="en-US" dirty="0"/>
              <a:t>Welcome to: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9" y="328613"/>
            <a:ext cx="6575895" cy="1571340"/>
          </a:xfrm>
        </p:spPr>
        <p:txBody>
          <a:bodyPr>
            <a:normAutofit/>
          </a:bodyPr>
          <a:lstStyle/>
          <a:p>
            <a:r>
              <a:rPr lang="en-US" sz="3200" b="1" dirty="0"/>
              <a:t>Open Forum Meeting</a:t>
            </a:r>
          </a:p>
          <a:p>
            <a:r>
              <a:rPr lang="en-US" sz="2400" dirty="0"/>
              <a:t>6 PM Wednesday, January 24, 2017</a:t>
            </a:r>
          </a:p>
          <a:p>
            <a:r>
              <a:rPr lang="en-US" sz="2400" dirty="0"/>
              <a:t>Broun Hall, Room 235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624094-092A-469D-87C1-E7E305DD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471" b="24375"/>
          <a:stretch/>
        </p:blipFill>
        <p:spPr>
          <a:xfrm>
            <a:off x="1023222" y="4073845"/>
            <a:ext cx="7093744" cy="24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6847-C7F8-4379-B926-CD108599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3D41-FA9A-4DF5-AAD8-55A20777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11680"/>
            <a:ext cx="3886200" cy="4206240"/>
          </a:xfrm>
        </p:spPr>
        <p:txBody>
          <a:bodyPr/>
          <a:lstStyle/>
          <a:p>
            <a:r>
              <a:rPr lang="en-US" dirty="0"/>
              <a:t>Any computational component technically has the ability to mine</a:t>
            </a:r>
          </a:p>
          <a:p>
            <a:r>
              <a:rPr lang="en-US" dirty="0"/>
              <a:t>Power efficiency is an important variable</a:t>
            </a:r>
          </a:p>
          <a:p>
            <a:r>
              <a:rPr lang="en-US" dirty="0"/>
              <a:t>Different currencies require different equipment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A8CEC-5B0F-4DCF-B5B9-38F74BF4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219" y="2011680"/>
            <a:ext cx="4096035" cy="40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0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4CC5-5A56-40A3-B1B8-A2597BE7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PoW</a:t>
            </a:r>
            <a:r>
              <a:rPr lang="en-US" dirty="0"/>
              <a:t>)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2B2A-4C85-4450-BE7A-67F34F5E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2015, statistics say 1.5 American households could have been powered in one day with the power it took to mine one Bitcoin. (</a:t>
            </a:r>
            <a:r>
              <a:rPr lang="en-US" sz="2800" dirty="0">
                <a:hlinkClick r:id="rId2"/>
              </a:rPr>
              <a:t>https://blockgeeks.com/bitcoins-energy-consumption/</a:t>
            </a:r>
            <a:r>
              <a:rPr lang="en-US" sz="2800" dirty="0"/>
              <a:t>)</a:t>
            </a:r>
          </a:p>
          <a:p>
            <a:r>
              <a:rPr lang="en-US" sz="2800" dirty="0"/>
              <a:t>Very secure- as an attack would require more resources than would likely be gained</a:t>
            </a:r>
          </a:p>
          <a:p>
            <a:r>
              <a:rPr lang="en-US" sz="2800" dirty="0"/>
              <a:t>Is difficult to scale, average block time of Bitcoin is now 10 minutes</a:t>
            </a:r>
          </a:p>
          <a:p>
            <a:r>
              <a:rPr lang="en-US" sz="2800" dirty="0"/>
              <a:t>Vulnerable to a 51%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3005-C011-42D2-B884-49F99766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(Proof of stake)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5F8B3-592E-4BBA-AD61-F39A50789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2060731"/>
            <a:ext cx="3657600" cy="41081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21872-506E-4AAD-A88F-3111B0EEC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Instead of requiring tons of guessing and large amounts of computational power, the new “forger” could be chosen by the network</a:t>
            </a:r>
          </a:p>
          <a:p>
            <a:r>
              <a:rPr lang="en-US" dirty="0"/>
              <a:t>This forger is chosen at random based on how much stake they have in the network</a:t>
            </a:r>
          </a:p>
          <a:p>
            <a:r>
              <a:rPr lang="en-US" dirty="0"/>
              <a:t>If any validator is found to have an invalid block, their “stake” is removed</a:t>
            </a:r>
          </a:p>
        </p:txBody>
      </p:sp>
    </p:spTree>
    <p:extLst>
      <p:ext uri="{BB962C8B-B14F-4D97-AF65-F5344CB8AC3E}">
        <p14:creationId xmlns:p14="http://schemas.microsoft.com/office/powerpoint/2010/main" val="341454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BC99-6024-4EBA-958E-822A65CD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(POS)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4A5E-841C-4621-95C7-82B70742E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initial code must be bulletproof- since it will be the weakest point in the system</a:t>
            </a:r>
          </a:p>
          <a:p>
            <a:r>
              <a:rPr lang="en-US" sz="2800" dirty="0"/>
              <a:t>Massive energy savings- you would only need a running laptop to participate as a validator</a:t>
            </a:r>
          </a:p>
          <a:p>
            <a:r>
              <a:rPr lang="en-US" sz="2800" dirty="0"/>
              <a:t>More individuals would be encouraged to hold the currency, as staking it increases their take</a:t>
            </a:r>
          </a:p>
          <a:p>
            <a:r>
              <a:rPr lang="en-US" sz="2800" dirty="0"/>
              <a:t>Removes the insecurity issue of 51%</a:t>
            </a:r>
          </a:p>
        </p:txBody>
      </p:sp>
    </p:spTree>
    <p:extLst>
      <p:ext uri="{BB962C8B-B14F-4D97-AF65-F5344CB8AC3E}">
        <p14:creationId xmlns:p14="http://schemas.microsoft.com/office/powerpoint/2010/main" val="390117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2BE6-AE9B-42C2-917B-11251240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FA4A00-EEB1-4AF5-BDDB-3E9937845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419" y="2464421"/>
            <a:ext cx="4622181" cy="308145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4D9598-B491-4370-8597-9FDEB0C6B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Widely known as the first “cryptocurrency” built on the blockchain and, at times, is considered synonymous</a:t>
            </a:r>
          </a:p>
          <a:p>
            <a:r>
              <a:rPr lang="en-US" dirty="0"/>
              <a:t>Meant to be just that- a currency and not much more</a:t>
            </a:r>
          </a:p>
          <a:p>
            <a:r>
              <a:rPr lang="en-US" dirty="0"/>
              <a:t>Changes to the currency are very difficult (</a:t>
            </a:r>
            <a:r>
              <a:rPr lang="en-US" dirty="0" err="1"/>
              <a:t>e.g</a:t>
            </a:r>
            <a:r>
              <a:rPr lang="en-US" dirty="0"/>
              <a:t> Bitcoin Cash)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F4FD7-EBD8-4750-82EE-187E594C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374" y="0"/>
            <a:ext cx="1895707" cy="18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2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524D-82CB-498D-90D9-6D3452BD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6D5D-CB13-428E-9A9B-4333C63D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in popularity</a:t>
            </a:r>
          </a:p>
          <a:p>
            <a:r>
              <a:rPr lang="en-US" dirty="0"/>
              <a:t>Very fast transaction times</a:t>
            </a:r>
          </a:p>
          <a:p>
            <a:r>
              <a:rPr lang="en-US" dirty="0"/>
              <a:t>Primary purpose is to save transaction time and costs between banks</a:t>
            </a:r>
          </a:p>
          <a:p>
            <a:r>
              <a:rPr lang="en-US" dirty="0"/>
              <a:t>Great for international transfers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608DD-0FDC-4C04-9A46-155A3B5B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076" y="0"/>
            <a:ext cx="2111343" cy="2111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2FFB5-09CB-48E9-9380-265C393B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8" y="4271667"/>
            <a:ext cx="4097292" cy="23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8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8C84-4B38-4566-AC6A-56D223DA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B1B7-AE55-4EF5-AAC6-06D498ED7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518213" cy="4206240"/>
          </a:xfrm>
        </p:spPr>
        <p:txBody>
          <a:bodyPr/>
          <a:lstStyle/>
          <a:p>
            <a:r>
              <a:rPr lang="en-US" dirty="0"/>
              <a:t>My personal favorite – probably the most popular currency with the most utility</a:t>
            </a:r>
          </a:p>
          <a:p>
            <a:r>
              <a:rPr lang="en-US" dirty="0"/>
              <a:t>A Turing Complete programming language</a:t>
            </a:r>
          </a:p>
          <a:p>
            <a:r>
              <a:rPr lang="en-US" dirty="0"/>
              <a:t>Every address has the ability to run code on it – or smart contracts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E84B43-CBB9-44D5-8920-CD6A4B332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04010" y="2626931"/>
            <a:ext cx="2360541" cy="313908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6D193-8DCF-40EE-B0F1-282B371C5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20" y="0"/>
            <a:ext cx="2376209" cy="2376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0D47A-1E5A-4A4D-B7D6-94E70F90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551" y="2626931"/>
            <a:ext cx="2308940" cy="313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8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6379-67EA-4676-8F0F-38D52380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Ethereum and it’s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96B4-E206-44F8-B222-391AD90F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ÐApps</a:t>
            </a:r>
            <a:r>
              <a:rPr lang="en-US" sz="2800" dirty="0"/>
              <a:t>  (</a:t>
            </a:r>
            <a:r>
              <a:rPr lang="en-US" sz="2800" dirty="0">
                <a:hlinkClick r:id="rId2"/>
              </a:rPr>
              <a:t>https://www.stateofthedapps.com/</a:t>
            </a:r>
            <a:r>
              <a:rPr lang="en-US" sz="2800" dirty="0"/>
              <a:t>)</a:t>
            </a:r>
          </a:p>
          <a:p>
            <a:r>
              <a:rPr lang="en-US" sz="2800" dirty="0"/>
              <a:t>Smart Contracts</a:t>
            </a:r>
          </a:p>
          <a:p>
            <a:r>
              <a:rPr lang="en-US" sz="2800" dirty="0"/>
              <a:t>A dedicated team to work on the network (Could be considered centralized)</a:t>
            </a:r>
          </a:p>
          <a:p>
            <a:r>
              <a:rPr lang="en-US" sz="2800" dirty="0"/>
              <a:t>Casper (Proof of Stake)</a:t>
            </a:r>
          </a:p>
          <a:p>
            <a:r>
              <a:rPr lang="en-US" sz="2800" dirty="0"/>
              <a:t>Swarm</a:t>
            </a:r>
          </a:p>
          <a:p>
            <a:r>
              <a:rPr lang="en-US" sz="2800" dirty="0" err="1"/>
              <a:t>Sharding</a:t>
            </a:r>
            <a:r>
              <a:rPr lang="en-US" sz="2800" dirty="0"/>
              <a:t>/Plasma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C0FCD-81B5-4D76-B846-36FE63A4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0" y="284176"/>
            <a:ext cx="1508760" cy="1508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34B86-867B-4F71-BA05-4DE55995F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219" y="4114801"/>
            <a:ext cx="422207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5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4C9E-B1BB-42AA-8D42-B75268C0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facing blockchain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D110-E159-4030-A78E-CCAC5E44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Illegal use</a:t>
            </a:r>
          </a:p>
          <a:p>
            <a:r>
              <a:rPr lang="en-US" sz="3600" dirty="0"/>
              <a:t>Scalability</a:t>
            </a:r>
          </a:p>
          <a:p>
            <a:r>
              <a:rPr lang="en-US" sz="3600" dirty="0"/>
              <a:t>Mass adoption</a:t>
            </a:r>
          </a:p>
          <a:p>
            <a:r>
              <a:rPr lang="en-US" sz="3600" dirty="0"/>
              <a:t>Privacy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FC4C9-7A12-4623-83D3-0C1B7EE4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555" y="2170011"/>
            <a:ext cx="4680957" cy="31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AD8-CF2D-499A-94E1-95C6B512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1798-E388-49BF-AC95-309907CA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potential is astronomical, assuming key issues are resolved.</a:t>
            </a:r>
          </a:p>
          <a:p>
            <a:r>
              <a:rPr lang="en-US" sz="2800" dirty="0"/>
              <a:t>Can culturally and economically change the world financial system</a:t>
            </a:r>
          </a:p>
          <a:p>
            <a:r>
              <a:rPr lang="en-US" sz="2800" dirty="0"/>
              <a:t>Has helped to stabilize some third-world country economies (somewhat)</a:t>
            </a:r>
          </a:p>
          <a:p>
            <a:r>
              <a:rPr lang="en-US" sz="2800" dirty="0"/>
              <a:t>Could potentially eliminate the need for locally hosted servers and massive, insecure, controlled databases</a:t>
            </a:r>
          </a:p>
        </p:txBody>
      </p:sp>
    </p:spTree>
    <p:extLst>
      <p:ext uri="{BB962C8B-B14F-4D97-AF65-F5344CB8AC3E}">
        <p14:creationId xmlns:p14="http://schemas.microsoft.com/office/powerpoint/2010/main" val="226140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B9CFC-B301-44B6-912D-7CAEE17B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Forum Topic:</a:t>
            </a:r>
            <a:br>
              <a:rPr lang="en-US" dirty="0"/>
            </a:br>
            <a:r>
              <a:rPr lang="en-US" dirty="0"/>
              <a:t>Block Chain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8378F-250C-4B50-B697-15FEAEA3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48" y="4051168"/>
            <a:ext cx="2701305" cy="2701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C9441-E7F6-4002-A686-4C8D35BE5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939" y="4213714"/>
            <a:ext cx="2376209" cy="2376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B42088-0650-4728-821A-D20E8C045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498" y="4346148"/>
            <a:ext cx="2111343" cy="21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07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446A-6115-4AEB-94E8-77D3C971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DF4A-6F66-4A76-9785-A75FFE8C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 3.0- programs can be run on the blockchain</a:t>
            </a:r>
          </a:p>
          <a:p>
            <a:r>
              <a:rPr lang="en-US" sz="2800" dirty="0"/>
              <a:t>Create a node- participate in the network through mining</a:t>
            </a:r>
          </a:p>
          <a:p>
            <a:r>
              <a:rPr lang="en-US" sz="2800" dirty="0"/>
              <a:t>Create products using the blockchain (</a:t>
            </a:r>
            <a:r>
              <a:rPr lang="en-US" sz="2800" dirty="0">
                <a:hlinkClick r:id="rId2"/>
              </a:rPr>
              <a:t>https://etherscan.io/tokens</a:t>
            </a:r>
            <a:r>
              <a:rPr lang="en-US" sz="2800" dirty="0"/>
              <a:t>) </a:t>
            </a:r>
            <a:r>
              <a:rPr lang="en-US" sz="2800" dirty="0" err="1"/>
              <a:t>e.g</a:t>
            </a:r>
            <a:r>
              <a:rPr lang="en-US" sz="2800" dirty="0"/>
              <a:t> GOLEM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78A1B-B12C-4BC4-9564-F7BDEBF7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89" y="4425644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A9F53-400F-4235-809F-527A1359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514" y="4420589"/>
            <a:ext cx="3589648" cy="2148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190AE-4138-46C0-A234-2436F48B0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107" y="4420589"/>
            <a:ext cx="2148180" cy="214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1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E1D9-7781-4303-8CB8-EF118A85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me dispel the rumors..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6348E-CCC2-4CD8-89CD-D1C31585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9" y="2139080"/>
            <a:ext cx="7772401" cy="40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91C8-B548-4066-B694-1DA0C18F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behind blockchain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8F267-98D2-4DC7-ABB9-C6E78EAB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9" y="1792936"/>
            <a:ext cx="4524246" cy="2544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E8E1D-A933-4BDC-B5DD-C1095E93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335" y="1905542"/>
            <a:ext cx="2309620" cy="2309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6E943-3E1F-4FD3-B394-9E91BC0C8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22" y="4359706"/>
            <a:ext cx="4687733" cy="24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65D50-F9EB-46A6-ACEB-00A7271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 Chain?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EEC133-925C-4960-9053-5F1261F6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2" y="2031016"/>
            <a:ext cx="7597173" cy="398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0740A-F519-4FC0-A41A-5F9479042BB1}"/>
              </a:ext>
            </a:extLst>
          </p:cNvPr>
          <p:cNvSpPr txBox="1"/>
          <p:nvPr/>
        </p:nvSpPr>
        <p:spPr>
          <a:xfrm>
            <a:off x="1476941" y="6204492"/>
            <a:ext cx="618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https://blockgeeks.com/guides/what-is-blockchain-technology/</a:t>
            </a:r>
          </a:p>
        </p:txBody>
      </p:sp>
    </p:spTree>
    <p:extLst>
      <p:ext uri="{BB962C8B-B14F-4D97-AF65-F5344CB8AC3E}">
        <p14:creationId xmlns:p14="http://schemas.microsoft.com/office/powerpoint/2010/main" val="378432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3FB1-88FC-4C39-A575-DBEF7E9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15DB-95F5-4D78-84BA-852B8901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19" y="2000528"/>
            <a:ext cx="7772400" cy="4206240"/>
          </a:xfrm>
        </p:spPr>
        <p:txBody>
          <a:bodyPr/>
          <a:lstStyle/>
          <a:p>
            <a:r>
              <a:rPr lang="en-US" sz="3200" dirty="0"/>
              <a:t>Almost entirely decentralized</a:t>
            </a:r>
          </a:p>
          <a:p>
            <a:r>
              <a:rPr lang="en-US" sz="3200" dirty="0"/>
              <a:t>Most likely security breach is human error</a:t>
            </a:r>
          </a:p>
          <a:p>
            <a:r>
              <a:rPr lang="en-US" sz="3200" dirty="0"/>
              <a:t>Highly secure</a:t>
            </a:r>
          </a:p>
          <a:p>
            <a:r>
              <a:rPr lang="en-US" sz="3200" dirty="0"/>
              <a:t>More “power to the people”</a:t>
            </a:r>
          </a:p>
          <a:p>
            <a:r>
              <a:rPr lang="en-US" sz="3200" dirty="0"/>
              <a:t>Extended abilities as a decentralized computer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55FF5-8EC9-44C6-BE96-8F16ABF8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69" y="4922174"/>
            <a:ext cx="5988205" cy="18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9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D8A8-6F8C-4A10-BE2A-61532C7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Decentralization (Pros)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9DE0-4D5E-4C28-A243-9E5A0407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No one sets the rules except for what is agreed upon by the network (Forks)</a:t>
            </a:r>
          </a:p>
          <a:p>
            <a:r>
              <a:rPr lang="en-US" sz="3200" dirty="0"/>
              <a:t>Very difficult to hack</a:t>
            </a:r>
          </a:p>
          <a:p>
            <a:r>
              <a:rPr lang="en-US" sz="3200" dirty="0"/>
              <a:t>Everything is transparent</a:t>
            </a:r>
          </a:p>
          <a:p>
            <a:r>
              <a:rPr lang="en-US" sz="3200" dirty="0"/>
              <a:t>Anonymity</a:t>
            </a:r>
          </a:p>
          <a:p>
            <a:r>
              <a:rPr lang="en-US" sz="3200" dirty="0"/>
              <a:t>Supply</a:t>
            </a:r>
          </a:p>
          <a:p>
            <a:r>
              <a:rPr lang="en-US" sz="3200" dirty="0"/>
              <a:t>Not determined by government or singular entity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42BA-8454-45DA-88B5-54750375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444" y="2998888"/>
            <a:ext cx="2814602" cy="22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F3BB-7B67-4617-8ECE-65E6E090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Decentralization (Cons)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543F-E5D7-4844-A8DD-C8D2DCB9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Is completely dependent upon it’s users (May not exist in the far future)</a:t>
            </a:r>
          </a:p>
          <a:p>
            <a:r>
              <a:rPr lang="en-US" sz="3200" dirty="0"/>
              <a:t>Government intervention</a:t>
            </a:r>
          </a:p>
          <a:p>
            <a:r>
              <a:rPr lang="en-US" sz="3200" dirty="0"/>
              <a:t>Much of the security is dependent on the individual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C2ED6-BFE2-4C36-AC87-238D48D9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497" y="4212452"/>
            <a:ext cx="4449336" cy="2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6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BDF0-C348-4E14-8275-BF84A1F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(Proof of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B185-89E8-476D-9EBB-D5B787A4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block is a set of transactions during a certain period of time</a:t>
            </a:r>
          </a:p>
          <a:p>
            <a:r>
              <a:rPr lang="en-US" dirty="0"/>
              <a:t>Expensive computer calculations called “mining” validates each block in exchange for newly created currency</a:t>
            </a:r>
          </a:p>
          <a:p>
            <a:r>
              <a:rPr lang="en-US" dirty="0"/>
              <a:t>Cryptocurrency is not the first place POW is used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18C19-334A-40E6-AB66-ECA8C5A1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00" y="4307577"/>
            <a:ext cx="6959107" cy="19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0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uburn 2">
      <a:dk1>
        <a:srgbClr val="2D2D2D"/>
      </a:dk1>
      <a:lt1>
        <a:sysClr val="window" lastClr="FFFFFF"/>
      </a:lt1>
      <a:dk2>
        <a:srgbClr val="DD5515"/>
      </a:dk2>
      <a:lt2>
        <a:srgbClr val="DFE3E5"/>
      </a:lt2>
      <a:accent1>
        <a:srgbClr val="DD5515"/>
      </a:accent1>
      <a:accent2>
        <a:srgbClr val="03244D"/>
      </a:accent2>
      <a:accent3>
        <a:srgbClr val="496E9C"/>
      </a:accent3>
      <a:accent4>
        <a:srgbClr val="FCA48C"/>
      </a:accent4>
      <a:accent5>
        <a:srgbClr val="DD5515"/>
      </a:accent5>
      <a:accent6>
        <a:srgbClr val="03244D"/>
      </a:accent6>
      <a:hlink>
        <a:srgbClr val="496E9C"/>
      </a:hlink>
      <a:folHlink>
        <a:srgbClr val="496E9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5509</TotalTime>
  <Words>722</Words>
  <Application>Microsoft Office PowerPoint</Application>
  <PresentationFormat>On-screen Show (4:3)</PresentationFormat>
  <Paragraphs>91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Corbel</vt:lpstr>
      <vt:lpstr>Wingdings</vt:lpstr>
      <vt:lpstr>Banded</vt:lpstr>
      <vt:lpstr>Welcome to:</vt:lpstr>
      <vt:lpstr>Open Forum Topic: Block Chain</vt:lpstr>
      <vt:lpstr>Let me dispel the rumors..</vt:lpstr>
      <vt:lpstr>The history behind blockchain</vt:lpstr>
      <vt:lpstr>What is Block Chain?</vt:lpstr>
      <vt:lpstr>Why use blockchain?</vt:lpstr>
      <vt:lpstr>Decentralization (Pros)</vt:lpstr>
      <vt:lpstr>Decentralization (Cons)</vt:lpstr>
      <vt:lpstr>Validation (Proof of work)</vt:lpstr>
      <vt:lpstr>How do I mine?</vt:lpstr>
      <vt:lpstr>(PoW) Pros and cons</vt:lpstr>
      <vt:lpstr>Validation (Proof of stake)</vt:lpstr>
      <vt:lpstr>(POS) Pros and cons</vt:lpstr>
      <vt:lpstr>Bitcoin</vt:lpstr>
      <vt:lpstr>Ripple</vt:lpstr>
      <vt:lpstr>Ethereum</vt:lpstr>
      <vt:lpstr>Ethereum and it’s advances</vt:lpstr>
      <vt:lpstr>Issues facing blockchain today</vt:lpstr>
      <vt:lpstr>So why does it matter?</vt:lpstr>
      <vt:lpstr>What can you do with this?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</dc:title>
  <dc:creator>Matthew Castleberry</dc:creator>
  <cp:lastModifiedBy>Matthew Castleberry</cp:lastModifiedBy>
  <cp:revision>245</cp:revision>
  <dcterms:created xsi:type="dcterms:W3CDTF">2016-09-03T15:20:58Z</dcterms:created>
  <dcterms:modified xsi:type="dcterms:W3CDTF">2018-01-28T21:58:16Z</dcterms:modified>
</cp:coreProperties>
</file>