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9" d="100"/>
          <a:sy n="79" d="100"/>
        </p:scale>
        <p:origin x="773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2T19:19:16.409"/>
    </inkml:context>
    <inkml:brush xml:id="br0">
      <inkml:brushProperty name="width" value="0.04" units="cm"/>
      <inkml:brushProperty name="height" value="0.04" units="cm"/>
      <inkml:brushProperty name="color" value="#004F8B"/>
    </inkml:brush>
  </inkml:definitions>
  <inkml:trace contextRef="#ctx0" brushRef="#br0">5639 3299 2570,'0'0'0,"9"0"0,-9 0-643,0 0 1,0 0 1670,0 0 128,-9-9-899,9 1 0,-9 8-257,1-9 386,-1 9-1,9 0 1,-8 0 128,8 0-129,-9 0 129,9-8-514,-8 8 643,-1 8 128,0-8-129,1 0 129,-1 0 257,-8 0 0,8 0-1028,-8 0 643,9 9 128,-1-1-514,-8 1 0,8-1-257,-8 1 128,9 0 129,-10 8-257,-7-9 0,8 10 129,-9-10 128,0 1-257,9 8 128,-9 0 129,9 0-385,0 9 128,0-9 0,-1 9 128,-7 0-128,8-1 129,-1 10 128,1-18-129,-9 9 129,9 8-257,-8-8 129,7-1-129,1 1 0,9 0 0,-1 0-129,-8-1 1,8 10-1,1-1 129,16 0 0,-16 1 0,8 8 129,-9-9-258,9 0 129,-8-8-128,8 8 128,-9-8 0,9 9 0,0-1 128,0-8-128,-9 8 0,9-8-257,-8-1 0,8-7 257,8 7-514,-8-7 129,0 7-258,9 1 129,0 0 129,-9-9 256,17 9 1,-17-1-1,17 1 1,-9-9 128,10-8 128,7 8-128,-7 0 386,7 0 128,10 1-129,-18-1 1,0 0-386,9 0 0,-9 0 0,0 0-386,9 1 1,0-1 256,8 0 1,-8-9 128,-1 10 128,-7-10-128,16 1 129,0 8 128,-8-8-257,8-1 128,9 9 1,-8-8-1,-1-1-128,0 1 0,-8 8 129,17-8-129,0-1 0,-9 1 0,9-9 0,0 9 0,-9-9 128,9 0 129,9-9-128,-9 9-1,-9 0-256,17 0 128,-8 0 0,9-9-257,-9 9 0,0 0 257,0-8 0,0 8 128,8-9 1,1 1-129,-18-1 257,9-8 0,0 8 128,0-8 129,-9 9-514,0-10 386,1 1 128,-10-9-257,1 9 128,0-8-642,0-10 0,-1 9 257,1-8-385,-9-9 128,9 0-129,-9 0 129,0 0 257,1 1 129,-1 7-129,0-8 0,-9 9 128,1 0 129,8-9 129,-8 17-386,-1-8 128,1-9-128,0 0 0,-1 0 129,-8 0-515,9 17 129,-9-17 129,0 9-1,-9 0 129,9 8-128,-8-8 128,-1-9 0,-8 8 0,8-8-257,-17 1 128,1-1 129,-1 8-257,-8-16 129,8 25-1,0-8 1,-8-1 128,-1 10 0,1-10 0,0 10 128,-1 7 1,-7-7 128,-19-1 0,1 0-257,9 9 0,17 8 128,-18-8 1,1 9-1,-1-1-385,1 0 129,-1 1 128,1 8 0,-10-9 0,19 9 128,-10 0 129,9 9-128,-8-9-1,-9 0-128,17 0-128,-9 0 128,-8 0-257,0 8 128,8-8-385,10 9 0,-10-9 514</inkml:trace>
  <inkml:trace contextRef="#ctx0" brushRef="#br0" timeOffset="7595.2954">5192 2028 5525,'10'9'0,"-10"-9"0,0 0-642,-10 0-1,10-9 1029,0 9 128,0 0-643,-9 0 129,9 0 0,0 0 0,-10 0 0,10 0 129,-9-10 128,-1 10 0,1 0 0,-1 0-257,1 10 385,-1-10 129,-9 9-514,19-9 0,-9 10 771,-10-1 0,9-9-771,1 19 514,-1-9 0,-9 9-128,10 0 128,-1 0-514,-8-10 257,18 20 128,-10-11-385,-9 1 129,10 0-258,-10 0 1,9 10 128,1-10 0,-1 9 0,10 1 128,0-1 129,-9-9-128,9 9 128,-10 1-257,10-1 385,-9-9 129,9 10-514,0-1 0,9 10 386,-9 0 128,10 0-514,-10 0-257,9 0 128,-9-10-128,10 1 0,-1-1 514,1 0 129,9 1-386,-10-10 257,1 0 0,-1 0 0,1 0 128,-1 0-385,10-10 129,-10 10-129,10-9 0,0 9 128,-9-10-256,18 1 128,-9-1 0,0 1 128,0-1-128,0 0 0,0-9 129,0 10-1,9-10 1,1 0-129,9 0 0,-10 9 128,10-9 1,-9 19 128,-1-9-257,10-1 128,0 1-128,0-10 129,0 0 128,0 0 0,0 0 0,0 0-129,-1-10 1,1 10-129,10-9 257,-1-1 0,-9 10-257,10-9 0,-1-1 128,0 10 129,1-9-257,-1-1 0,1 1 0,8 0-128,1-10-1,10 0 386,-20 9 0,10-9-257,-10-9 129,10-1 128,-19 10 0,10-9 0,-20 9-129,0-10 1,1 1-129,-10-19-129,-10 9 1,10-10-1,-19 20 129,10-1-128,-10-8 128,-10-1 0,1 9 0,-10 1 128,-10-10-128,-9 9 0,1 1-257,-20 0 0,0-1 257,-10 20-385,11-20 128,-1 20 257,0-20 0,-10 10-129,1 10 1,9-20 128,-9 20 257,-10-10 128,19 0-385,-9 0 0,-1-9-128,1 9 128,-10 0 0,10 0-643,9 9 129,-9-9-257,9 19 0,9-9 771,-9 18-1156,19-9 128,1 19 0,-1 0 128,0 0 772,9 10 128,-9-10 0,19 0-386</inkml:trace>
  <inkml:trace contextRef="#ctx0" brushRef="#br0" timeOffset="9645.5273">3989 2123 6425,'0'0'0,"0"0"-1028,-9 0 128,9-10 900,-10 10 129,10-9-129,-9-1 0,-1 1 128,-8 9 129,8 0 0,1-10-128,-1 10 128,-18-9-257,9 9 385,0 0 1,-10 0 128,1 0 128,-1-10-128,1 10 0,-1-9-514,-8 9 514,8 0 129,-9 0-643,0 0 0,0 0 642,0 0 1,0 0-643,1 9 128,-11-9 1,1 0 642,-1 0 0,10 0-257,-18 0 128,8 0-642,1 0 257,-10 0 0,9 0-514,-9 0 129,10 0 128,-10 10 0,10-10 0,-1 9-386,10 1 129,1-1 257,-1 10 129,9-9-129,-9 9 257,10 9 0,-1-9 0,10 10 0,10-1-386,-10 0 129,19 1 0,-10-1-257,10 1 129,10 9-1,-20 0 129,20-10 514,9 10 129,-10 0-643,10 0 385,0 9 1,0 1-386,-9-1 128,9-9-128,0 9 129,0-9-129,0 0-129,0 0 1,9 0 128,10 0 128,-10-10 1,1 1-1,9 9-128,0-10 129,0 10 128,0 0 385,9-10 1,-9 1-643,9-10 128,1 9-128,-1-9-385,1-9-1,18 9 386,-9-10 0,0 1-385,0-1 256,9 1 1,-9-10 128,0-10 0,9 10 257,-9 0 128,0-19-385,0 10-128,-10-10-1,10-10 386,-10 1 0,1-1-128,9-9-1,-29 10-128,1-10 257,-1-9 0,-9 9-385,-9-10 128,9 10-771,-10-18 0,-9-1 771,9 9-643,-9-9 1,0 1 770,-9 8 1,0 1 128,-1-1 128,-9 1-385,0 0 257,-9-10 0,-10 9-642,0 1 128,0 9 0,0 0 0,-9 10 257,-10-1-514,9 1 0,1 9-771</inkml:trace>
  <inkml:trace contextRef="#ctx0" brushRef="#br0" timeOffset="21935.0153">2586 228 1799,'0'0'0,"9"0"0,-9 9 0,0-9 0,0-9 128,0 9 1,-9 0 128,18 0 128,-9 0-385,0 0-128,0 0 128,-9 0 128,9 0 1,9 0 256,-18 0 129,9 0-514,0 0 514,0 0 0,0 0 0,0 0 0,-10 9-128,10-9 128,0 10-514,0-10 514,0 9 128,0 0-385,0 1 129,0-1-129,0 1 128,0-10-385,0 9 129,0 1 128,0-1 0,-9 1 128,9-1 1,0 1 128,0-1-514,0 1 257,-10-1 128,10 10-256,0-9 128,-9 9-257,-1 0 0,10-19 128,-9 19-128,9-10 0,-9 0-257,9 1 129,-10-1 128,10 10 0,-9 0 0,9 10 257,0-10 0,0 0-386,-10 9 129,10-9 0,0 0 257,0 0 0,0 0 0,-9 0 0,9-10 257,0 1 0,0 9-514,0-10 129,-10 20-1,10-20-128,-9 10 0,-1 0-257,10 0 0,-9 0 257,9 0-257,-10 0 129,10 0 128,0-10 0,0 10-129,-9 10 129,9-10 0,0 0 0,0 0 129,0 0-1,0 9 1,0-9-1,0 10 129,0-1-257,-10-9 0,10 9 0,-9-18 0,9 9 129,0 0-258,0 0 129,-10 9 0,10-18 0,0 9 0,0 0-257,0-10 129,0 10 128,0-9-257,-9 8 128,9 1 1,0 10 128,0-20 0,0 1 0,-10-1 0,10 10 128,0-9 1,0-1-1,0 10 1,-9 0-258,9 0 1,9 0 128,-9-9 0,-9 9 128,9-10-256,0 10-1,0-10 1,0 1-1,0-1 129,0 10 0,-10-9 129,10-1-386,0 1 128,0-1 129,0 1 129,10-10-129,-20 9-386,10-9 129,0 10 129,0-10-1,0 0 1,0 0 128,10 0 0,-10 0-129,9 0 129,-9 0-128,10 9 128,-1-9 0,1 0 0,-1 0 128,1 0 1,-1 0-1,10 10 258,-9-10-1,9 0-385,0 0 0,-10 0 0,19 9 386,-18-9-1,9 0-513,0 10-1,0-10 129,0-10-128,-10 10 128,10 10-129,0-10 1,0 0 513,0-10 1,10 10-386,-11 0-129,1 0 129,0 0 129,-9-9 128,9 9-257,0 0 0,0 0 0,0 0-129,-10 0 129,10 0-128,0 0 128,0 9 257,0-9 128,9 0-385,-9 0 0,0 10 0,0-10 1799,0 0 129,0 0-1157,0 0 128,-9 0-899,9 0 0,-10 0 129,10 0-515,0-10 129,-9 10-385,18 0 128,0 0 514,-9-9 0,10 9 0,-10 0-514,0 0 128,9-10 386,-9 10 0,10 0 129,-1 0-1,0 0 1,1-9-129,-1 9 0,10 0 0,-9 0-386,-1 0 129,1-10-128,8 10-1,1 0 258,0 0-1,-9 0 129,9 0 129,0-9 128,-10 18-257,10-9 0,0 0-257,0 0 0,-10-9 257,10-1-257,-9 1 128,-1-1-128,10 1 0,0 9 0,0-10 129,-10 10 128,10-9-386,0 9 129,-10 0 129,10 0-1,-9 0 129,9 0 0,0 0 0,-1 0 129,-8 0-1,9 0 129,-10-10 129,1 10-386,-1-9 128,1 9-128,9 0-257,-10 0 0,10 0 257,-10 0 0,1 0-257,-1 0 129,-9 0 128,19 0 0,-10 9 128,1-9 1,-1 10 128,1-10-257,9 9 385,-10-9 1,1 10-386,-1-10 0,0 9-129,10-9 1,0 0 128,-9 10-257,9-10 0,-10 0 514,10 0 128,-19 9-128,19-9 0,-10 10-257,10-10-257,-9 0 129,9 0-129,-10 0 128,0 0-128,1 0 129,-1 0 128,10 0 0,-9-10 0,9 10-257,-10 10 128,0-10-128,1 0 0,-10 0 257,9 0-128,1 9-1,-1-9 258,1 0 128,-10 0-514,0 10 0,9-10 257,-19 9-129,10-9 129,10 0-385,-20 0 128,10 0 257,-19-9 128,10 18-128,9-9 129,-19 0-1,19 10 129,-10-10 129,-9 0-129,19 0-129,-9 0 129,9 0-385,-10 0 128,0 9-386,1-18 129,9 9 257,-10 9-514,1-9 129,-1 0 128,1 0 128,-1 10 129,1-10 129,-1 0-129,-9-10 128,10 10 1,-10 0-258,9-9 129,-9 9 0,10 0 129,-10-10-129,0 10-257,0 0 0,0-9 0,0-1 0,0 1-129,0-1 129,9-9 257,1 10 0,-10-1 0,0 1 129,9-10 128,-9 9 0,0-9 128,10 10-385,-10-10 257,0-9 0,9 9-257,-9-10 129,10 10-643,-10-9 0,9-10 514,1 9-257,-1-8 128,1 8 1,-10 1-1,9-10-128,0-10 129,1 10-1,-1-18 1,1 18 128,-1-10 128,1 1 1,-10-10-129,9 10 385,-9-1 129,0 1-385,0-10-1,0 9-256,0-8 128,-9-1 0,9 9-257,-10 10 0,1-19 257,-1 20 128,1-1-256,-1 0 128,1 0 0,0 0-129,9 0 129,0 10 0,-10-10 0,20 9 129,-20 1-1,1-1-128,-1 10 129,1 0-1,-1 0-256,1 0 128,9 10-129,0 9 1,19-19 128,-19 19 128,-10 0 1,1 0-1,-1 0 129,10 0 0,-9 10 129,-1-10-386,10 9-129,-9-9 1,9 0-1,-10 0 129,1 9-128,-1-9-1,1 0 129,-1 10 0,1-10 129,-1 9-1,-9-9 129,0 0-257,0 10 129,10-10-1,-10 0-128,10 0 0,-10 0-257,0 0 0,0-10 257,0 10-257,0 0 0,-10-9 0,1 9 0,-10 0 129,10-10 128,-10 1 0,9 9 0,1-9 0,-10-1 128,9 20 1,-8-20-1,-1 10 1,0 0-129,0 0 128,0 0 129,0 0-257,0 0 0,0 10 0,0-10 0,0 9 0,0-9 257,0 0 0,-9 9 129,0 1-1,9-10 129,-10 9 0,10-9-514,0 0 514,-9 0 0,0 10-514,9-10 129,0 0-1,0-10-128,0 10 129,-9 0 385,-1 0 0,1 0 0,-1 0 128,11 0-642,-11-9 257,1 9 129,-1 0-386,1 0 128,9-10-128,-9 20 0,-1-10 0,-9 0-257,10 0 129,0 0-1,9 0 1,-10 0 128,-9 0 128,20 9-128,-11-9 257,10 0 0,-19 10 0,10-10 129,0 9-1,-1-9 129,1 0-514,9 10 129,-10-10-1,1 0-256,0 0-1,-1 0 1,10 0-1,-9 0 129,0 0 129,-1 9-1,1-9 1,9 10 128,0-10 0,0 9 128,0-9-385,0 0 257,-9 0 0,18 10-514,-9-10 129,10 0 128,-10 0 0,0 0 0,-9 0-129,9 0 1,0 0-129,0 0 128,10 0 1,9 0-1,0 0 129,-10 9-128,20-9-1,-10 10-513,9-10-1,-9 9 643,10-9-1670</inkml:trace>
  <inkml:trace contextRef="#ctx0" brushRef="#br0" timeOffset="53952.0107">312 463 4497,'0'0'0,"0"0"-1028,0 0 0,0 0 1028,0 0 129,0 0-1,0 0 1,0-16 128,0 16 0,0 0 128,0-16-385,0 1 0,0-1 0,-15 16 771,15-15 0,-16 15-642,16 0 128,0 0-257,0 0 0,0 0 128,0 0 1,-16 0-1,16 0-128,0 0 0,0 0 0,0 0 129,-15 0 128,-1 0 385,16 0 129,-15 0-257,-1 0 129,16 0-643,-16 0 128,16 0 129,-15 15 0,15-15 0,0 16 0,-16-16 0,1 15-257,15 17 0,0-32 129,-16 15-258,16 16 129,0-31 129,0 16-1,0 15-128,-15 0 257,15 0 0,0 1 129,0-1-1,-16 31-385,16-31 129,0 0-129,0 1-129,0 14 129,0-14 0,0-1 129,0-16-1,0 32 129,0-16-257,-16 0 386,16 1-1,0-1-642,-15 0 0,15 16 257,-16-16-514,1-16 129,-1 32-129,16-16 128,-16 0 129,16 16 129,0-16 128,0 16 0,16-16 0,-16 16 385,0 0 129,0-16-128,0 0 128,0 16-514,0-32 0,16 32 128,-16-16-256,0 16 128,15-16-257,-15 0 0,16 1 257,-16-1 257,15-16 0,-15 17 0,16-1 0,-16-16-129,16 1 129,-1-1-257,1 1-385,-16 0 128,31-1 385,-31 16 129,31-31-514,-15 16 129,-1-16 128,16 16 128,-15-16 1,0 0-515,-1 15 1,16-15 256,-15 16 1,15-16 128,-15 15 128,-1-15 129,16 0 0,-15 16 129,15-16-129,-15 0 0,15 0-257,0 0 0,0 15 0,0-15-129,1 16 129,-1-16 0,0 0 0,16 16 0,-32-16-128,16 0 128,-15 0 0,15 15 128,0-15-256,0 0 128,1 0 0,14 0-257,-14 0 0,14-15 514,-15 15 0,16-16 0,-16 32 128,16-16-385,-16 0-128,0 15-1,16-30-128,-16 15 0,16 0 257,0 0 0,-16 15 0,16-15 257,-16 0 0,0 0 0,16 0 0,-16 0-257,-15 0 257,15-15 0,-16 15-128,32-16-1,-31 16-513,15-16-1,0 1 386,0-1-642,0 16-1,16 0 1,-16-15-1,-15-1 386,15 16 129,0-15 128,0 15 257,0-16 128,-15 16 129,15-16 129,-15 16-129,15-15 128,-15-1-642,15 1-128,-16-17-1,1 17-256,-1-1 128,1 1-257,0-16 0,-1 15 514,-15-15 128,16 0 1,-16-1-129,0 17 0,0-16 1285,0 0 128,0-1-1413,0-14 514,-16-1 0,16 0-514,-15 0 129,15 16-129,0-16 128,-16 16-128,16-15 257,-16 14 0,16-14 257,-31-1 129,16 0-386,-1 0 128,1 1-385,15-1-128,-16 0 128,0 0-386,16 16 1,-15-16-1,15 1 1,-16-1 385,16 0 128,16 0 1,-32 1 128,1-1 128,-1 0-385,0 16 129,16 0-129,-31 0 0,16 0 0,15-1-129,-16 1 129,1 16-128,-1-17 128,-15 1 0,15 0-257,-15 16 128,15-1-128,1 0 0,-1 1 129,-15-1 128,16-15 0,-17 31 0,17-16 128,-1 1-128,-15-1 129,16 16-129,-32 0 257,16 0 128,-16 0-128,16 0 0,-16 0-257,0 0 0,0 0 0,1 0 0,-1 0 0,0 0 0,-15 0 129,15 0-258,0 0 129,-15 0 0,0 16-257,15-16 129,-15 15 128,15-15 0,0 16 128,-15-16 129,-1 0-257,17 0 0,-1 16 129,-15-16-258,30 0 129,-30 0-514,15 0 0,1 15 514,14 1-771,-14-16 0,15 15-899,-16 1 128,16-16-257</inkml:trace>
  <inkml:trace contextRef="#ctx0" brushRef="#br0" timeOffset="69601.4527">6332 3615 5140</inkml:trace>
  <inkml:trace contextRef="#ctx0" brushRef="#br0" timeOffset="77801.2706">6371 3615 4497,'0'0'0,"0"0"0,16 0-257,-16 0 0,0 0 643,0 0 128,0 0 0,0-8 128,-8 8-642,8 0 257,-8-8 0,0 8 257,8 8 129,0-8-258,-7 8 1,7 8-386,7-8 128,-7 15 129,8-7 0,-8 7 129,0 0 642,8 1 0,0 7-1028,-8 8 1028,0 0 128,0 0-1413,0-7 129,0-1-1671,0-15 0</inkml:trace>
  <inkml:trace contextRef="#ctx0" brushRef="#br0" timeOffset="78401.3343">6379 3592 3983,'0'7'0,"0"-7"-1028,0 0 0,0 0 1028,0 0 1542,0-7 129,8 7-1286,-8 0 129,0 0 0,0 0 0,0 0-514,0 0 643,0 0 128,0 0 128,0 0 1,0 0-129,0 7 128,0-7-899,-8 8 900,0 0-1,-7 0-385,7 0 0,-8-8-385,1 8 128,-1-1-257,-7 9-386,-1-8 1,1 8-386,-1-8 128,9 7-513,-1-7 128</inkml:trace>
  <inkml:trace contextRef="#ctx0" brushRef="#br0" timeOffset="79174.1307">6191 3975 3084,'0'0'0,"8"-7"0,-8 7-771,0 0 0,0 0 2056,0 7 0,0-7-771,-8 0 128,16 0-642,-8 0 514,0 0 129,8 0-1,-8 0 129,8 0 129,8 0-1,-9 8-899,17-8 1157,-9 0 128,1 0-129,0 0 129,-1 0-1285,1-8 0,7 8 0,1-7 1799,-1 14 129,9-7-1800,-9 0 1,8 8-1,1 0 1,7-8-1,-8 8 386,0 0 0,1-8-1285,-17 0 129,9-8 642</inkml:trace>
  <inkml:trace contextRef="#ctx0" brushRef="#br0" timeOffset="85131.6099">4422 842 5911,'0'11'0,"0"-11"-129,11 0 1,-11 0-1157,0-11 642,0 11 129,0 0 771,0 0 0,-11 0 0,11-10 0,0 20-257,0-10 1157,0-10-1,0 10-385,0-10 0,0 10 129,0 0-1,11-10-899,-11-1 514,0 1 129,10 0-1,0-11 1,-10 11 128,11-1 0,-1-9-771,0 10 514,0-11 0,-10 21-257,21-10 128,0-11-128,-1 21 129,1 0-386,10 0 257,-21 0 128,11 10 386,-11 1 129,0-1-129,0 0 0,-10 11-771,0 10-129,0 0 1,0-11-386,-10 11 128,0 0 1,0 10-1,-1-10 386,1 0-128,-11 0 128,11-11-129,-10 11 129,9-10-128,11-11-1,-10 11 129,10-11 0,-10-10 129,10 10 513,-11-10 1,11 0-1,0 0 129,0 0-771,0 0 1028,21 0 0,-11-10-514,1 10 0,19 0-257,-9 10 129,0-20-386,9 20-129,1-10 1,-10 11-1,10-1 129,0 0-642,-11-10-1,-20 0 643</inkml:trace>
  <inkml:trace contextRef="#ctx0" brushRef="#br0" timeOffset="86542.2247">3199 2571 3598,'10'0'0,"-10"0"0,10 0 2698,-10 0 1,0 0-4370,0 0 129,0-11 1799,0 11 0,0-10-257,0 10 0,0-10 0,11 10 0,-11-11 0,10 11 900,0 0-386,1-10 0,-1 10-514,0-10 128,11-1 258,-11 11-1,0 0-385,11-10 514,-11 10 0,1 0 386,-1 0 128,0 10-771,0-10 128,-10 21-385,11-11 0,-11 1 129,0 9-386,-11 1 0,11 0 128,-10-11 1,10 10 128,-10-9-129,0-1 129,10 0-128,-11-10-1,11 0 129,0 11 129,0-11-129,0 0 128,0 0 129,0 0 257,0 0 0,0 0-128,0 0-1,0 0-385,0 0 129,11 10-1,-11-10-128,10 0 129,0 10-1,0-10 1,1 0-129,-1 11 128,0-1 129,1 10 257,-11-9 0,0-1 129,0 0-1,-11 11-642,1-11 129,-11 11 128,11-11-386,-21 11 1,0-11-643,0-10 128,1 0 643</inkml:trace>
  <inkml:trace contextRef="#ctx0" brushRef="#br0" timeOffset="87684.0696">5615 2405 3855,'0'0'0,"0"0"-129,0 0 129,0 0-128,11 0 128,-11 0 0,0 0 642,0 0 1,0 0 256,0 0 129,-11 0-128,11 11 128,0-11-1028,0 20 642,0-20 129,-10 10-771,10 1 0,0 9 1542,0 1 129,-10 0-1671,10 9 514,0-9 128,-11 10-385,1 0 0,10-11-257,0 1 129,0 0-129,0-11-129,0 0 1,10-10 256,1 0 1,-11 0-129,0 0 0,0-10 0,10 0 0,0 10 128,1-11-256,-11 11-1,20 0-128,-10 0 0,11 0 257,-11 11 0,11-11 0,-11 0 0,11 10 0,-11-10-771,0 0 0,1 0 771</inkml:trace>
  <inkml:trace contextRef="#ctx0" brushRef="#br0" timeOffset="88054.1723">5790 2477 6682,'0'0'0,"0"11"257,-10-1 0,10-10-257,0 20 257,-11-9 0,11 9 642,0-9 129,0 9-514,0 1 0,11 10-514,-11-1 643,10 12-1,-10-1 1,10-11 128,0 12-1157,-10-1 129,11-10 257</inkml:trace>
  <inkml:trace contextRef="#ctx0" brushRef="#br0" timeOffset="131961.1955">1302 1105 4497,'12'0'0,"-12"0"0,0 0-128,11 0 128,-11 0 128,0 0 129,0-11 0,0 11 0,0-12-257,0 12 129,-11 0-1,11-11-256,-12-1-1,12 1 258,-11-1 128,-1-11-257,1 12 642,-12 0 1,11-1-129,1 12 0,-12-23 257,12 23 128,-12-11-899,11-1 386,-11 12-1,0 0-128,12 12 129,0-12-386,-12 11 128,23 1-128,-12 11 257,1-1 0,11 1-257,0 0 129,0 0 256,0 0 1,0-12-386,11 24-129,1-12 129,-1-1-128,1-10-1,-1 11 129,12-23 0,-12 11 0,12-22 257,0 11 129,0-12-643,-12-11 128,12 12 129,-23-12-385,12-11-1,-1 11 258,-11 0 128,0-11 128,0 11 129,0 0-257,-11 0 129,-1 0-1,12 0-256,-11 1-1,-1-1-256,12 11-1,-11 1 386,11 11-257,11 0 0,-11 11 257,12 1 129,-12-12-1,11 11 129,-11 12-257,12-12 900,-1 12-1,1 0-256,-1 11 128,1 1-643,-1 11 1,-11-1-129,0 1-386,12 11 1,-1 0-515,0-11 1,1 0 256,-1 0 1,1-12 642,-1-11-1157,1 11 129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2T19:23:39.066"/>
    </inkml:context>
    <inkml:brush xml:id="br0">
      <inkml:brushProperty name="width" value="0.04" units="cm"/>
      <inkml:brushProperty name="height" value="0.04" units="cm"/>
      <inkml:brushProperty name="color" value="#66CC00"/>
    </inkml:brush>
  </inkml:definitions>
  <inkml:trace contextRef="#ctx0" brushRef="#br0">1626 901 771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2T19:21:51.173"/>
    </inkml:context>
    <inkml:brush xml:id="br0">
      <inkml:brushProperty name="width" value="0.04" units="cm"/>
      <inkml:brushProperty name="height" value="0.04" units="cm"/>
      <inkml:brushProperty name="color" value="#66CC00"/>
    </inkml:brush>
  </inkml:definitions>
  <inkml:trace contextRef="#ctx0" brushRef="#br0">2077 315 4754,'0'0'0,"0"0"0,0 0 257,0-10 0,0 10-1156,0-11-1,0 11 772,0 0-1,0 0 129,0 0 257,10 0 129,-10 0 642,0 0 0,11 0 257,-1 0 128,-10 0-1413,0 11 1799,0-11 129,0 0-1029,-10 0 1,10-11-1,-11 22 1,1-22-900,10 11 514,-10 11 128,0-11-385,0 0 129,10 0 256,-10 0 1,0 0-643,0 0 771,0 0 128,-10 0 386,-1 0 0,11 10-385,-10 0 128,10-10-1028,-10 10 899,0 0 129,0 0-1028,-1-10 0,1 10-257,0 0 129,-10 0 128,10-10 128,0 20 1,-11-10 256,1 1 1,10 9-1,-10 0 1,10 0-386,-1 0 128,1-10 129,-10 10 0,10 1 129,-10-1-258,-1-10 129,1 10-257,0 0 129,10 0-1,-11 1-256,1-1-1,0 10-128,0-10 129,-1 10 128,1 1 257,0-1 0,-10-10 0,9 0 0,1 0-257,0 1 128,0-1-128,-1 0 129,-9 0-1,10-10-128,0 10 129,-1 0-129,1 1 0,0-1 0,10 0 0,-10 0 128,-1 10-128,1-10 129,0 1-129,0 9 0,-1-10 128,1 10-385,10 1 129,0-1-258,-10 0 129,9-10 257,1 0 0,0 11 0,-10-1 257,10 0 0,-1-10 0,1 11 129,0-11-386,0 20 257,0-20 0,0 0-257,0 1 128,-1 9-385,1 0 129,0 0 128,0 1-129,-10 9 1,20-10 128,-11 0 0,11 1-643,-10-1 129,10 0 514,0-10-257,0 11 0,0-11 771,0 10 129,10-10-1,0 10 1,0-9-643,0-1-386,10 0 129,0 0-257,-10-10 0,20 10-128,-10-10-1,10 11 643,0-1 386,1 0-1,-1 10 258,-10-10-1,10 0 1,0 1-1,0-1-642,1 0 0,9-10 0,-10 10-257,0-10 0,10 10 0,-10-20 129,11 11 128,-1-1-257,-10 10 0,10-20 514,1 20 128,-1-10 1,0-10-1,0 20-385,1-10-128,-1 0 128,0 0-257,10-10 0,-9 11 0,9-11 0,0 0 257,1 0-257,-11 0 128,10-11 1,-10 11-1,11-10 515,9 0 128,-10 10-514,11-10 385,-11 10 129,11-10-514,-11 0 0,0 10 0,1-20 0,9 10 0,-10-10 0,1-1 0,-1 11 0,10-10 0,1 10 0,-11 0 0,10-10 0,1 0 0,-1 10 0,-9 0 0,9-11 0,-10 1 0,1 0 0,-1 0 0,0 10 0,1 0 0,9 0 0,-10 0 0,11-1 0,-11 1 0,10 10 0,-9 0 0,9-10 0,-10 0 0,11 0 0,-21-10 0,10 0 0,1 10 0,9-10 0,-10-1 0,1 1 0,9 0 0,-9-10 0,-1 10 0,0-1 0,-10-9 0,11 0 0,-11 0 0,0-11 0,0 11 0,1-10 0,-1 10 0,-10-11 0,0 1 0,0 0 0,1 9 0,-1-19 0,0 10 0,0 9 0,-10-9 0,10-10 0,0-1 0,-9 11 0,-1-11 0,0 11 0,-10 0 0,0-11 0,-10 11 0,0-10 0,-11 9 0,1-9 0,0-1 0,0 11 0,-10 0 0,10-1 0,-11 1 0,1 10 0,-10-10 0,-1 9 0,1 11 0,0-10 0,-21 10 0,1 0 0,-1-11 0,11 11 0,-1 0 0,1 0 0,0 0 0,-11-1 0,11 1 0,-1 10 0,-9-10 0,-1 10 0,21 10 0,-10 0 0,-1 0 0,11 10 0,-10-10 0,-1 10 0,11-10 0,-11 0 0,11-10 0,-20 10 0,9 0-899,-9 0 513,9 0 1,1 0-3470,10 0 0</inkml:trace>
  <inkml:trace contextRef="#ctx0" brushRef="#br0" timeOffset="10877.2815">4728 2603 2570,'0'0'0,"0"0"-643,0 0 129,0-10 0,10 0 129,-10 10 385,0-11 0,0 11 128,0-10 129,0 10 129,0-10 128,0 10 128,0 0-642,0 0 514,0 0 129,0 0-386,0-10 128,0 10 386,0-10 129,-10 10-900,10 0 771,0 0 0,0 0 0,-10 0 128,10 0 1,-10 0-1,10 0-899,-10 10 386,10-10 128,-10 10-129,0 0 1,-1 11 128,11-11 128,-10 0-642,0 10 643,0 0 128,10 0-257,-10 0 128,0 11-770,0-11 128,0 0 0,10 0 128,-10 10 129,0 11 257,10-11 129,-10 0 128,0 0 0,0 1-771,-11-11 385,11 0 1,-10 10-258,10-10 129,-10 1-514,10-1 129,-10 10 128,0 0 0,-1 0 0,11 1 128,0-1 129,0-10 0,10 10 0,-10 1-257,10-1 514,-10 0 0,0 0-385,10 1-1,0 9 1,0-10-1,-10 0 1,10 1-129,0-1 128,0 0 258,-10 0 128,10 1-129,-10-11-256,20 0 128,-10 0 128,-10 0 129,10 0-514,0 1 129,0-1-129,0 0 128,0 0 129,0 10-514,0 1 0,0-1 514,0 0 129,10-10-386,-10 0 128,10 11 129,-10-11 0,0 0 129,10 0-515,-10-10 1,0 10 128,10 1-129,10-1 129,-20 0 0,10 0 129,0-10 128,0 0 0,0 10-257,11-9 385,-11-1 129,0 0-514,0 0 0,0-10 129,0 10 128,0 10-257,0-20-129,0 20 129,0-10 0,-10-10 0,20 10-128,-9 0 128,-11 0 0,20-10 0,-10 0 0,0 0 128,0 11 1,0-11-1,0 0 129,10 0-257,-10 10 129,0-10-1,0 10-128,11-10 129,-11 0-258,10 10 129,-10-10 0,10 0 129,0 10-1,0-10 1,-9 10-1,9 0 1,-10-10-1,10 10-128,-10-10-385,10 0 128,-10 0 128,10 10 1,1-10-1,-1 0 1,0-10 128,10 10-129,-10-10 1,0 10-1,1 0 1,-11 0-258,10-10 129,0 10 257,-10 0-257,10 0 0,0-10 0,1 10 0,-1 0 386,0-10-1,0 10-128,-10 0 129,10-10-1,0 0-256,1 0 128,-1 10-129,-10-11 1,10 1 128,0-10-257,-10 20 0,10-10-129,-10 0 129,11 0 0,-1-10 129,0 10 128,0 0-257,-10-10 0,20 9 257,-20-9 0,11 10 0,-11-10-257,0 10 128,0 0-128,10-10 0,-10 10 0,0-11 0,0 1 257,0 0 129,0 0-1,1-10 1,-1 10-1,-10-11-128,10 1 0,-10 10 0,10-10-128,-10-1 128,10 1-129,-10 10 1,0-10-1,0-11 129,10 11 0,-10 0-128,0 10 128,10-11 0,-10 1 128,0-10-256,10 10 128,-10-11 0,0 11-129,0 0 129,0 0-257,0-1 129,0 21-1,0-20 129,0 10 0,0-10 0,-10-11 129,10 1-258,-10 0 129,10-1-385,-10 1-1,0 0 386,0-11-514,0 11 0,0 0 257,-1-1 0,1 11 386,-10 0-1,10 0-128,0-1 129,-10 11 128,0-10 128,10 0 1,-21-1-386,11-9 128,0 10-128,10 0 0,-10-1 0,0 11-385,0 0-1,-11-10 258,11-1 128,0 11 0,-10 0 128,10 0 1,-1 0-1,-9 0 129,10-11-257,-10 21 129,10-10-129,10 10-129,-21 0 1,11 10 128,0 0 0,-10 10 128,10 0 129,-11-10-257,1 10 257,0 0 129,10 0-515,0-10 1,-1 11-643,1-11 128,10 0 643,-20 0-1285,10 0 129,0 0-386,-1 0 128,1 0-1413</inkml:trace>
  <inkml:trace contextRef="#ctx0" brushRef="#br0" timeOffset="57781.5214">3826 220 2955,'0'0'0,"0"0"0,-9 0 2185,9 0-1,0-8-3083,0 8-1,0 8 1414,0-8 0,0 0-514,0 0 514,9 0 129,-9 0-129,8-8 128,-8 8 258,0 0 128,0 0-1028,0 0 899,-8-9 1,-1 9-1,1-8 1,-1 8-643,9-9 128,-8 9-385,0 0 257,-1 0 0,1 0 0,-1 0 129,1 0-129,-9 0 128,8 0-385,-7 0 257,7 0 129,-8 0-1,0 9 129,0-9-385,1 0-1,-1 0 1,8 8-1,-8-8 1,9 0-129,-9 9 128,9-1-128,-1 0 0,-8 1 129,9-1-1,-1 9 129,-7-17 0,7 17 0,-8-8-257,0 7 129,9 1-1,-9-8-256,0 8-1,0 8 258,0-8 128,17 0-257,0 8 0,-8-16 128,0 7-256,-1 1-1,9 0 129,0 0 129,0-9-129,-8 9 128,8 0 129,0-8-257,0 8 0,-9-1-128,9 1-1,0-8 129,-8 16-514,8-16 129,0-1-258,0 9 129,0-9 129,8 9 128,-8 8 257,9-16 385,-9 8 1,8 8 128,-8-8 0,9 0-257,-9 0 0,8 8-257,0-8-514,-8 0 128,9-9-128,8 9 0,-17 0 0,8-9 129,1 9 385,-1 0-129,9 0 1,-9 0-1,9 0 1,0-9 128,-8 9 0,7-8 0,1 8 257,-8-1 128,-1-7-385,9-1 0,0 1 257,-9-1 0,1 1-257,8-1-642,-9 0 128,1 1 257,7 8 0,-7-9 0,-1 9 128,1-8 129,-1 7 0,9 1 0,-8 0 514,-9 0 129,8 0-643,0 0 514,-8-9 0,9 9-514,-9-8 0,0 8-129,0-9 1,0-8 128,0 17 0,8 0 0,-8-9-129,0 9 129,9-9-128,-9 9 128,0-8 0,8 8 385,-16 0 1,8-1-129,-9 1 0,9 0-129,0 0 1,-8 0-129,8 0 128,0 0 1,-9 0-386,9 8 0,-8 0-643,0 1 129,8-1 771,0 0-771,-9 1 0,9-1 900,0 0-1,0 0 129,-8 1 0,8-9-257,-9 8 0,9-8 129,0 8-258,-8-8 1,8 0 128,-9 0 0,9 0 0,-8 0-129,8-9 1,0 9-129,-9 8 128,1-8-128,8 8 0,0 9 257,0-8 129,0-1 128,0 9 385,8-9 129,-16 0 257,8 1 129,0-10-1157,0 10 514,0-9 0,-25 0-514,33-1 128,-8 1-513,9 0 128,-26 0 128,34-8-513,-17 7-1,8-7 386,0-1 0,1 1 257,-1 8 0,9-9 0,-8 9 386,-1-9-1,9 1-128,-9-1 0,9 1-257,-8-1 0,-1-8 0,1 9-128,8-9 128,-9 8-129,0 0 129,1-8 0,8 0 0,0 9 0,-9-9 386,9 8-1,0 1-385,-9-9 129,9 0-129,0 0-129,0 8 129,0-8-257,0 9 129,0-9 256,-1 8 1,1-8-129,0 0 128,0 9 1,8-1-1,-8-8 129,0 8-128,0-8-1,0 0-128,0 9 0,0-18 0,-9 9 129,9-8 128,0 8-643,-9-8 129,1-1 257,8 9-257,-1-8 129,-7-1-1,8 1 129,0 8 129,0 0-1,8-9-128,-8 9 257,0-8 0,0 8 0,-1-9 129,1-7-258,-8 7 1,-1 1-129,9-1-257,0 1 128,0-9-128,-9 0 129,9 17-258,-8-17 129,7 9 257,-7-1 0,-1 1 0,1-1 129,8-7-1,-9 7 129,1-8-128,-1 0-1,0-8 386,1 0 129,-9 8-258,8 0 129,-8-8-514,9-1-128,-9 1 128,0-9-257,0 9 128,0-9-128,0 9 0,0-9 257,0 9-257,8-9 129,-8 9-258,0-9 129,0 9 0,0-1 129,0 1 128,-8 0-129,8 8 129,0-17 0,0 9 0,0-9-128,0 9 128,0-9 0,0 0 0,0 0 128,-9 9 1,9 0-1,0-1-256,0-7 128,-8 7 0,-1 9-257,9-16 128,-8 16 1,0-9 128,-1 9-257,9 1 0,0-1 257,0-9 128,0 1 1,0 8 128,0-8 0,0 8 0,0 0 128,0-8-385,0 8 0,0 0 0,0 9 0,9-1 0,-1-8-257,0 17 0,-8-17 257,9 9-257,-1 8 0,1-9 514,-1 1 0,9 0-128,-9 8-1,1 0-128,-1 0 257,9 0 129,0 0-258,0 0 1,8 0-258,-8-9 129,0 9 0,8 0-514,1-17 0,-9 17 129,-1-8-1,1-1 129,9 9 129,-9 0 128,8 0-129,0 0 1,1 9-1,-1-9 1,0 8 128,-8 1 514,0-9 128,8 8-256,1-8-1,-1 0 1,0 0-1,1-8-385,-1 8-257,0 0 129,0 8-129,-8-8 0,9 9 0,-9-1 0,8-8 257,0 8 257,1-8 0,-1 0 257,0 9 0,9-9-129,-17-9 1,8 9-386,-8 0 0,17 0 128,-9 0 1,9 9 128,0-9-129,-1 0 1,-7 0-129,7 8 385,1-8 129,-8-8-385,7 8 128,-7 0-129,7 0 129,1 0-257,-9 0 0,1-9 0,-1 9 0,0 0 129,1 0 385,-1 0 128,9 0-642,-9 0 257,-8 0 129,0 0-515,8-8 129,-8 0-514,8 8 0,-8-9 514,0-8-385,9 9-1,-10-9 386,1 9 0,0-9 129,8 8 128,-8 1-257,-8-9-129,8 8 1,-9 1 256,9 0 1,-9-1-258,1 1 129,-1-9 0,1 0-257,-9-8 0,8 8 0,-8-9 129,9 1 128,-9 0-257,0-1 128,0 1 1,0 0-1,-9 8-128,9-8 0,-8-1 257,8 9 386,-17-8-1,8 0-128,-7-1 129,-1 10-258,0-1 129,-9-9-257,10 9 129,-10 1-1,9-1-256,1-9 128,-10 10-257,1-10 128,0 9 129,-9-8-128,0 0-1,0-1 129,9 9 129,0-8-1,-9 8 129,9-8-257,-9 8 0,0-8 129,0 8-1,1 8 129,-1-7-385,0 7 128,0 1 0,0-1 385,1 1 1,-1-1-129,9 1 0,-9 8-129,0-17 129,0 9-257,-8-1 0,0-8 129,8 17-258,-8-8 1,8 8 128,-8-9 0,0 1 0,0 8 257,-1 0 0,10 8 128,-10-16 1,10 8-129,-10-9 0,1 9-257,9-8 128,-10 8 129,1-8-385,0 8 128,0 0 0,8 8 0,-8 0 128,8-8-128,9 0 129,-9 9-1,0-1 1,0 1 128,9-1-129,-9 1 1,1-1 128,-1-8 0,8 9-129,-7-1 129,-9 0-257,16 1 129,-8-9 128,9 8-257,0 1 128,-1-1 386,-7-8 0,7 0-514,-7 9 257,7-1 129,-7-8-386,-1 9 128,0-9-128,0 8 0,1 0 0,-1-8 0,8 9 0,-7-9 0,-1 8 0,17 1 0,-17-1 0,1 1 0,7 7 0,-8-7 0,1-1-385,7 9 128,1-8-2827,0-1 0</inkml:trace>
  <inkml:trace contextRef="#ctx0" brushRef="#br0" timeOffset="108117.3831">2201 1039 1156,'0'0'0,"8"0"1285,-8 0 0,0-8-1285,7 8 643,-7 0 128,0 8-129,7-8 129,-7 7 129,0-7 128,0 7-1028,0-7 1285,0 15 0,-7-8-514,7 15 128,-7 0 1,7 0-1,0 7-899,0 8 129,0-1-1,7 8 1,0 0 128,1 0-386,-1-8 129,0 1 0,-7-8-514,0-15 0</inkml:trace>
  <inkml:trace contextRef="#ctx0" brushRef="#br0" timeOffset="108937.5106">2383 1119 6425,'0'0'0,"0"0"0,0 8-257,0-8 128,8-8 258,-8 8 128,7-7-257,-7 0 0,0-8 0,0 1 385,7 6 129,-7 1-257,7 0 129,1-8 128,-1 8 0,0 0-514,1-8 771,6 8 0,1-1-257,-8 1 128,8 0 1,-1 7-1,1-8-642,0 16 257,7-8 129,-8 7-129,1 0 128,-8 8-385,8-8 129,-8 8-129,0-1 257,-7 8 0,0 0-129,-7 7 129,0 1-257,-8-8 129,1 0-129,-1 7-386,0 0 1,-7-7 256,8 7 1,-1-7-129,1 7 128,-1-7 129,8-7 0,-8-1 129,8-6 128,7-1 128,0 0 1,7-7 128,8 7-514,-1-7 257,-6 0 128,13 0-128,1 0 0,8 0-257,-8 0 0,7 0 0,0 0 514,0 0 0,-7 0-514,0 0 0</inkml:trace>
  <inkml:trace contextRef="#ctx0" brushRef="#br0" timeOffset="133019.4142">4938 490 899,'0'0'0,"0"0"0,0 11 2956,11-11-1,-11 0-3212,11 0 129,-22 0 1284,11 0 129,0 0-1285,0-11 1157,0 22-1,0-11-513,0 11-1,-11 0-256,22 0 128,-11 10-514,0 1 899,11 0 1,-11 10 128,0-10 128,0 11-513,0-1-1,0 1-642,0-1-385,0 1-1,0-12-1413</inkml:trace>
  <inkml:trace contextRef="#ctx0" brushRef="#br0" timeOffset="133671.6172">5241 544 8224,'0'11'0,"0"-11"-771,0 0 0,0 0 771,11 0-1285,-11-11 128,-11 1 1414,11-1 0,0 0 643,-11 0 128,11 11-1028,-10-11 899,-1 11 129,11 0-642,-11 11-1,0-11 1,0 11-258,0 0 129,11 0 0,-11-1 0,1 12-257,10 0 0,10 21 0,1-10 771,-11 10 0,11 1-128,11-22 128,-11 10 257,10-21 0,-10-11-1028,0 11 642,0-22 129,0-11-1028,0 1 129,0-23-1,-11 12 129,0-1 0,0 0-128,-11 1 128,0 21 128,0-11 129,0 11-771,-11-10 0,12 10 514,-12 0-1670</inkml:trace>
  <inkml:trace contextRef="#ctx0" brushRef="#br0" timeOffset="134773.2335">5068 3377 7324,'0'0'0,"0"0"0,-11 0 0,11 0 0,0 0 1671,11 0 128,-11 0-514,0 11 0,0 0-1285,0 0 1028,0 11 128,0 10-899,11 1 0,-11-11-514,-11 10 0,11 12 257,0-11-1028,-11-1 0,11 1-1156</inkml:trace>
  <inkml:trace contextRef="#ctx0" brushRef="#br0" timeOffset="135284.5888">5176 3345 10537,'0'0'0,"0"0"-514,0 10 0,0 1 2056,23-11 128,-35 11-1670,12 0 1285,0 0 0,0 11-257,0-1 129,-11 12-1671,11 0 128,0 10 386,11 1-128,-11 10 128,0 0-129,0-10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2T19:24:20.027"/>
    </inkml:context>
    <inkml:brush xml:id="br0">
      <inkml:brushProperty name="width" value="0.04" units="cm"/>
      <inkml:brushProperty name="height" value="0.04" units="cm"/>
      <inkml:brushProperty name="color" value="#5B2D90"/>
      <inkml:brushProperty name="ignorePressure" value="1"/>
    </inkml:brush>
  </inkml:definitions>
  <inkml:trace contextRef="#ctx0" brushRef="#br0">671 3770,'0'0,"0"0,0 0,0 0,-6 0,-2 0,1 0,1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2T19:24:31.491"/>
    </inkml:context>
    <inkml:brush xml:id="br0">
      <inkml:brushProperty name="width" value="0.04" units="cm"/>
      <inkml:brushProperty name="height" value="0.04" units="cm"/>
      <inkml:brushProperty name="color" value="#5B2D90"/>
    </inkml:brush>
  </inkml:definitions>
  <inkml:trace contextRef="#ctx0" brushRef="#br0">747 167 7581,'0'0'0,"0"0"-1799,9 0 129,-9 0 1027,0-9 1,0 9 642,8 0 257,-8 0 0,0 0 771,0 0 0,0 0 385,0 0-770,0-8 128,-8 8 771,8 0 0,-9 0 128,9 0 1,-16-8-258,7-1-770,9 9 128,-16 0 257,7 0 128,1 0 1,-8 0 128,-1 0-1285,9 0 1413,-9 0 1,0 0-1,1 9 1,-1-9-258,1 8 1,-9-8-1157,8 8 514,-16 1 0,16 15-257,-8-15 0,9 7 257,-1-7 0,1 7-514,-9 1 0,8 0 128,0-1-128,1 9 0,-1-8 0,-8-1 0,9 9 0,-1 0 0,1 0 0,-1 8 0,0 9 0,1-9 0,7 0 0,-7 9 0,8-9 0,-9-8 0,9 8 0,-1 0 0,-7 0 0,7 1 0,-7-1 0,7 0 0,-7 9 0,8-1-899,-9 1 128,9 7-386,8-15 1,-9 15 1156,9-15-129,0 7 1,0 1 642,0-9 0,0 0-257,0 0 128,-8 1-385,8 7-257,8 1 129,1-1-772,-9-8 1,8 1 385,-8-1 0,8 0 514,9 8-257,-9-7 128,0-1 258,1-8 128,7 0-129,1 8 129,0 0-257,-9 0 129,9 1 128,-9-10-514,8 10 0,9-1-257,-8 0 0,8-8 514,-9 8-257,9-8 0,-8 0 257,8 0 128,-9 0 515,9 0-1,0 0-642,0-9 257,0 1 129,0-9-258,0 1 129,0 7-385,0-8-1,0 9 129,-1-9 0,1 1 129,9-1-129,-9 0 0,-1 1 0,1-9 128,0 8-128,0-8-128,0 8-1,0-8-256,0 8 128,8 1 0,0-1 0,0 0 257,-8 1 0,9-1 128,-1-8 1,0 8 128,8 1-643,-7-9 129,-1 8 257,0-8-385,0 0 128,1 0-129,-1 8 1,0 0 385,8-8 128,-7-8-128,-1 8 129,8 0 128,-7 8-129,7-8 129,-8-8-257,0 8 0,1 0 0,-1 0 129,8-8 128,-7 8 128,7 0 1,-8-8-129,9 8 0,-17-9-257,8 1-129,8 8 1,1-8-386,-9-1 128,9 1-128,-9 0 129,17-1 385,-9 9 128,1 0 1,-1-8 128,1 8 128,8-8 1,-9 8-129,9-8 0,-9 8-129,1-9 129,8 1-257,-9-9 0,9 9-385,0 0 128,-9-9 128,9 1-256,0-1-1,-9 0 386,1-8 129,8 9-129,-9-1 0,9-8 0,-8 0 0,-1 0 0,1 1-129,-9-10 1,0 9 128,9-16-257,-9 8 0,-8-1 128,8-7 129,-8 8 129,-9-9-1,9 1-128,-8-1 0,8 1 129,-9-9-258,1 0 129,8 0-257,-17 9 0,9-1 257,-9-16-128,0 8 128,-8 9 0,9-9 128,-18-8 1,9 0-1,0 0-128,-16 8-257,7-8 0,-7 8 0,16-8 0,-17 16-257,9 1 129,0-9 385,-9 8-386,9 1 1,-9-9 513,-8 17 129,0-9 0,9 9 0,-9 0-257,0 0 257,0-1 0,-8 1-514,0 8 129,-1 0-129,1 0 0,-8-8 257,7 8-129,-7-8 129,-1 8 0,-7 0 0,7 0 129,1 0 128,-9 9-257,0-1 257,0 1 0,0 7 385,1 1 1,7 0-1,-8 8 129,0 0-771,9-9 386,-9 9-1,0-8-385,-8 0 129,0 8-129,8-8 0,1 8 0,7 0 0,-8 0 128,0 0 1,1 8-1,-1-8 129,-8 0 129,8 8-386,0-8 257,-8 0 0,0 0-129,0 0 1,8 0-258,-8 0 1,0 0 128,0 0 128,8 0 1,0 0 128,-8 0 0,8 0-257,0 0 128,0 0-128,1 0 257,-1-8 0,0 8-514,0 0 129,9 0-515,-1 8 129,1-8 514,7 0-771,1 8 129,0-8-772,0-8 1,8 8-1671,0-8 0,0 0 3084</inkml:trace>
  <inkml:trace contextRef="#ctx0" brushRef="#br0" timeOffset="18755.559">649 973 5397,'-14'15'0,"28"-15"-900,-14 0 1,0 0 2312,14 14-642,-14-14 0,14 14 514,-14-14 0,14 14 0,0-14 129,0 14-1414,-14 0 1670,14 0 129,0 0-128,-14 0-1,14 14 1,-14 0 128,14 0-1799,-14 0 899,14 14 129,-14 0-514,0 14 0,14 1-257,-14 13 129,14-14-386,-14 0-1157,0-14 129,14-14-1285,-14 0 129</inkml:trace>
  <inkml:trace contextRef="#ctx0" brushRef="#br0" timeOffset="19519.6834">986 1086 10151,'0'0'0,"0"14"0,0-14-1156,-14 0 128,14 0 1028,0 14 0,0-14 1028,0 0 0,-14 0-1028,14 14 771,0-14 0,0 14 0,0-14 0,0 0 0,0 0 128,-15 14-899,15-14 1028,0 14 129,0 0-258,0 0 129,0-14-257,0 14 129,0 0-900,0 0 514,0 0 128,0 1-642,0-15 129,15 0-386,-1 14 0,-14-14 257,14 0 385,0 0 129,0 0-128,0 0-1,-14 0-128,14 0 0,0 0-257,0 0 514,0 0 0,14 0-1285,-14 0 129,-14 0-1928,14 0 128,0-14 2442,-14 14-2955,14-15-1,-14 30 386</inkml:trace>
  <inkml:trace contextRef="#ctx0" brushRef="#br0" timeOffset="19903.6515">1140 1015 13878,'0'14'0,"14"-14"-2442,-14 0 1,0 14 4625,0 0 1,0-14-2185,14 14 642,-14 0 1,0 14-129,14 0 0,-14 1 642,14 13 129,-14 0-1285,14 0 1928,-14 14 128,14 0-386,-14 0 1,15 0-2314,-15-14 1,14-13 642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2T19:23:11.742"/>
    </inkml:context>
    <inkml:brush xml:id="br0">
      <inkml:brushProperty name="width" value="0.04" units="cm"/>
      <inkml:brushProperty name="height" value="0.04" units="cm"/>
      <inkml:brushProperty name="color" value="#66CC00"/>
    </inkml:brush>
    <inkml:brush xml:id="br1">
      <inkml:brushProperty name="width" value="0.04" units="cm"/>
      <inkml:brushProperty name="height" value="0.04" units="cm"/>
      <inkml:brushProperty name="color" value="#5B2D90"/>
    </inkml:brush>
  </inkml:definitions>
  <inkml:trace contextRef="#ctx0" brushRef="#br0">393 295 1670,'0'25'0</inkml:trace>
  <inkml:trace contextRef="#ctx0" brushRef="#br0" timeOffset="1545.4077">452 335 642,'20'0'0,"-20"0"643,0 0-1,0 0-642,0 0 0,0 0 0,0 0 3341,0 0 0,0 20-2698,0-40-1,0 20 129,20 20 129,-1-1-900,-19 1 385,20 0 129,-20-20 514,0 19 0,0 1 129,0-20-643,-20 0 128,20 20 258,-19-20-1,-1 39-642,20-19 129,0-1-386,-20 1 128,20 0 129,0 19 129,0 1-1,0-21-256,-19 1-1,19 39-128,0-20 386,0 1 128,0-1-129,-20 20 1,20 0-1,-20-19 1,1 19-386,19 0-129,0 0 1,-20 0-258,20 0 129,0-20 257,-20 20 0,20 20 0,0-20 129,0 20-1,20-20 258,-20 0-1,0 0 129,0 0 129,-20-19-643,20 19 257,0 0 0,0 0-386,-19 0 1,19 0-129,0 20 0,19-40 257,1 1-129,-20-1 1,20 20 256,-1-20 129,1 1 0,0-1 0,-1 20-257,1-19 0,-20-1 0,20 20-514,19 0 129,-39-39 513,40 19 129,-21-19-257,1 19 386,0-19-1,-1 0-128,1-1 0,0 21 0,-1-1 0,21-39-257,-40 39 0,20 1 0,19-20 0,-19 19 0,19 0 386,-19-19-1,-1 0-256,21-1 128,-1 1-257,-19-20 128,39 20 1,-39 19-386,19-19 0,-19 0 257,19-1 128,-19 1-128,19 0 129,1-20 128,-1 19 0,0-19 0,1 0-386,-1 0 1,0 0 128,21-19-129,-21 19 129,0 19 0,1-19 129,-1 20-129,20-20 128,-19 20-128,-1-20 129,0 0 128,1 0-257,-1 0 128,20-20-256,0 20 128,0-20 0,-19 20 0,-1-19 0,20 19-257,-19 0 0,19 0 128,0-20 1,-20 20 128,20-20 0,-19 1 0,-1-1-6939,0 0 0,1-19 14006,-1-1 1,0 21-7068,1-21 0,-20 1 128,19 0-128,0-1 129,1 1-258,-1-1 1,0 1 128,21 0 0,-21-1 128,-19 1-128,19 0 129,-19-1 513,19-19 129,-19 20-771,-1-1 514,-19 1 0,20-20-385,0 0 128,-20 0-514,0-20 128,20 0 129,-20-19-385,-20 19-1,40 0 129,-20 20 129,0-20-1,0 1 129,0-1 0,-20 20 129,20-20 128,-20 0-129,0 1 129,1-1-385,-21 0-1,21 0 129,-1-19-771,-19 19 129,-1 0 128,21 20 128,-21 0 386,1 0 0,19 20 0,0-20 257,-39 0 129,20-1-258,0 21 129,-1 0 0,1-1 0,-1 1-257,1 19 129,0-19 128,-1 39 0,-19-20 0,20-19-257,-20 19 0,0-19 0,19 19-129,-39-19 129,20-20-257,0 19 129,0 1-258,0 19 1,0-19 385,0 39-129,20-20 1,19 20 642,-39 0 0,19 0-257,-19 20-129,0-20 129,0 0-128,0 19 128,0 1-129,20 0 1,-20 0-129,0-1-257,-20 1 128,20 0-642,0 19 129,-20-19-129,20 19 0,0-19 771,19-1-900,1 1 129,0 0-642,-1-20-1,1 20-1670,-1-1 129</inkml:trace>
  <inkml:trace contextRef="#ctx0" brushRef="#br0" timeOffset="7860.6444">1382 995 5911,'0'-8'0,"0"8"0,0-8 1413,0 8 129,0 0-3341,0 0 0,0 0 1542,8 0 129,-8 0 128,9 8 0,-9 0 0,8 0 3212,-8 9 129,8-9-1670,0 9 128,1-1-1799,-9 9 1028,8 0 0,0 8-643,1 8 129,-1 0 0,8 0 0,-7 9-514,-1-9 129,0 0-1,0-8-899,9 0 0,-17-8-899,8-8 128</inkml:trace>
  <inkml:trace contextRef="#ctx0" brushRef="#br0" timeOffset="8668.7083">1621 1019 8481,'0'0'0,"8"0"0,-8-8-900,9 8 129,-9 0 1414,8-8-1,0 0 1,-8-1 128,8 1-771,9 0 642,-9 0 1,9 0-129,-1-9 128,1 17-128,-1-8 0,9 0-514,-9 8 771,1 0 129,-1 0-515,1 8 129,-1 0-514,1 9 129,-17-9-129,8 16-257,9 1 128,-17 0 129,0 0 129,0-1-515,-9-7 129,1-1 257,0 1-771,-9-1 129,9-7 513,-8-1 129,7-8 129,1 8 128,8-8-257,0-8 128,0 8 129,8-8 129,1 8-1,7 0-385,1 0 0,-1 0 0,1 8 386,-1 0-1,-8 0 129,17 9 0,-8 8 257,-1-9 0,1 9-771,-9 0 900,0-9 128,0 9 128,-8 0 129,-16-1 0,8-15 0,-17 7-1285,0-8 0,0 9 129,-16-17-1157,0 0 0,0 0-643,8 0 1,-9-8 1670</inkml:trace>
  <inkml:trace contextRef="#ctx0" brushRef="#br1" timeOffset="87154.0438">498 3662 4497,'13'13'0,"-13"-13"-257,0 0 0,0-13 257,0 0 0,0 13 129,0-13-129,-13 0 128,13 13-128,0-13 129,0 0-129,0 13 642,0 0 1,0 0 385,0 0 128,0 0 386,0 0 129,0 0-1671,0-13 1670,0 13 1,-13 0-772,13 0 129,-14 0-642,1 0 128,13 13-514,-13-13 128,0 0 129,0 13 257,0 0 0,0 0 257,-13-13 0,13 13-771,-14 13 1028,14-26 129,0 13-772,-13 14 129,0-1-257,13 0 0,-13 13-257,12 1 129,-12-14 128,13 13-129,0-13 129,-13 13 0,13 1 129,0 12-386,0 0 385,0 14 1,-1-14-515,1 14 129,13-14 0,0 14 0,0-1 0,0 1 129,0-14 128,0 0 257,0 14 128,0-14-385,0 14 0,-26-14-257,26 13-128,0 1-1,-13-14-256,13 14-1,0-14 386,0 14-257,13-14 0,-13-13 257,13 14 0,0-1 386,0 0-1,1 1 129,-1-1 0,0 1-642,13-1-1,-13 0 129,13 1-514,13-1 129,-12-13-1,12 14 129,0-14 514,0 13 0,-12-12-257,12-14 514,13 0 0,-12-13 129,-1 13-1,-13-13-899,0 0 0,14 1 257,-1-1-899,13-13-1,1 13 386,-1 0 0,0-13 386,1 13 128,12-13 0,1 0 257,-14 13 0,0-13 385,1 0 129,-1-13-899,14 13-1,12 0 129,-26-13-385,14 0 128,-1 0-514,-12 0 128,12 13 258,1-14-1,-14-12 386,14 0 0,-14 13 129,13-13-258,1 0 129,-1-1-128,1-12 128,-14 0 0,0 13-129,14-14 129,-1 14 0,1-13 0,-14-13 129,1 12 128,-1 1-257,0-13 385,-12 12 1,12 1-1,-13 0 1,14 13-515,-14-14 1,0 1 128,1 0-386,-1-1 1,-13 1-1,-13-13 129,13 13 129,0-1-1,1-12 129,-1-1 0,-13 1 0,0 0 129,0-1-1,-13 1 129,0-13 0,0-1-257,0 1-385,-13-14-1,13 14-128,-13-1 129,0 1-129,0-14 128,0 14 386,0 12 257,13 1 0,-27-1 0,14 1 129,-13 0 256,0 12 1,-13 1-643,-1 0 771,-12-13 128,13 12-642,-14 14 0,14-13-257,-26-1 0,-1-12 0,14 13-385,-1 0 128,1-1 128,0 1 1,-1 13 128,-12 0 0,12 13 0,-12-14 385,13 14 129,-1 0-385,1 0-1,-1 0-128,-12 0 0,13 0 129,-14 13-1,14 0 1,-27 0-258,27 0 129,-14 0 0,1 13 257,13-13 0,-14 13 386,14-13-1,-27 26-128,14-13 129,-1 0-643,1 0 128,-1 14 129,1-1-899,-1 13 128,1 13-257,13-12 128,12 12 643,-12-13-642,13 1 128,-14-14-643,14 13 129,0-26-1670,-14 0-1</inkml:trace>
  <inkml:trace contextRef="#ctx0" brushRef="#br1" timeOffset="103358.6603">1061 4427 8095,'0'0'0,"0"0"-771,-15 0 0,15 0 771,0 0-128,0 0 128,0 0 128,0-16 1,0 16 642,0 16 128,0-1-899,0 1 1285,0 0 129,0 15-129,0-16 0,15 32 128,-15 0 1,0 0-1414,0-1 1670,16 1 129,-32 16-1799,16-17 0,0 1-1927,-15-16-1,15 0 1928,0 16-3855</inkml:trace>
  <inkml:trace contextRef="#ctx0" brushRef="#br1" timeOffset="104138.9813">1124 4396 3212,'0'0'0,"16"15"-385,-1-15-1,1 16 1157,0-16-385,-1 15-1,1-15 515,-16 16-1,15-16 386,-15 16 129,0-16-1414,0 0 1028,0 0 0,0 0-257,0 0 0,0 15 128,0 1 1,0-1-900,0 1 642,0 0 1,0-1-129,0 1 128,16 15-513,-16-15 128,0-1-257,0 1-386,0-16 1,0 15-515,0-15 129,16 0-257,-16 0 0,0-15 1028,15-1 0,-15 16 0,16-15 129,-1-1-1,1 16 129,-1 0 129,1 16-386,0-1 257,-16 1 0,31-1 128,-16 17 1,1-1-129,0 0 0,-16-15-257,15 15 385,-15 0 129,0 16-128,-15-16 128,-1-16-643,0 1 1,-15 0 128,16-16-643,-17 0 1,1-16-1543,0-15 1</inkml:trace>
  <inkml:trace contextRef="#ctx0" brushRef="#br1" timeOffset="104443.0002">1264 4474 15291,'0'0'0,"0"0"-2827,-16-16 129,32 16 2698,-16-16-1671,15 16 1,1 0 1541,-1 16 129,1 0 1671,15-1 128,0 1-1799,1 0 2827,-1-16 128,-16 0-1027,16 0-1,1 0-2184,-1 0 0,-16-16 257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2T19:24:57.783"/>
    </inkml:context>
    <inkml:brush xml:id="br0">
      <inkml:brushProperty name="width" value="0.04" units="cm"/>
      <inkml:brushProperty name="height" value="0.04" units="cm"/>
      <inkml:brushProperty name="color" value="#5B2D90"/>
    </inkml:brush>
  </inkml:definitions>
  <inkml:trace contextRef="#ctx0" brushRef="#br0">4142 79 2441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18-01-02T19:19:49.229"/>
    </inkml:context>
    <inkml:brush xml:id="br0">
      <inkml:brushProperty name="width" value="0.04" units="cm"/>
      <inkml:brushProperty name="height" value="0.04" units="cm"/>
      <inkml:brushProperty name="color" value="#004F8B"/>
    </inkml:brush>
    <inkml:brush xml:id="br1">
      <inkml:brushProperty name="width" value="0.04" units="cm"/>
      <inkml:brushProperty name="height" value="0.04" units="cm"/>
      <inkml:brushProperty name="color" value="#5B2D90"/>
    </inkml:brush>
  </inkml:definitions>
  <inkml:trace contextRef="#ctx0" brushRef="#br0">1693 403 2570,'0'-10'0,"0"10"0,0-11-643,0 11 1,0 0 1413,0 0 0,0 0-771,0-10 771,-10 10 0,10 0-386,0 0 129,0 0-257,0 10 129,0-10-386,10 11 385,-10-11 1,0 10 256,0 0 1,0 1 128,0-11 128,0 10-899,0 0 0,0 1 0,0-11 1285,0 20 0,0 1-1285,11 0 129,-11-1-129,10 11 128,-10-10 129,0 10 0,0 0 129,0 0-258,0-11 1,0 1-129,10 10 0,-10-10 128,0-1-256,0 11-1,0-10-256,0 20 128,0-10 257,0 0-257,0-10 0,0-1 128,0 1 129,0 0 386,11-1-1,-11-9-385,10 9 386,0-9-1,-10 9-256,0-9-1,0-1 1,0 0-1,0 1 1,0-1 256,0 0 1,0-10-129,0 0 0,0 11-257,0-11-257,0 0 0,0 0 514,0 0 128,0 10 1,11-10-1,-11 0-385,10 0-128,0 0 128,1 0 128,-1 0 1,0 0 256,1 0 1,-1 0-386,11 0 128,-11 0 1,0 0-258,11 0 129,0 0-257,-1 0 129,11 0 128,-10 0-257,-1 0 128,-9 0 129,-1 0 129,11 0-129,-1 0 128,1 0-128,10 0 0,-10 10 0,10-10 0,-11 11 0,11-11-128,0 0-1,-10 0 129,10 0 0,-10 0 0,-1 0 129,1-11 128,10 11 0,-10 0 128,9-10-385,-9 10-128,10 10 128,-10-10 128,10 0 1,-11 0-258,-9 0 1,9 0 128,1 0 0,-11 0 0,1 0-129,20 0 1,-11-10 128,1 0-129,0 10 129,10-11-128,-11 11-1,11 0 1,-10 11 128,0-11 0,-1 0 0,1 0 128,-1 10 129,1-10 129,0 0-258,-1-10 129,11 10-257,-10-11 0,0 11 129,-1 0-258,11-10 1,-10 10-1,0 0 129,-1 0 0,1 0 0,-11 0 0,21 0 0,-10 0 129,0-10 128,-1 10 0,11-11-257,-10 11 0,0 0 0,-1-10 0,1 0 128,-1 10-385,1-11 0,0 11 257,-11 0-257,0 0 129,11-10 128,-11 10 0,11 0 385,-11-10 129,1 10-514,-1 0 386,0 0 128,1-11 0,-1 11 0,0 0-514,-10 0 0,11-10 128,-11 0-513,0-1-1,10 11 129,-10-10 0,0 10 257,0-10-257,0 10 0,0-21 257,0 21 129,0-10-258,0-11 1,0 11 128,0 0 0,-10-1 0,10-9-129,0-1 129,0 0 0,0 1 0,0-1 0,0 0-128,0 1 128,10-1 128,-10 11 129,0-11-257,-10 0 129,10 1-129,10-1 128,-10 0 1,0 1-386,0-11 128,0 10 129,0 0 0,0-10 0,0 11-128,0 10-1,0-11 1,0 0 128,-10 1 0,10 9 0,0 1 0,0 0-386,0-11 129,-11 11 129,11-1-1,-10-9 129,10 9 0,0 1 0,0 0-257,-10-1 129,10-9-129,0 20 0,-11-11 0,11 11 128,0 0 1,-10-10-1,10 10 129,0-10-128,0 10 128,-10-11 0,-1 11 0,11 0 0,-10 0-129,10 0 1,0 0 128,-10 0 0,10 0 0,-11 0 0,1 0 128,10-10-256,-10 10 128,-1 0 0,1-10 0,-11 10 0,11-11-129,-11 11 129,1 0 0,-1-10 0,1 10 0,-1 10 129,-10-10-129,10 11 0,-10-11 128,11-11-128,-1 11 0,0 0 0,1 0 129,-11-10-129,10 10 128,0-10 129,-10 10-257,0 0 129,11 0-258,-11-11 1,10 11 128,-10 0-257,0 0 0,0-10 257,0 10 0,0 0-129,0 0 129,0 0 0,11-10 129,-11 10-1,0 0 1,10 0 128,-10 0-257,10 0 128,-10 0 129,11 10-385,-11-10 128,0 0 0,10 0 0,0 0 0,1 0-129,-11 0 129,0 0 0,10 10 129,-10-10-258,11 0 129,-1 0 0,-10 11 257,0-11 129,0 0-258,10 0 129,1 0-257,-11 10 0,10-10 0,-10-10-257,0 20 129,10-10 128,1 0 0,-11 0-129,10 0 129,-10 0 0,11 0 0,-1 0 129,0 0-386,-10 0 128,11 0-128,9 0 129,-9 0 128,9 0-257,1 0 0,-11 0 0,11 0 128,0 0 258,-1 10 128,1-10-257,-11 11 128,11-1 1,10 0-1,-10-10 1,-1 0-386,11 11 128,-10-11 129,10 0-385,0 0-1,0 0-1541</inkml:trace>
  <inkml:trace contextRef="#ctx0" brushRef="#br0" timeOffset="2808.5569">4006 155 8995,'0'0'0,"0"0"0,0 11-514,0-11 0,0 0-1414,0 0 129,0 10 1799,10-10 0,-10 0 0,0 10 0,0-10 129,0 0 256,10 11 129,1-11 0,-11 20 129,0-20-643,10 21 514,-10-11 128,0 1-642,0 20 0,10-21 0,-10 11 129,0 10-129,0-11 257,11 1 128,-11 10 515,10 0-1,-10 0-899,0 10 643,0 1-1,10-1-642,-10 0 0,0 1 0,0-11 0,0 10 0,11-10 129,-11 10-1,0-10 1,0 11 128,10-11-129,-10 0 129,0 0-257,10 0 257,1 0 0,-11 0 129,10 0-1,-10-11 258,10 11 128,1-20-771,-11-1 385,10 0 129,-10 1-514,10-11 129,1 0-643,-11 0 128,10 0 386,-10-11-257,10 11 0,1-10 257,-1 0 0,0-1 129,11 11-1,-11 0-128,11-10 386,-11 10-1,1 0-128,-1 0 0,11-10-128,-11 10 128,11 0-257,-1 0 0,1 0 128,0 0-128,-1 0 0,1-11 257,10 11-128,-10 0-1,-1 0 1,1 0 128,10-10-386,-21 10 1,11 0 128,10 0-257,-11 0 0,11 0 514,-10 0 128,0 0-128,10 10 129,-11-10-386,11 0 128,-10-10 129,0 10-257,-11-10 129,11-1-129,-11 11 128,11 0-128,10 0-128,-11 0 128,1-10-129,0 10 129,10-10-257,-11 10 129,11 0 128,-10-11 0,-1 11 0,1 0 385,0 0 1,-1 0-1,11 0 129,-10 0-514,10 0 129,-10 0 128,-1 0 0,11 0 0,-10-10-257,0 0 128,-1-1-128,-9 11-128,9 0 128,1 0-129,0 0 1,-1-10-1,1 10 129,0 0 0,-1 0-128,1 0 128,0 0 0,-1 0 0,-10 0 0,11 0 0,-11 0 128,11-10-128,-11 10 129,1 10-386,-1-10 0,0 0 257,11 0-386,-11 10 1,1-10 256,-1 11 129,0-22 129,-10 11 128,11 0-257,-1 11 128,-10-11 129,10-11-128,-10 11-1,11 0-256,-11 0 128,0 0 0,0 0-257,10 0 128,-10 0-128,0 0 0,0 0 0,10-10 0,-10 0 257,-10 10-128,10-11 128,10 1 0,-10 10 0,11 0 0,-11-10 0,0 10 0,0-11 128,10 1 129,-10 0-128,10-1-1,-10 1-128,0 0 0,0-11 0,0 0-257,0 1 0,0-11-128,0 10-1,-10-10-385,10 0 129,-10 0 642,10-10-257,0 10 0,-11 0 128,1 0 1,10 0 385,0 0-129,-10 0 1,10 0-129,0 0 128,-11 0-128,11 0 129,-10 10-129,10-10 0,-10 10 128,10 1 1,0-1-1,-11 0-256,1 11 128,10-11 0,-21 21-257,11-31 0,10 21-129,0 0 129,-10-1-128,-1 11-1,11-20 386,0 9 129,0 11 128,0-10 0,0 10 128,-10-10-385,10 10 0,0 0 0,0-11-128,0 22-1,-10-11 1,10-11-1,-11 11-128,11 0 129,-10 0 128,0 0 0,-1 0 0,1 0 128,0 0 1,-11 0-1,1 0 129,-1 0-257,0 0 0,-10-10 129,11 10-258,-1 0 129,0-10 0,-10 10 0,0-11 0,0 11 129,0-10-1,0 10 1,0 0 128,0 0-129,0-10 1,-10 10-1,0-11-128,-1 11 0,1-10 0,0 10 129,0 0-129,10 0-129,0 0 1,-11 0 385,1 0 0,0 0-257,-1 0 0,1 0 0,10 0 128,0-10 129,-10 10-257,-1 0 129,1-11-129,0 11 128,0 0-128,10 0-128,0 0 128,-11 11 0,11-11 128,-10 0 129,0 0 0,-1 0-257,11 0 129,-10 0 128,10 0-257,-10 0 0,-1 0-129,1 0 1,10 0 128,0 10-257,0-20 128,0 10-899,0 0 129,11 0-900,9-11 0</inkml:trace>
  <inkml:trace contextRef="#ctx0" brushRef="#br0" timeOffset="7205.6005">5163 1137 2955,'0'0'0,"0"0"-642,0-11 128,0 1 514,0 10 514,0 0 128,0-10-642,0-1 0,0 11 0,-10 0 0,10 0 0,0 0 257,10 0 129,-10-10-258,0 10 129,0 0-257,10 0 514,-10 0 0,0 10 257,-10-20 129,10 10-386,0 0 0,0 0-514,-10 10 514,10-10 0,0 0 128,0 11 1,-11-1-258,11-10 129,-10 0-514,10 10 514,0 1 129,0-1-515,0 11 1,-10-11-129,10 11 0,0-1 0,-11 1 0,11 0 0,-10-1 128,10-9 129,0 9-128,0 1-1,0 0-128,0 10 129,0-11 128,0 1-129,0 0 1,0 10 128,0-11 128,0 1-385,-10 0 257,10-1 0,0 1-385,0 0-1,-11-11 1,11 21 128,-10-10 0,10 10-257,0-11 0,-10 11 128,10 11 1,0-11 128,0-11 0,0 21 0,0-20 257,0 10 0,0 0 128,0-10 1,0 20-386,0-10-129,0 0 129,10-10-385,-10 10 128,0 0 257,0 0 128,0 10-128,10-10 257,-10 0 129,0 0-1,0 0 129,0 0-257,0-21 0,0 21-257,0-20-128,0 9 128,11 1-643,-11 0 129,0-11 386,10 11 128,-10-11 0,0 11 0,10-1 0,-10-9 257,11 9 0,-11 1 0,10 0 128,-10-11-385,10-10 257,1 10 0,-1 1-128,-10-1-1,10-10-128,1 0 129,-1 0-129,0 10-129,1-10 129,-1 0-257,11 0 129,-1 11-258,1-11 258,0 0-1,-1 0 129,1 0 129,-11 0 256,11 10 1,0-20-386,-11 10 514,21 0 0,-21 0-386,11 0 129,10 0-128,0 0-1,-10 0-128,-1-11-128,11 11 128,-10-10-514,10 10 128,-10 0 129,-11-10 129,10-1 128,1 1 0,0 0 128,-11 10 129,0-11 0,1 1-128,9 10-1,1 0-128,0-10 0,-1-1 129,-9 1-129,9 0 0,1 10-257,-11-11 0,11 1 257,-11 0-386,11-1 1,0 1 128,-11 10 128,0 0 129,-10 0 129,11 0-129,-11 0 128,0-10 129,10 10-257,-10-11 129,10 1-129,-10 0 0,0 10 0,11-21 128,-11 11 1,0-1-258,0-9 1,0 9 128,0-9-129,0 9 129,0-9-128,10-1 128,-10 0 0,10 11 0,1-11 0,-11 1 0,0-1 128,0-10 258,0 10 128,0 1-257,0-1 0,0 0-257,0 1 257,0-11 0,0 0-257,0 0 0,0 0-257,-11 0 128,11 10 129,-10-10-385,10 10 128,0-10-257,0 11 128,-10-1 515,10 1 128,0 9-257,0-9 385,0-1 129,10 11-257,-10-21 129,-10 10-515,10-10 129,0 10 0,0 1-385,0-1-1,0-10-385,0 0 0,0 10 257,0 1 129,0-11 385,0 10 0,0 0 128,0 1 643,0-1 0,0 0-514,0-10-128,0 0 128,0 0-771,0 0 128,0-10-128,0 10 129,0 0 385,0 10-386,0 1 1,-11-1 256,11 11 1,0-11-1,-10 11 129,10-11 0,0 11-128,0-1 128,0-9 0,0 9 0,-10 1-129,10 0 129,0 10 0,0 0-128,-11 0 128,1 0 128,0 0 129,-1 0-385,1 0-1,0-11 129,-1 11-128,-9 0 128,9-10 0,-9 10 0,-1-10-129,0 10 129,1 0 0,9 0 0,-9 0 0,9 0 257,-9 0 0,-1 0-128,11 0-1,-21 0-128,10 0 0,1 0 129,-11 0-129,0 0 0,10 0 0,-10-11 0,10 1 0,11 0-129,-11 10 129,1 0-128,-1-10 128,11 10-129,-11 0 129,-10 10 0,10-10 386,1 10-1,-1 0-256,-10 1-1,10-1-128,1 0-385,-1 1 128,-10-1-514,10 11 128,1-11 129,-1 0 0,0 1 514,1-11-1285,-1 10 129,11 0-386,-1-10 0,1 11 385</inkml:trace>
  <inkml:trace contextRef="#ctx0" brushRef="#br0" timeOffset="13315.888">3804 3089 5654,'0'0'0,"10"0"0,-10 0-900,0 0 129,0-11 1028,0 11 0,-10-10 257,10 10 129,-11-11-643,-10 0 514,21 1 128,-21 10-513,10-11 128,1 11-129,-1 0 129,0 0-257,11 0 643,0 0-1,-21 0 1,11 0 128,-12 0 0,1 0-386,0 11 1,0-11 513,-11 0 129,0 0-642,1 21-1,10-10-385,-1-1 257,12 11 129,-11-10-129,10 21 128,-10-11 1,0 11-1,-1-11-385,1 0 257,0-10 129,0 10 128,0 0 0,0 0 0,-1 11 0,1-11-514,11 11 128,-12 0 1,12-1-1,10 12 1,-11-12-258,1-9 129,10 9 0,0-9 129,0 9 128,0-20-129,0 21 1,10-11-1,1 0 1,-11 0-129,10 0 128,12 1 129,-12-1-128,1-11 128,10 12-257,-10-12 0,10 11 0,0-10-129,-10-11 1,10 21 256,0-10 1,0-1-1,-10 1 1,10 10-129,0-10 0,0 10 128,0-11-256,11 12 128,0-12-129,0 11 129,-1-10 0,1 10 257,0-21 0,0 21-257,-1-10 0,1-1-128,0-10 128,10 0 0,-10 0 0,10 11 128,-10-11-256,11 0 128,-12 11-129,12-11 129,-1 10 0,0-10 0,1 0 0,-1 0-128,0 0 128,-10 0 128,10 0 1,11 0-129,-21-10 0,10 10 128,1-11 1,-1 0-1,1 1 1,9-1-1,-9-10 1,-1-11-258,-10 1 129,0-1-642,-1 11 128,-9-11 514,-1-11-257,11 12 0,-11-12 0,0 12 128,0-12 1,-10 11 128,-1 1 0,-10 10 128,11-11 1,-11 0-129,-11 0 0,1-10 0,-1 10 128,0-10-128,-10 10 0,0 0 129,0 0-258,0 1 129,-11 9 0,0 1 129,1 11-129,-1-11 128,0-1 1,0 12 385,0-1 0,1-10-514,-1 10 0,0-10 0,0 0 385,-21 10 1,11-10-258,10 11 129,1-1-385,-1 11-1,-10-10 129,10 10-128,-11 0 128,1 0 0,0 0 128,-1-11-385,1 0 129,0 1 128,-11 10 0,10-21 128,-10 10-385,11 11 129,0-11-258,-1 1 129,1 10 257,-11-11-642,11 11 128,10 0-771,0 11 128,11-1-1156</inkml:trace>
  <inkml:trace contextRef="#ctx0" brushRef="#br0" timeOffset="72353.413">5528 1554 1799,'11'0'0,"-11"0"128,0 0 129,0 0-257,0 0 1671,11 0 128,-11 0-1285,0 11 0,0-11-257,11 11-129,-11 0 1,11 11 385,0-11 128,0 11 258,-11-11 128,11 11-1028,-11-11 1156,0 0 1,0 0-1,-11-1 1,11 1-900,-11 0 0,11 11-257,-11 0-257,11 0 0,0 11-257,0-11 0,0 0 514,0-11 128,0 0-128,11 11 386,0-22-1,-11 0-128,11 0 0,0 0 0,-11 0 0,11-11-257,11 0 0,-11 11 129,0 0-258,11 0 1,-11 0-1,-1 0 129,1 11 0,0 0 0,11-11 129,-22 10-129,11 12 0,-11 0 0,0 0 128,0 0-128,0 0 129,0 0-1,-11 11 1,0-11-1,0-1 129,-11 1 0,12-11-257,-23 0-128,11-11-1,-11 0-642,11-11 129,0 0-1543</inkml:trace>
  <inkml:trace contextRef="#ctx0" brushRef="#br0" timeOffset="72603.5029">5441 1612 3469,'0'-14'0,"0"14"0</inkml:trace>
  <inkml:trace contextRef="#ctx0" brushRef="#br0" timeOffset="72863.4635">5462 1543 385,'11'0'0,"-11"0"129,11 0-1,-11 0 386,11 0 0,0 11-514,-11-11 257,0 0 0,11 11 514,-11-11 0,0 0-257,11 0 129,-11 0-643,11 0 514,-11 0 128,0 0-256,10 0-1,-10 0 129,22 0 129,-11 0-643,0 0 514,11 0 128,-11 0 129,11 0 0,-11 0 257,11 0 0,0 0-1028,0 0 771,0 0 0,0-11-771,-11 11 0,11-11-385,0 11 256,-11 0 1,10 0 128,1 0 128,-11 0 1,0 0 128,-11 0-257</inkml:trace>
  <inkml:trace contextRef="#ctx0" brushRef="#br0" timeOffset="77915.8046">3987 3396 1542,'12'0'0,"-12"12"128,0-12 1,11 0-129,-11 0 1799,0 0 128,0-12-1670,0 1 129,0-1-258,0-10 129,-11 10-257,11 1 0,0-1 0,-12 1 129,1 0-1,11-1 386,-12 1 129,12 11-643,0 0 771,-22-12 0,10 12-514,1 0 128,-12 12 129,0-1 129,0 12-643,0-12 385,12 12 1,0 0-258,-12 11 129,0 0-257,12 1 129,-1-1-129,12 0 128,0 0 129,12 1-128,-12-1 128,11 0-257,-11 0 0,11 0 0,1-11 0,-1-11-643,23-1 129,-11 1 514,0-1-642,0-11-1,0 0 643,-12 0 129,12-11 385,-12-1-257,-11 1 128,12-12-513,-24 0 128,12 0-129,0-11 1,-11 11 128,0 0-514,-1 12 128,1 0-128,-12 11 129,12 0-1,-12 0 129,23 0 257,-23 11 514,11 0 129,12-11-900,-11 0 0,0 0-1028</inkml:trace>
  <inkml:trace contextRef="#ctx0" brushRef="#br0" timeOffset="86351.0831">4690 503 8738,'0'0'0,"9"10"0,-9-1 514,9-9 0,-9 9-1542,10-9 0,-10 0 2056,9 0-514,0 0 128,0 0 258,10-9 128,-19 9-514,18-9 128,9 9-256,1 0-129,0 0 0,-10 0 514,19 0 0,-19 0 771,19 9 0,-10 0-1542,-8-9 2056,8 9 128,-17-9-899,8 9 129,-18-9-1928,9 0 0,-9 0 514,-9 9-643,0 10 1,-10-10 642,10 19 128,-9-10-513,-1 10 128,10 8 257,-9-8-1799,-1-1 128,1 1-256,9-10-1</inkml:trace>
  <inkml:trace contextRef="#ctx0" brushRef="#br0" timeOffset="91920.7478">2832 563 642,'0'0'0,"-11"0"2185,11 12-1,0-24-2698,0 1 0,0 0 514,0 11 0,-11-12 0,11 1 129,-12-1 128,12 1 0,-11 11 0,11-12-257,0 12 257,-12-11 0,1 11 257,-1 0 128,12-12-128,-11 1 0,-12-1-514,12 1 257,-12 11 129,11-12-643,-11 12 128,0 12 1,12-12-1,-12 11 129,23 12 129,-11-11 128,11-1 257,-12 1 0,12-1 128,0 1 129,0-1-771,0 1 129,12-12 128,-12 11-643,11 0 129,12-11-128,-23 12 256,23-12 1,-12 11 256,1-11 1,11 12 256,-23-12 1,11 11-1,1-11-128,-1 0 0,0 12-514,-11-12 129,0 11-129,12 12 128,-1-11 129,-11-1-128,12 12 128,-12 0-129,11-12 129,-11 1 129,-11-1-1,11 12-128,-12-11 129,12-1-1,-11 1-256,-1-1-1,1 1-128,0-12 0,-1 11 257,1-11-257,-1 11 129,1-22-129,-1 0 0,12 11 642,-11-12 1,22 1-386,-11-12 642,0 0 129,12 0-128,-12 0-1,11-11-513,-11 11-1,12 0-128,-12 0-257,11 0 129,1 0-772,-1 0 129,0 12-385,1-12-1,-1 0 1157,-11 23-1285</inkml:trace>
  <inkml:trace contextRef="#ctx0" brushRef="#br1" timeOffset="293972.057">1068 3599 642,'0'0'0,"19"-18"129,-1 18 128,-18-19-257,18 1-257,-18 18 128,0-19 515,19 19-1,-19-18 515,18 18 128,-18 0-1028,0 0 1156,19 18 1,-19 1-129,0-19 0,0 18 0,0-18 0,0 0-1028,18 0 642,-36 0 1,18 0 128,0 0 0,-19 0 128,1 19 1,-1-19-900,19 18 642,-18-18 129,18 0-385,-37 0 128,19 0-129,-19 18 129,18-18-514,-17 0 386,-1 0-1,0-18 129,0 36 0,-18 1-128,0-1 128,18 1-514,0-19 257,-18 18 0,18 19-257,0-37 0,0 37-129,1-19 129,-20 19 0,20-19 0,-1 1 0,0 17 0,0-17 129,-18-1-129,37 19 128,-19-19-128,18 1 0,1 18 129,-19 0-129,37 18 128,-18-18-128,-1-1 0,1 20 0,18-20 0,0 1 0,-19 0-128,19-19-1,0 19 129,0 0 0,0 0 0,0 0 0,19 18 0,-19-18 257,0 18 0,18 0 0,-18 0 0,0 19-257,19-19 257,-1-18 0,-18 0-128,0 0 128,18-1-386,-18 1 129,19 0 0,-1-18-514,1 17 0,-19 1-128,18 0 128,19 0 642,0 18 1,-19-18-129,19 0 514,0-1 128,-19 1-256,19 0 128,0 0 0,0 0 0,-1 18-514,1 0 0,0-18 0,-18 18-514,17 0 128,20-18 129,-20 0 0,20 0 257,-20 0-128,20-19 128,-20 19 0,20-19 0,-20 1-129,1 18 129,19-19 0,-20 0-257,20 1 129,-1-19 128,0 18 0,0 1-257,0-1 0,1-18 257,-19 18 0,-1 1 0,1-19 0,18 18 128,-18-18-385,0 0 129,0 0 128,0 19-129,-1-19 1,1 0-1,19 0 129,-20 0-128,-17 0-1,18 0 129,-1 0-257,1 0 0,-18-19 257,17 19 0,1-18 129,0-1-129,0 1 128,0 0-256,-19-19-1,0 0-385,19 0 129,-18-18-258,18-19 258,-19 1 128,19-1-386,-19 0 1,19 1-1,0 18 1,-19-1 513,-18-17 129,19 17 0,17 1 257,-36-18 129,37-1-258,-18 19 129,-1 0-257,0-1-128,1 1-1,-1 0-385,-18 0 129,19-1 128,-19 1 128,0 0 129,0 0 129,0 0-1,-19 18 1,1-37-1,-1 19-128,1 0 129,0-19-129,-19 0-129,18 19 1,1 0-1,-19-19 129,19 1-128,-1-1-1,-17-18 129,-1 0-128,-18 18-1,18 1 258,-19-1 128,1 0 0,0 19 128,18 0-385,0 0 129,1 18-1,-20-18-128,20 18 0,-20 19 129,1-1 128,-19 19-257,38 0 514,-1 19 128,-18-19-256,-1 0 128,-17 18-386,18-18 129,-19 18-257,0 1-385,19-1 128,-19 1-129,38-19 1,-20 36-386,1-17 0,0-1 771,0 1-1285,-1-1 0,20-18-771,-20 18 128</inkml:trace>
  <inkml:trace contextRef="#ctx0" brushRef="#br1" timeOffset="308809.842">1417 4147 771,'0'0'0,"15"16"0,-15-16 257,0 16 128,16-1 1928,-16-15 0,0 0-1542,0 0 129,0 0-900,15 16 1285,1-16 128,-16 15-256,0 17 128,16-1-514,-1 0 128,-15 0-899,16 0 643,-16 0-1,0 16-256,15 0 128,1 0-1028,-16 15 128,0-15 386,16 0-1413,-16-1-1</inkml:trace>
  <inkml:trace contextRef="#ctx0" brushRef="#br1" timeOffset="309525.9041">1822 4257 5654,'0'0'0,"16"0"0,-16 0-514,15 0 128,1 0-256,-16 0 128,16 0 899,-16 0 1,0 0-386,15 0 385,-15-16 129,0 16-128,0 0-1,16-16-128,-16 16 129,0-15-386,-16 15 771,16-16 128,-15 16-128,15-15 129,-32-1-515,17 16-256,-1 0 128,-15 0 257,15 16 128,1-16-256,-17 15-1,1 16 1,31 1-258,-15 14 129,15-14 129,0 30-1,15-15-256,-15-16-1,16 0-128,-1 0 514,1-15 0,15 15-514,-15-15 0,15-16-257,-15 15 0,15-15 257,-15 0-128,-1-15-1,16 15-256,-15 0-1,-16-16 643,-16 0 129,16 1-386,-15-1 771,-1 1 0,1-1-257,-1 0 128,-15 1-1027,15-1 128,-15 1 257,15 15-643,-15 0 1,15 0-900,1 0 128,-1 0 1,16 15 128,0-15 1285,0 31-1799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7FAC-8153-4AD8-A909-E22E3651B3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44BCB-9387-4D76-B07B-35C224437C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A9C4A-3A2C-442E-ABD5-B7A864865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5B9FB-F3E4-4098-BE71-864EDA61D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7B196-0894-4BD6-8C09-71C93D02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0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225F-CF9B-4A93-9C65-F5D53111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78829-AB72-47B4-83FC-16CF8B4AD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1171DB-7335-40BF-91B4-8091B16C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45587-3A83-41AA-8246-88589008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5BA8F-1B56-4C3F-B603-549CF39A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02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DDD21-26E6-46D2-9172-A43D158DFB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8D705-41E5-46CE-9592-456A9BEE4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606FD-D86A-4E07-AC45-E06D288A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6FD51-4BAF-4707-969A-3CC930728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5398C-640A-4BF3-92E4-0827A57E2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53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2DC7B-9555-4CB9-845B-8F70EEC06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416FF-FD16-4518-9444-90380ADC1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10536-0EA4-4218-B14A-F54ED47D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9A68E-F7F9-460F-A463-C6FD0C5B0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56FE9-E899-47AD-9C90-42A49B04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67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9C23E-316B-4BD7-B40F-ABF5D6246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63B5FB-71D9-4F86-81CA-897A5196D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78A1D-43A2-4BA6-AF13-B6E935FE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EFA7F-9584-4114-AE91-C689D8BB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D5640-7CDD-4ECB-B5EF-DB360FD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28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D8BC-5BDF-4BAB-9484-BA5090990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2F2C-E00F-4504-A054-906BFD380D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7D5815-D83C-4476-9A04-ADF509A76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88A0A6-20F3-452C-998A-DE8431AD6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8E515-6BEF-41B8-972D-D2D94AB3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928ABF-EC3A-4C01-9E15-D0B94F07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52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02FF9-2CE9-4C35-BE08-33E68E9A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B975FD-FB52-479E-A658-0EE481BDF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7AFE4E-86FC-400D-8699-E17172B8B9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35A191-80B9-46EB-9A69-3B7DCF003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1BCD-1927-47C4-B7F1-5DC8F512FB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F3646-1E2E-4A67-A076-ABB6BA565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CFC9E-EE7E-4D22-860D-9B4137FA1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BCA5F5-94E1-4649-BAB2-27F75B31D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78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89D6-CA24-4EDC-A34E-FCF69E4B3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56FD32-4964-4D5B-8249-15DC58EC5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FD8C42-9AEB-40B8-802E-58C25CB89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7148A3-C89B-4A58-B307-9AD205F8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4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3F3731-5B5A-4F58-BC0B-3319A6A42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2EED57-C52B-4CD3-8EBE-797CFBC3C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7395C-5D29-4807-9407-05EB60AD0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8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60456-4D9A-4C18-AE94-34574940E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F4728-D903-4FD7-B508-D231815A0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A9C7D-9EC9-4AD5-BAE4-F50EEB13E9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06EAA-5675-4926-BB43-30057DFA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C4741-2426-468C-89B9-F95DEABA5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3C5227-9641-443D-BF4B-550083129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3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03D9-E004-4D95-9172-1298E86C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6CB32A-C538-4D8B-8DFD-15EB967B3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009B1-2A67-4FDC-A823-3A8AFBC64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47898B-B792-4CA8-A05D-925321B5C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1614C-EEDD-425E-99A1-C68D4996E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DBBB7-6C08-46D0-B0F0-D055660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21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E290FC-1939-4DF0-905A-93305FECB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B7604-8FFA-4E16-A338-4C32EDBE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44C99-A2DA-4501-B656-10AAB0292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D67C9-9B48-43EB-B791-ADDB46EC8BF6}" type="datetimeFigureOut">
              <a:rPr lang="en-US" smtClean="0"/>
              <a:t>1/2/2018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C370-BBAE-47C7-8548-D31BCF1AE0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835C-5009-4C91-ADD2-3C98EF85A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DBFA-F2AF-44AB-8B2B-A3A1022F55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029676-D362-4946-BC38-B8E845D9D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4901" y="0"/>
            <a:ext cx="703709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589183-36A4-4F36-A13A-5D2E2213D904}"/>
              </a:ext>
            </a:extLst>
          </p:cNvPr>
          <p:cNvSpPr txBox="1"/>
          <p:nvPr/>
        </p:nvSpPr>
        <p:spPr>
          <a:xfrm>
            <a:off x="265471" y="294968"/>
            <a:ext cx="4375355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Where to Post SPARC Flyers: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Engineering/Business (No Approval Required)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Broun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Shelby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Wiggins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WERL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Davis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Ross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Harbert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Ramsey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Lowder</a:t>
            </a:r>
            <a:endParaRPr lang="en-US" sz="1600" dirty="0"/>
          </a:p>
          <a:p>
            <a:r>
              <a:rPr lang="en-US" sz="1600" b="1" dirty="0">
                <a:solidFill>
                  <a:schemeClr val="accent6"/>
                </a:solidFill>
              </a:rPr>
              <a:t>COSAM (No Approval Required)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/>
              <a:t>Chemistry Building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/>
              <a:t>Science Center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/>
              <a:t>Parker/Allison</a:t>
            </a:r>
          </a:p>
          <a:p>
            <a:pPr marL="342900" indent="-342900">
              <a:buFont typeface="+mj-lt"/>
              <a:buAutoNum type="arabicPeriod" startAt="10"/>
            </a:pPr>
            <a:r>
              <a:rPr lang="en-US" sz="1600" dirty="0"/>
              <a:t>Haley Center</a:t>
            </a:r>
          </a:p>
          <a:p>
            <a:r>
              <a:rPr lang="en-US" sz="1600" b="1" dirty="0">
                <a:solidFill>
                  <a:srgbClr val="7030A0"/>
                </a:solidFill>
              </a:rPr>
              <a:t>General Buildings (Approval may be Required)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sz="1600" dirty="0"/>
              <a:t>Mell/RBD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sz="1600" dirty="0"/>
              <a:t>Student Center</a:t>
            </a:r>
          </a:p>
          <a:p>
            <a:pPr marL="342900" indent="-342900">
              <a:buFont typeface="+mj-lt"/>
              <a:buAutoNum type="arabicPeriod" startAt="14"/>
            </a:pPr>
            <a:r>
              <a:rPr lang="en-US" sz="1600" dirty="0"/>
              <a:t>Foy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Future Buildings (once completed)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/>
              <a:t>Gavin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/>
              <a:t>Student Achievement Center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/>
              <a:t>Leech Physics Building</a:t>
            </a:r>
          </a:p>
          <a:p>
            <a:pPr marL="342900" indent="-342900">
              <a:buFont typeface="+mj-lt"/>
              <a:buAutoNum type="arabicPeriod" startAt="17"/>
            </a:pPr>
            <a:r>
              <a:rPr lang="en-US" sz="1600" dirty="0"/>
              <a:t>Graduate Business Building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E94C4DD9-8AFE-4B9E-91AC-495928208245}"/>
                  </a:ext>
                </a:extLst>
              </p14:cNvPr>
              <p14:cNvContentPartPr/>
              <p14:nvPr/>
            </p14:nvContentPartPr>
            <p14:xfrm>
              <a:off x="5671353" y="214939"/>
              <a:ext cx="2574000" cy="179064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E94C4DD9-8AFE-4B9E-91AC-49592820824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64153" y="207739"/>
                <a:ext cx="2588040" cy="180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F0E5532-9305-44CA-95A4-D30DBE612208}"/>
                  </a:ext>
                </a:extLst>
              </p14:cNvPr>
              <p14:cNvContentPartPr/>
              <p14:nvPr/>
            </p14:nvContentPartPr>
            <p14:xfrm>
              <a:off x="8043014" y="5607005"/>
              <a:ext cx="288" cy="288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F0E5532-9305-44CA-95A4-D30DBE6122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37254" y="5601533"/>
                <a:ext cx="1152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1097380C-BD9A-4256-AD8C-24D56383595E}"/>
                  </a:ext>
                </a:extLst>
              </p14:cNvPr>
              <p14:cNvContentPartPr/>
              <p14:nvPr/>
            </p14:nvContentPartPr>
            <p14:xfrm>
              <a:off x="7253247" y="5227964"/>
              <a:ext cx="2371086" cy="1623418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1097380C-BD9A-4256-AD8C-24D5638359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246407" y="5221123"/>
                <a:ext cx="2385127" cy="16374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81742B7-C721-4B14-BBC3-58DF4D2166D6}"/>
                  </a:ext>
                </a:extLst>
              </p14:cNvPr>
              <p14:cNvContentPartPr/>
              <p14:nvPr/>
            </p14:nvContentPartPr>
            <p14:xfrm>
              <a:off x="-639945" y="5262566"/>
              <a:ext cx="8064" cy="288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81742B7-C721-4B14-BBC3-58DF4D2166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-645705" y="5256806"/>
                <a:ext cx="19296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B786E4A8-1F54-454A-9931-38D2B91E2A4A}"/>
                  </a:ext>
                </a:extLst>
              </p14:cNvPr>
              <p14:cNvContentPartPr/>
              <p14:nvPr/>
            </p14:nvContentPartPr>
            <p14:xfrm>
              <a:off x="10213759" y="2862549"/>
              <a:ext cx="1323936" cy="896832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B786E4A8-1F54-454A-9931-38D2B91E2A4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206562" y="2855711"/>
                <a:ext cx="1337971" cy="9108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E41BA9EF-BE76-4CED-BA46-782E3C91302D}"/>
                  </a:ext>
                </a:extLst>
              </p14:cNvPr>
              <p14:cNvContentPartPr/>
              <p14:nvPr/>
            </p14:nvContentPartPr>
            <p14:xfrm>
              <a:off x="7230334" y="2310771"/>
              <a:ext cx="1198054" cy="2266008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E41BA9EF-BE76-4CED-BA46-782E3C91302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23134" y="2303572"/>
                <a:ext cx="1212094" cy="22800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7767F3D5-C74E-4318-911A-EBFA3080C083}"/>
                  </a:ext>
                </a:extLst>
              </p14:cNvPr>
              <p14:cNvContentPartPr/>
              <p14:nvPr/>
            </p14:nvContentPartPr>
            <p14:xfrm>
              <a:off x="9256002" y="1626682"/>
              <a:ext cx="288" cy="288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7767F3D5-C74E-4318-911A-EBFA3080C08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250530" y="1621210"/>
                <a:ext cx="11520" cy="1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B5F6F038-4817-4BB0-B07F-B30F70171387}"/>
                  </a:ext>
                </a:extLst>
              </p14:cNvPr>
              <p14:cNvContentPartPr/>
              <p14:nvPr/>
            </p14:nvContentPartPr>
            <p14:xfrm>
              <a:off x="8746278" y="122497"/>
              <a:ext cx="2193331" cy="2282999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B5F6F038-4817-4BB0-B07F-B30F7017138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39078" y="115297"/>
                <a:ext cx="2207370" cy="22970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9421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68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Castleberry</dc:creator>
  <cp:lastModifiedBy>Matthew Castleberry</cp:lastModifiedBy>
  <cp:revision>3</cp:revision>
  <dcterms:created xsi:type="dcterms:W3CDTF">2018-01-02T18:18:15Z</dcterms:created>
  <dcterms:modified xsi:type="dcterms:W3CDTF">2018-01-02T19:28:05Z</dcterms:modified>
</cp:coreProperties>
</file>