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144000" type="letter"/>
  <p:notesSz cx="7077075" cy="93694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9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0121-97EE-46B7-ABBF-612DB66FD94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6980-9A37-40B2-B7BC-E88E1032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1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0121-97EE-46B7-ABBF-612DB66FD94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6980-9A37-40B2-B7BC-E88E1032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0121-97EE-46B7-ABBF-612DB66FD94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6980-9A37-40B2-B7BC-E88E1032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2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0121-97EE-46B7-ABBF-612DB66FD94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6980-9A37-40B2-B7BC-E88E1032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0121-97EE-46B7-ABBF-612DB66FD94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6980-9A37-40B2-B7BC-E88E1032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8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0121-97EE-46B7-ABBF-612DB66FD94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6980-9A37-40B2-B7BC-E88E1032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1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0121-97EE-46B7-ABBF-612DB66FD94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6980-9A37-40B2-B7BC-E88E1032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0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0121-97EE-46B7-ABBF-612DB66FD94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6980-9A37-40B2-B7BC-E88E1032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0121-97EE-46B7-ABBF-612DB66FD94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6980-9A37-40B2-B7BC-E88E1032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7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0121-97EE-46B7-ABBF-612DB66FD94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6980-9A37-40B2-B7BC-E88E1032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2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0121-97EE-46B7-ABBF-612DB66FD94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6980-9A37-40B2-B7BC-E88E1032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5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70121-97EE-46B7-ABBF-612DB66FD94B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6980-9A37-40B2-B7BC-E88E1032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5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91153" y="968645"/>
            <a:ext cx="1119606" cy="188898"/>
            <a:chOff x="802283" y="987674"/>
            <a:chExt cx="1064870" cy="173621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802283" y="1161295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02283" y="987674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12" y="1538657"/>
            <a:ext cx="5954450" cy="996198"/>
          </a:xfrm>
        </p:spPr>
        <p:txBody>
          <a:bodyPr>
            <a:noAutofit/>
          </a:bodyPr>
          <a:lstStyle/>
          <a:p>
            <a:r>
              <a:rPr lang="en-US" sz="7200" dirty="0"/>
              <a:t>Solder Station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99" y="587531"/>
            <a:ext cx="2632877" cy="951126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51412" y="3658753"/>
            <a:ext cx="5954450" cy="790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Software Development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99" y="2707627"/>
            <a:ext cx="2632877" cy="951126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51412" y="5572884"/>
            <a:ext cx="5954450" cy="996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Additive Manufacturing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99" y="4621758"/>
            <a:ext cx="2632877" cy="951126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51412" y="7479901"/>
            <a:ext cx="5954450" cy="996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Mechanical Fabrication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99" y="6528775"/>
            <a:ext cx="2632877" cy="9511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846516" y="968645"/>
            <a:ext cx="1119606" cy="188898"/>
            <a:chOff x="802283" y="987674"/>
            <a:chExt cx="1064870" cy="17362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802283" y="1161295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02283" y="987674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91153" y="3058282"/>
            <a:ext cx="1119606" cy="188898"/>
            <a:chOff x="802283" y="987674"/>
            <a:chExt cx="1064870" cy="17362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802283" y="1161295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02283" y="987674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846516" y="3058282"/>
            <a:ext cx="1119606" cy="188898"/>
            <a:chOff x="802283" y="987674"/>
            <a:chExt cx="1064870" cy="173621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802283" y="1161295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2283" y="987674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91153" y="4916486"/>
            <a:ext cx="1119606" cy="188898"/>
            <a:chOff x="802283" y="987674"/>
            <a:chExt cx="1064870" cy="173621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802283" y="1161295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02283" y="987674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846516" y="4916486"/>
            <a:ext cx="1119606" cy="188898"/>
            <a:chOff x="802283" y="987674"/>
            <a:chExt cx="1064870" cy="173621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02283" y="1161295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02283" y="987674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91153" y="6878283"/>
            <a:ext cx="1119606" cy="188898"/>
            <a:chOff x="802283" y="987674"/>
            <a:chExt cx="1064870" cy="17362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802283" y="1161295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2283" y="987674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846516" y="6878283"/>
            <a:ext cx="1119606" cy="188898"/>
            <a:chOff x="802283" y="987674"/>
            <a:chExt cx="1064870" cy="173621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802283" y="1161295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02283" y="987674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603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91153" y="968645"/>
            <a:ext cx="1119606" cy="188898"/>
            <a:chOff x="802283" y="987674"/>
            <a:chExt cx="1064870" cy="173621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802283" y="1161295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02283" y="987674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12" y="1538657"/>
            <a:ext cx="5954450" cy="996198"/>
          </a:xfrm>
        </p:spPr>
        <p:txBody>
          <a:bodyPr>
            <a:noAutofit/>
          </a:bodyPr>
          <a:lstStyle/>
          <a:p>
            <a:r>
              <a:rPr lang="en-US" sz="7200" dirty="0"/>
              <a:t>3D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99" y="587531"/>
            <a:ext cx="2632877" cy="951126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51412" y="3658753"/>
            <a:ext cx="5954450" cy="790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Electronic Workspace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99" y="2707627"/>
            <a:ext cx="2632877" cy="951126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51412" y="5572884"/>
            <a:ext cx="5954450" cy="996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RC Hobbyist Club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99" y="4621758"/>
            <a:ext cx="2632877" cy="951126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51412" y="7479901"/>
            <a:ext cx="5954450" cy="9961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NASA RMC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99" y="6528775"/>
            <a:ext cx="2632877" cy="95112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4846516" y="968645"/>
            <a:ext cx="1119606" cy="188898"/>
            <a:chOff x="802283" y="987674"/>
            <a:chExt cx="1064870" cy="173621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802283" y="1161295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02283" y="987674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91153" y="3058282"/>
            <a:ext cx="1119606" cy="188898"/>
            <a:chOff x="802283" y="987674"/>
            <a:chExt cx="1064870" cy="173621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802283" y="1161295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02283" y="987674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846516" y="3058282"/>
            <a:ext cx="1119606" cy="188898"/>
            <a:chOff x="802283" y="987674"/>
            <a:chExt cx="1064870" cy="173621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802283" y="1161295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2283" y="987674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891153" y="4916486"/>
            <a:ext cx="1119606" cy="188898"/>
            <a:chOff x="802283" y="987674"/>
            <a:chExt cx="1064870" cy="173621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802283" y="1161295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02283" y="987674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846516" y="4916486"/>
            <a:ext cx="1119606" cy="188898"/>
            <a:chOff x="802283" y="987674"/>
            <a:chExt cx="1064870" cy="173621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02283" y="1161295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02283" y="987674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891153" y="6878283"/>
            <a:ext cx="1119606" cy="188898"/>
            <a:chOff x="802283" y="987674"/>
            <a:chExt cx="1064870" cy="17362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802283" y="1161295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802283" y="987674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846516" y="6878283"/>
            <a:ext cx="1119606" cy="188898"/>
            <a:chOff x="802283" y="987674"/>
            <a:chExt cx="1064870" cy="173621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802283" y="1161295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02283" y="987674"/>
              <a:ext cx="1064870" cy="0"/>
            </a:xfrm>
            <a:prstGeom prst="line">
              <a:avLst/>
            </a:prstGeom>
            <a:ln w="5715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22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53672" y="339048"/>
            <a:ext cx="3955366" cy="1279207"/>
            <a:chOff x="353673" y="469582"/>
            <a:chExt cx="3955366" cy="1279207"/>
          </a:xfrm>
        </p:grpSpPr>
        <p:grpSp>
          <p:nvGrpSpPr>
            <p:cNvPr id="4" name="Group 3"/>
            <p:cNvGrpSpPr/>
            <p:nvPr/>
          </p:nvGrpSpPr>
          <p:grpSpPr>
            <a:xfrm>
              <a:off x="353674" y="469582"/>
              <a:ext cx="2961027" cy="188898"/>
              <a:chOff x="802283" y="987674"/>
              <a:chExt cx="2816266" cy="173621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802283" y="1161295"/>
                <a:ext cx="2816266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802283" y="987674"/>
                <a:ext cx="2697121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353673" y="809231"/>
              <a:ext cx="3955365" cy="68809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4800" dirty="0"/>
                <a:t>Documents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89433" y="469582"/>
              <a:ext cx="1119606" cy="188898"/>
              <a:chOff x="802283" y="987674"/>
              <a:chExt cx="1064870" cy="173621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3674" y="1553630"/>
              <a:ext cx="3955364" cy="195159"/>
              <a:chOff x="802283" y="987674"/>
              <a:chExt cx="1064870" cy="173621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354133" y="2084143"/>
            <a:ext cx="3955366" cy="1279207"/>
            <a:chOff x="353673" y="469582"/>
            <a:chExt cx="3955366" cy="1279207"/>
          </a:xfrm>
        </p:grpSpPr>
        <p:grpSp>
          <p:nvGrpSpPr>
            <p:cNvPr id="17" name="Group 16"/>
            <p:cNvGrpSpPr/>
            <p:nvPr/>
          </p:nvGrpSpPr>
          <p:grpSpPr>
            <a:xfrm>
              <a:off x="353674" y="469582"/>
              <a:ext cx="3052466" cy="188898"/>
              <a:chOff x="802283" y="987674"/>
              <a:chExt cx="2903235" cy="173621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802283" y="1161295"/>
                <a:ext cx="2903235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02283" y="987674"/>
                <a:ext cx="2697122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Subtitle 2"/>
            <p:cNvSpPr txBox="1">
              <a:spLocks/>
            </p:cNvSpPr>
            <p:nvPr/>
          </p:nvSpPr>
          <p:spPr>
            <a:xfrm>
              <a:off x="353673" y="809231"/>
              <a:ext cx="3955365" cy="6880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dirty="0"/>
                <a:t>Computer Data Cables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89433" y="469582"/>
              <a:ext cx="1119606" cy="188898"/>
              <a:chOff x="802283" y="987674"/>
              <a:chExt cx="1064870" cy="173621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353674" y="1553630"/>
              <a:ext cx="3955364" cy="195159"/>
              <a:chOff x="802283" y="987674"/>
              <a:chExt cx="1064870" cy="173621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53672" y="3797608"/>
            <a:ext cx="3955366" cy="1279207"/>
            <a:chOff x="353673" y="469582"/>
            <a:chExt cx="3955366" cy="1279207"/>
          </a:xfrm>
        </p:grpSpPr>
        <p:grpSp>
          <p:nvGrpSpPr>
            <p:cNvPr id="29" name="Group 28"/>
            <p:cNvGrpSpPr/>
            <p:nvPr/>
          </p:nvGrpSpPr>
          <p:grpSpPr>
            <a:xfrm>
              <a:off x="353674" y="469582"/>
              <a:ext cx="3052466" cy="188898"/>
              <a:chOff x="802283" y="987674"/>
              <a:chExt cx="2903235" cy="173621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802283" y="1161295"/>
                <a:ext cx="2903235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02283" y="987674"/>
                <a:ext cx="2697122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Subtitle 2"/>
            <p:cNvSpPr txBox="1">
              <a:spLocks/>
            </p:cNvSpPr>
            <p:nvPr/>
          </p:nvSpPr>
          <p:spPr>
            <a:xfrm>
              <a:off x="353673" y="809231"/>
              <a:ext cx="3955365" cy="6880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800" dirty="0"/>
                <a:t>Video and Audio Cables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189433" y="469582"/>
              <a:ext cx="1119606" cy="188898"/>
              <a:chOff x="802283" y="987674"/>
              <a:chExt cx="1064870" cy="173621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353674" y="1553630"/>
              <a:ext cx="3955364" cy="195159"/>
              <a:chOff x="802283" y="987674"/>
              <a:chExt cx="1064870" cy="173621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353672" y="5468583"/>
            <a:ext cx="3955366" cy="1279207"/>
            <a:chOff x="353673" y="469582"/>
            <a:chExt cx="3955366" cy="1279207"/>
          </a:xfrm>
        </p:grpSpPr>
        <p:grpSp>
          <p:nvGrpSpPr>
            <p:cNvPr id="41" name="Group 40"/>
            <p:cNvGrpSpPr/>
            <p:nvPr/>
          </p:nvGrpSpPr>
          <p:grpSpPr>
            <a:xfrm>
              <a:off x="353674" y="469582"/>
              <a:ext cx="3052467" cy="188898"/>
              <a:chOff x="802283" y="987674"/>
              <a:chExt cx="2903236" cy="173621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02283" y="1161295"/>
                <a:ext cx="2816266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802283" y="987674"/>
                <a:ext cx="2903236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Subtitle 2"/>
            <p:cNvSpPr txBox="1">
              <a:spLocks/>
            </p:cNvSpPr>
            <p:nvPr/>
          </p:nvSpPr>
          <p:spPr>
            <a:xfrm>
              <a:off x="353673" y="809231"/>
              <a:ext cx="3955365" cy="6880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dirty="0"/>
                <a:t>Computer Peripherals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189433" y="469582"/>
              <a:ext cx="1119606" cy="188898"/>
              <a:chOff x="802283" y="987674"/>
              <a:chExt cx="1064870" cy="173621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353674" y="1553630"/>
              <a:ext cx="3955364" cy="195159"/>
              <a:chOff x="802283" y="987674"/>
              <a:chExt cx="1064870" cy="173621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/>
          <p:cNvGrpSpPr/>
          <p:nvPr/>
        </p:nvGrpSpPr>
        <p:grpSpPr>
          <a:xfrm>
            <a:off x="353672" y="7227747"/>
            <a:ext cx="3955366" cy="1279207"/>
            <a:chOff x="353673" y="469582"/>
            <a:chExt cx="3955366" cy="1279207"/>
          </a:xfrm>
        </p:grpSpPr>
        <p:grpSp>
          <p:nvGrpSpPr>
            <p:cNvPr id="53" name="Group 52"/>
            <p:cNvGrpSpPr/>
            <p:nvPr/>
          </p:nvGrpSpPr>
          <p:grpSpPr>
            <a:xfrm>
              <a:off x="353674" y="469582"/>
              <a:ext cx="2835759" cy="188898"/>
              <a:chOff x="802283" y="987674"/>
              <a:chExt cx="2697123" cy="173621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802283" y="1161295"/>
                <a:ext cx="2697123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802283" y="987674"/>
                <a:ext cx="2697123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Subtitle 2"/>
            <p:cNvSpPr txBox="1">
              <a:spLocks/>
            </p:cNvSpPr>
            <p:nvPr/>
          </p:nvSpPr>
          <p:spPr>
            <a:xfrm>
              <a:off x="353673" y="809231"/>
              <a:ext cx="3955365" cy="6880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4000" dirty="0"/>
                <a:t>Office Supplies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3189433" y="469582"/>
              <a:ext cx="1119606" cy="188898"/>
              <a:chOff x="802283" y="987674"/>
              <a:chExt cx="1064870" cy="173621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353674" y="1553630"/>
              <a:ext cx="3955364" cy="195159"/>
              <a:chOff x="802283" y="987674"/>
              <a:chExt cx="1064870" cy="173621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103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53672" y="339048"/>
            <a:ext cx="3955366" cy="1279207"/>
            <a:chOff x="353673" y="469582"/>
            <a:chExt cx="3955366" cy="1279207"/>
          </a:xfrm>
        </p:grpSpPr>
        <p:grpSp>
          <p:nvGrpSpPr>
            <p:cNvPr id="4" name="Group 3"/>
            <p:cNvGrpSpPr/>
            <p:nvPr/>
          </p:nvGrpSpPr>
          <p:grpSpPr>
            <a:xfrm>
              <a:off x="353674" y="469582"/>
              <a:ext cx="2961027" cy="188898"/>
              <a:chOff x="802283" y="987674"/>
              <a:chExt cx="2816266" cy="173621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802283" y="1161295"/>
                <a:ext cx="2816266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802283" y="987674"/>
                <a:ext cx="2697121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353673" y="809231"/>
              <a:ext cx="3955365" cy="6880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800" dirty="0"/>
                <a:t>Computer Internal Hardware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89433" y="469582"/>
              <a:ext cx="1119606" cy="188898"/>
              <a:chOff x="802283" y="987674"/>
              <a:chExt cx="1064870" cy="173621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3674" y="1553630"/>
              <a:ext cx="3955364" cy="195159"/>
              <a:chOff x="802283" y="987674"/>
              <a:chExt cx="1064870" cy="173621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353672" y="2320922"/>
            <a:ext cx="3955365" cy="939558"/>
            <a:chOff x="353673" y="809231"/>
            <a:chExt cx="3955365" cy="939558"/>
          </a:xfrm>
        </p:grpSpPr>
        <p:sp>
          <p:nvSpPr>
            <p:cNvPr id="18" name="Subtitle 2"/>
            <p:cNvSpPr txBox="1">
              <a:spLocks/>
            </p:cNvSpPr>
            <p:nvPr/>
          </p:nvSpPr>
          <p:spPr>
            <a:xfrm>
              <a:off x="353673" y="809231"/>
              <a:ext cx="3955365" cy="6880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dirty="0"/>
                <a:t>New Member Form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53674" y="1553630"/>
              <a:ext cx="3955364" cy="195159"/>
              <a:chOff x="802283" y="987674"/>
              <a:chExt cx="1064870" cy="173621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353671" y="3493368"/>
            <a:ext cx="3955365" cy="939558"/>
            <a:chOff x="353673" y="809231"/>
            <a:chExt cx="3955365" cy="939558"/>
          </a:xfrm>
        </p:grpSpPr>
        <p:sp>
          <p:nvSpPr>
            <p:cNvPr id="65" name="Subtitle 2"/>
            <p:cNvSpPr txBox="1">
              <a:spLocks/>
            </p:cNvSpPr>
            <p:nvPr/>
          </p:nvSpPr>
          <p:spPr>
            <a:xfrm>
              <a:off x="353673" y="809231"/>
              <a:ext cx="3955365" cy="6880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dirty="0"/>
                <a:t>Equipment Checkout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53674" y="1553630"/>
              <a:ext cx="3955364" cy="195159"/>
              <a:chOff x="802283" y="987674"/>
              <a:chExt cx="1064870" cy="173621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/>
          <p:cNvGrpSpPr/>
          <p:nvPr/>
        </p:nvGrpSpPr>
        <p:grpSpPr>
          <a:xfrm>
            <a:off x="353670" y="4857061"/>
            <a:ext cx="3955365" cy="939558"/>
            <a:chOff x="353673" y="809231"/>
            <a:chExt cx="3955365" cy="939558"/>
          </a:xfrm>
        </p:grpSpPr>
        <p:sp>
          <p:nvSpPr>
            <p:cNvPr id="70" name="Subtitle 2"/>
            <p:cNvSpPr txBox="1">
              <a:spLocks/>
            </p:cNvSpPr>
            <p:nvPr/>
          </p:nvSpPr>
          <p:spPr>
            <a:xfrm>
              <a:off x="353673" y="809231"/>
              <a:ext cx="3955365" cy="6880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200" dirty="0"/>
                <a:t>Equipment Wish List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53674" y="1553630"/>
              <a:ext cx="3955364" cy="195159"/>
              <a:chOff x="802283" y="987674"/>
              <a:chExt cx="1064870" cy="173621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0276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53672" y="339048"/>
            <a:ext cx="3955366" cy="1279207"/>
            <a:chOff x="353673" y="469582"/>
            <a:chExt cx="3955366" cy="1279207"/>
          </a:xfrm>
        </p:grpSpPr>
        <p:grpSp>
          <p:nvGrpSpPr>
            <p:cNvPr id="4" name="Group 3"/>
            <p:cNvGrpSpPr/>
            <p:nvPr/>
          </p:nvGrpSpPr>
          <p:grpSpPr>
            <a:xfrm>
              <a:off x="353674" y="469582"/>
              <a:ext cx="2961027" cy="188898"/>
              <a:chOff x="802283" y="987674"/>
              <a:chExt cx="2816266" cy="173621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802283" y="1161295"/>
                <a:ext cx="2816266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802283" y="987674"/>
                <a:ext cx="2697121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Subtitle 2"/>
            <p:cNvSpPr txBox="1">
              <a:spLocks/>
            </p:cNvSpPr>
            <p:nvPr/>
          </p:nvSpPr>
          <p:spPr>
            <a:xfrm>
              <a:off x="353673" y="809231"/>
              <a:ext cx="3955365" cy="6880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800" dirty="0"/>
                <a:t>Peripherals, Fans, and Power Supplies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89433" y="469582"/>
              <a:ext cx="1119606" cy="188898"/>
              <a:chOff x="802283" y="987674"/>
              <a:chExt cx="1064870" cy="173621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53674" y="1553630"/>
              <a:ext cx="3955364" cy="195159"/>
              <a:chOff x="802283" y="987674"/>
              <a:chExt cx="1064870" cy="173621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53671" y="2023068"/>
            <a:ext cx="3955366" cy="1279207"/>
            <a:chOff x="353673" y="469582"/>
            <a:chExt cx="3955366" cy="1279207"/>
          </a:xfrm>
        </p:grpSpPr>
        <p:grpSp>
          <p:nvGrpSpPr>
            <p:cNvPr id="29" name="Group 28"/>
            <p:cNvGrpSpPr/>
            <p:nvPr/>
          </p:nvGrpSpPr>
          <p:grpSpPr>
            <a:xfrm>
              <a:off x="353674" y="469582"/>
              <a:ext cx="2961027" cy="188898"/>
              <a:chOff x="802283" y="987674"/>
              <a:chExt cx="2816266" cy="173621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802283" y="1161295"/>
                <a:ext cx="2816266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02283" y="987674"/>
                <a:ext cx="2697121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Subtitle 2"/>
            <p:cNvSpPr txBox="1">
              <a:spLocks/>
            </p:cNvSpPr>
            <p:nvPr/>
          </p:nvSpPr>
          <p:spPr>
            <a:xfrm>
              <a:off x="353673" y="809231"/>
              <a:ext cx="3955365" cy="6880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800" dirty="0"/>
                <a:t>Instructions and Software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189433" y="469582"/>
              <a:ext cx="1119606" cy="188898"/>
              <a:chOff x="802283" y="987674"/>
              <a:chExt cx="1064870" cy="173621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353674" y="1553630"/>
              <a:ext cx="3955364" cy="195159"/>
              <a:chOff x="802283" y="987674"/>
              <a:chExt cx="1064870" cy="173621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53670" y="3760945"/>
            <a:ext cx="3955366" cy="1279207"/>
            <a:chOff x="353673" y="469582"/>
            <a:chExt cx="3955366" cy="1279207"/>
          </a:xfrm>
        </p:grpSpPr>
        <p:grpSp>
          <p:nvGrpSpPr>
            <p:cNvPr id="40" name="Group 39"/>
            <p:cNvGrpSpPr/>
            <p:nvPr/>
          </p:nvGrpSpPr>
          <p:grpSpPr>
            <a:xfrm>
              <a:off x="353674" y="469582"/>
              <a:ext cx="2961027" cy="188898"/>
              <a:chOff x="802283" y="987674"/>
              <a:chExt cx="2816266" cy="173621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802283" y="1161295"/>
                <a:ext cx="2816266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02283" y="987674"/>
                <a:ext cx="2697121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Subtitle 2"/>
            <p:cNvSpPr txBox="1">
              <a:spLocks/>
            </p:cNvSpPr>
            <p:nvPr/>
          </p:nvSpPr>
          <p:spPr>
            <a:xfrm>
              <a:off x="353673" y="809231"/>
              <a:ext cx="3955365" cy="68809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800" dirty="0"/>
                <a:t>Audio, Video, and Power Cables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189433" y="469582"/>
              <a:ext cx="1119606" cy="188898"/>
              <a:chOff x="802283" y="987674"/>
              <a:chExt cx="1064870" cy="173621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353674" y="1553630"/>
              <a:ext cx="3955364" cy="195159"/>
              <a:chOff x="802283" y="987674"/>
              <a:chExt cx="1064870" cy="173621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802283" y="1161295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02283" y="987674"/>
                <a:ext cx="1064870" cy="0"/>
              </a:xfrm>
              <a:prstGeom prst="line">
                <a:avLst/>
              </a:prstGeom>
              <a:ln w="57150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4525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57</Words>
  <Application>Microsoft Office PowerPoint</Application>
  <PresentationFormat>Letter Paper (8.5x11 in)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Castleberry</dc:creator>
  <cp:lastModifiedBy>Matthew Castleberry</cp:lastModifiedBy>
  <cp:revision>6</cp:revision>
  <cp:lastPrinted>2016-09-27T04:43:50Z</cp:lastPrinted>
  <dcterms:created xsi:type="dcterms:W3CDTF">2016-09-25T22:33:48Z</dcterms:created>
  <dcterms:modified xsi:type="dcterms:W3CDTF">2016-09-27T04:47:14Z</dcterms:modified>
</cp:coreProperties>
</file>