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8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2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7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1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3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5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4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6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1F8E3-5DFE-46CF-8BDB-B68310DB44AD}" type="datetimeFigureOut">
              <a:rPr lang="en-US" smtClean="0"/>
              <a:t>9/28/2016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53E88-FE51-423B-B0CF-EFE4DE2F2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91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708660" y="4560570"/>
            <a:ext cx="57950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422910" y="304799"/>
            <a:ext cx="6080760" cy="4453683"/>
            <a:chOff x="422910" y="304799"/>
            <a:chExt cx="6080760" cy="4453683"/>
          </a:xfrm>
          <a:solidFill>
            <a:schemeClr val="bg1"/>
          </a:solidFill>
        </p:grpSpPr>
        <p:graphicFrame>
          <p:nvGraphicFramePr>
            <p:cNvPr id="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7500067"/>
                </p:ext>
              </p:extLst>
            </p:nvPr>
          </p:nvGraphicFramePr>
          <p:xfrm>
            <a:off x="422910" y="704909"/>
            <a:ext cx="2964180" cy="3478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3" imgW="9510840" imgH="11161800" progId="">
                    <p:embed/>
                  </p:oleObj>
                </mc:Choice>
                <mc:Fallback>
                  <p:oleObj r:id="rId3" imgW="9510840" imgH="11161800" progId="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2910" y="704909"/>
                          <a:ext cx="2964180" cy="3478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1965960" y="304799"/>
              <a:ext cx="328041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SPARC T-SHIRT Order Forms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223260" y="752563"/>
              <a:ext cx="3280410" cy="25083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SPARC T-Shirt is a Blue Jean colored short sleeve Comfort Color T-Shirt.  Please fill out the following information, paper clip cash or check for the respective amount, and give it to a SPARC Officer or Dr. </a:t>
              </a:r>
              <a:r>
                <a:rPr lang="en-US" sz="1200" dirty="0" err="1"/>
                <a:t>Roppel</a:t>
              </a:r>
              <a:r>
                <a:rPr lang="en-US" sz="1200" dirty="0"/>
                <a:t>.</a:t>
              </a:r>
            </a:p>
            <a:p>
              <a:endParaRPr lang="en-US" sz="1400" dirty="0"/>
            </a:p>
            <a:p>
              <a:r>
                <a:rPr lang="en-US" dirty="0"/>
                <a:t>First Name:________________</a:t>
              </a:r>
            </a:p>
            <a:p>
              <a:r>
                <a:rPr lang="en-US" dirty="0"/>
                <a:t>Last Name:________________</a:t>
              </a:r>
            </a:p>
            <a:p>
              <a:r>
                <a:rPr lang="en-US" dirty="0"/>
                <a:t>Auburn Email: _______</a:t>
              </a:r>
              <a:r>
                <a:rPr lang="en-US" sz="1100" dirty="0"/>
                <a:t>@auburn.edu</a:t>
              </a:r>
            </a:p>
            <a:p>
              <a:endParaRPr lang="en-US" sz="1100" dirty="0"/>
            </a:p>
            <a:p>
              <a:r>
                <a:rPr lang="en-US" dirty="0"/>
                <a:t>Circle a Size: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1870" y="3281154"/>
              <a:ext cx="2922270" cy="1477328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i="1" dirty="0"/>
                <a:t>Small- $11</a:t>
              </a:r>
            </a:p>
            <a:p>
              <a:pPr>
                <a:lnSpc>
                  <a:spcPct val="150000"/>
                </a:lnSpc>
              </a:pPr>
              <a:r>
                <a:rPr lang="en-US" sz="1600" i="1" dirty="0"/>
                <a:t>Medium- $11</a:t>
              </a:r>
            </a:p>
            <a:p>
              <a:pPr>
                <a:lnSpc>
                  <a:spcPct val="150000"/>
                </a:lnSpc>
              </a:pPr>
              <a:r>
                <a:rPr lang="en-US" sz="1600" i="1" dirty="0"/>
                <a:t>Large- $11</a:t>
              </a:r>
            </a:p>
            <a:p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4943950" y="3281154"/>
            <a:ext cx="136541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X-Large- $11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2X-Large- $12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3X-Large- $13</a:t>
            </a:r>
          </a:p>
          <a:p>
            <a:endParaRPr lang="en-US" i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422910" y="4690317"/>
            <a:ext cx="6080760" cy="4453683"/>
            <a:chOff x="422910" y="304799"/>
            <a:chExt cx="6080760" cy="4453683"/>
          </a:xfrm>
          <a:solidFill>
            <a:schemeClr val="bg1"/>
          </a:solidFill>
        </p:grpSpPr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0532914"/>
                </p:ext>
              </p:extLst>
            </p:nvPr>
          </p:nvGraphicFramePr>
          <p:xfrm>
            <a:off x="422910" y="704909"/>
            <a:ext cx="2964180" cy="3478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5" imgW="9510840" imgH="11161800" progId="">
                    <p:embed/>
                  </p:oleObj>
                </mc:Choice>
                <mc:Fallback>
                  <p:oleObj r:id="rId5" imgW="9510840" imgH="11161800" progId="">
                    <p:embed/>
                    <p:pic>
                      <p:nvPicPr>
                        <p:cNvPr id="4" name="Object 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22910" y="704909"/>
                          <a:ext cx="2964180" cy="3478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1965960" y="304799"/>
              <a:ext cx="328041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SPARC T-SHIRT Order Forms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23260" y="752563"/>
              <a:ext cx="3280410" cy="250837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SPARC T-Shirt is a Blue Jean colored short sleeve Comfort Color T-Shirt.  Please fill out the following information, paper clip cash or check for the respective amount, and give it to a SPARC Officer or Dr. </a:t>
              </a:r>
              <a:r>
                <a:rPr lang="en-US" sz="1200" dirty="0" err="1"/>
                <a:t>Roppel</a:t>
              </a:r>
              <a:r>
                <a:rPr lang="en-US" sz="1200" dirty="0"/>
                <a:t>.</a:t>
              </a:r>
            </a:p>
            <a:p>
              <a:endParaRPr lang="en-US" sz="1400" dirty="0"/>
            </a:p>
            <a:p>
              <a:r>
                <a:rPr lang="en-US" dirty="0"/>
                <a:t>First Name:________________</a:t>
              </a:r>
            </a:p>
            <a:p>
              <a:r>
                <a:rPr lang="en-US" dirty="0"/>
                <a:t>Last Name:________________</a:t>
              </a:r>
            </a:p>
            <a:p>
              <a:r>
                <a:rPr lang="en-US" dirty="0"/>
                <a:t>Auburn Email: _______</a:t>
              </a:r>
              <a:r>
                <a:rPr lang="en-US" sz="1100" dirty="0"/>
                <a:t>@auburn.edu</a:t>
              </a:r>
            </a:p>
            <a:p>
              <a:endParaRPr lang="en-US" sz="1100" dirty="0"/>
            </a:p>
            <a:p>
              <a:r>
                <a:rPr lang="en-US" dirty="0"/>
                <a:t>Circle a Size: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531870" y="3281154"/>
              <a:ext cx="2922270" cy="1477328"/>
            </a:xfrm>
            <a:prstGeom prst="rect">
              <a:avLst/>
            </a:prstGeom>
            <a:grpFill/>
          </p:spPr>
          <p:txBody>
            <a:bodyPr wrap="square" numCol="1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i="1" dirty="0"/>
                <a:t>Small- $11</a:t>
              </a:r>
            </a:p>
            <a:p>
              <a:pPr>
                <a:lnSpc>
                  <a:spcPct val="150000"/>
                </a:lnSpc>
              </a:pPr>
              <a:r>
                <a:rPr lang="en-US" sz="1600" i="1" dirty="0"/>
                <a:t>Medium- $11</a:t>
              </a:r>
            </a:p>
            <a:p>
              <a:pPr>
                <a:lnSpc>
                  <a:spcPct val="150000"/>
                </a:lnSpc>
              </a:pPr>
              <a:r>
                <a:rPr lang="en-US" sz="1600" i="1" dirty="0"/>
                <a:t>Large- $11</a:t>
              </a:r>
            </a:p>
            <a:p>
              <a:endParaRPr lang="en-US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863465" y="7666672"/>
            <a:ext cx="1365410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i="1" dirty="0"/>
              <a:t>X-Large- $11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2X-Large- $12</a:t>
            </a:r>
          </a:p>
          <a:p>
            <a:pPr>
              <a:lnSpc>
                <a:spcPct val="150000"/>
              </a:lnSpc>
            </a:pPr>
            <a:r>
              <a:rPr lang="en-US" sz="1600" i="1" dirty="0"/>
              <a:t>3X-Large- $13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2247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160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Castleberry</dc:creator>
  <cp:lastModifiedBy>Matthew Castleberry</cp:lastModifiedBy>
  <cp:revision>4</cp:revision>
  <dcterms:created xsi:type="dcterms:W3CDTF">2016-09-28T22:06:15Z</dcterms:created>
  <dcterms:modified xsi:type="dcterms:W3CDTF">2016-09-29T02:38:11Z</dcterms:modified>
</cp:coreProperties>
</file>