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5"/>
  </p:notesMasterIdLst>
  <p:sldIdLst>
    <p:sldId id="256" r:id="rId2"/>
    <p:sldId id="322" r:id="rId3"/>
    <p:sldId id="32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4E241D-C661-426D-B491-AB53F8B7628E}">
          <p14:sldIdLst>
            <p14:sldId id="256"/>
          </p14:sldIdLst>
        </p14:section>
        <p14:section name="Open Forum Topic" id="{0F74B9C7-78FA-419E-989D-188EF831C3B4}">
          <p14:sldIdLst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44D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6" autoAdjust="0"/>
    <p:restoredTop sz="94643" autoAdjust="0"/>
  </p:normalViewPr>
  <p:slideViewPr>
    <p:cSldViewPr snapToGrid="0">
      <p:cViewPr varScale="1">
        <p:scale>
          <a:sx n="78" d="100"/>
          <a:sy n="78" d="100"/>
        </p:scale>
        <p:origin x="1452" y="84"/>
      </p:cViewPr>
      <p:guideLst/>
    </p:cSldViewPr>
  </p:slideViewPr>
  <p:outlineViewPr>
    <p:cViewPr>
      <p:scale>
        <a:sx n="33" d="100"/>
        <a:sy n="33" d="100"/>
      </p:scale>
      <p:origin x="0" y="-2461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E0660-2AAC-E146-85F7-7906298D275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49C72-B790-6B4E-A13F-357AB543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7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7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9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6422857"/>
            <a:ext cx="2057397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7"/>
            <a:ext cx="320975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8" y="6422857"/>
            <a:ext cx="6598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0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2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90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8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0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8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9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3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9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8" y="6422857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1" y="6422857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7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24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2021112"/>
            <a:ext cx="7475220" cy="2191146"/>
          </a:xfrm>
        </p:spPr>
        <p:txBody>
          <a:bodyPr/>
          <a:lstStyle/>
          <a:p>
            <a:r>
              <a:rPr lang="en-US" dirty="0"/>
              <a:t>Welcome to: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9" y="328613"/>
            <a:ext cx="6575895" cy="1571340"/>
          </a:xfrm>
        </p:spPr>
        <p:txBody>
          <a:bodyPr>
            <a:normAutofit/>
          </a:bodyPr>
          <a:lstStyle/>
          <a:p>
            <a:r>
              <a:rPr lang="en-US" sz="3200" b="1" dirty="0"/>
              <a:t>Open Forum Meeting</a:t>
            </a:r>
          </a:p>
          <a:p>
            <a:r>
              <a:rPr lang="en-US" sz="2400" dirty="0"/>
              <a:t>6 PM Wednesday, January 24, 2017</a:t>
            </a:r>
          </a:p>
          <a:p>
            <a:r>
              <a:rPr lang="en-US" sz="2400" dirty="0"/>
              <a:t>Broun Hall, Room 235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624094-092A-469D-87C1-E7E305DD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471" b="24375"/>
          <a:stretch/>
        </p:blipFill>
        <p:spPr>
          <a:xfrm>
            <a:off x="1023222" y="4073845"/>
            <a:ext cx="7093744" cy="24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7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DB9CFC-B301-44B6-912D-7CAEE17B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Forum Topic:</a:t>
            </a:r>
            <a:br>
              <a:rPr lang="en-US" dirty="0"/>
            </a:br>
            <a:r>
              <a:rPr lang="en-US" dirty="0"/>
              <a:t>Block Chain</a:t>
            </a:r>
          </a:p>
        </p:txBody>
      </p:sp>
    </p:spTree>
    <p:extLst>
      <p:ext uri="{BB962C8B-B14F-4D97-AF65-F5344CB8AC3E}">
        <p14:creationId xmlns:p14="http://schemas.microsoft.com/office/powerpoint/2010/main" val="257230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965D50-F9EB-46A6-ACEB-00A7271B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Block Chain?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44FD-2A45-48F9-BD7B-3A09DDF5F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28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uburn 2">
      <a:dk1>
        <a:srgbClr val="2D2D2D"/>
      </a:dk1>
      <a:lt1>
        <a:sysClr val="window" lastClr="FFFFFF"/>
      </a:lt1>
      <a:dk2>
        <a:srgbClr val="DD5515"/>
      </a:dk2>
      <a:lt2>
        <a:srgbClr val="DFE3E5"/>
      </a:lt2>
      <a:accent1>
        <a:srgbClr val="DD5515"/>
      </a:accent1>
      <a:accent2>
        <a:srgbClr val="03244D"/>
      </a:accent2>
      <a:accent3>
        <a:srgbClr val="496E9C"/>
      </a:accent3>
      <a:accent4>
        <a:srgbClr val="FCA48C"/>
      </a:accent4>
      <a:accent5>
        <a:srgbClr val="DD5515"/>
      </a:accent5>
      <a:accent6>
        <a:srgbClr val="03244D"/>
      </a:accent6>
      <a:hlink>
        <a:srgbClr val="496E9C"/>
      </a:hlink>
      <a:folHlink>
        <a:srgbClr val="496E9C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5509</TotalTime>
  <Words>28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Corbel</vt:lpstr>
      <vt:lpstr>Wingdings</vt:lpstr>
      <vt:lpstr>Banded</vt:lpstr>
      <vt:lpstr>Welcome to:</vt:lpstr>
      <vt:lpstr>Open Forum Topic: Block Chain</vt:lpstr>
      <vt:lpstr>What is Block Chain?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</dc:title>
  <dc:creator>Matthew Castleberry</dc:creator>
  <cp:lastModifiedBy>Matthew Castleberry</cp:lastModifiedBy>
  <cp:revision>244</cp:revision>
  <dcterms:created xsi:type="dcterms:W3CDTF">2016-09-03T15:20:58Z</dcterms:created>
  <dcterms:modified xsi:type="dcterms:W3CDTF">2018-01-19T15:08:30Z</dcterms:modified>
</cp:coreProperties>
</file>