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5"/>
  </p:notesMasterIdLst>
  <p:sldIdLst>
    <p:sldId id="256" r:id="rId2"/>
    <p:sldId id="322" r:id="rId3"/>
    <p:sldId id="323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84E241D-C661-426D-B491-AB53F8B7628E}">
          <p14:sldIdLst>
            <p14:sldId id="256"/>
          </p14:sldIdLst>
        </p14:section>
        <p14:section name="Open Forum Topic" id="{0F74B9C7-78FA-419E-989D-188EF831C3B4}">
          <p14:sldIdLst>
            <p14:sldId id="322"/>
            <p14:sldId id="32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244D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26" autoAdjust="0"/>
    <p:restoredTop sz="94643" autoAdjust="0"/>
  </p:normalViewPr>
  <p:slideViewPr>
    <p:cSldViewPr snapToGrid="0">
      <p:cViewPr varScale="1">
        <p:scale>
          <a:sx n="78" d="100"/>
          <a:sy n="78" d="100"/>
        </p:scale>
        <p:origin x="1452" y="84"/>
      </p:cViewPr>
      <p:guideLst/>
    </p:cSldViewPr>
  </p:slideViewPr>
  <p:outlineViewPr>
    <p:cViewPr>
      <p:scale>
        <a:sx n="33" d="100"/>
        <a:sy n="33" d="100"/>
      </p:scale>
      <p:origin x="0" y="-2461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310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9E0660-2AAC-E146-85F7-7906298D2758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849C72-B790-6B4E-A13F-357AB5437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132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20" y="2166367"/>
            <a:ext cx="8603674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970317"/>
            <a:ext cx="6858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245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66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764484" y="0"/>
            <a:ext cx="20574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469" y="609600"/>
            <a:ext cx="1801785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609600"/>
            <a:ext cx="5979968" cy="56388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1" y="6422857"/>
            <a:ext cx="2057397" cy="365125"/>
          </a:xfrm>
        </p:spPr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32102" y="6422857"/>
            <a:ext cx="320975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4788" y="6422857"/>
            <a:ext cx="659819" cy="365125"/>
          </a:xfrm>
        </p:spPr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63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600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132" y="2059012"/>
            <a:ext cx="9146751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4893" y="2208879"/>
            <a:ext cx="78867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4893" y="3984402"/>
            <a:ext cx="78867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8905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797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2011680"/>
            <a:ext cx="365760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12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656566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428" y="1913470"/>
            <a:ext cx="365760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0428" y="2656564"/>
            <a:ext cx="365760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78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50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8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48840"/>
            <a:ext cx="4572000" cy="38404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92568" y="2147489"/>
            <a:ext cx="256032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132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0" y="2211494"/>
            <a:ext cx="4754880" cy="384048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85351" y="2150621"/>
            <a:ext cx="256032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smtClean="0"/>
              <a:t>1/19/2018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690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2" y="176109"/>
            <a:ext cx="9141714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019" y="284176"/>
            <a:ext cx="777240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019" y="2011680"/>
            <a:ext cx="777240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558" y="6422857"/>
            <a:ext cx="2595043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smtClean="0"/>
              <a:pPr/>
              <a:t>1/19/2018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91001" y="6422857"/>
            <a:ext cx="40606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5139" y="6422857"/>
            <a:ext cx="709698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724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2021112"/>
            <a:ext cx="7475220" cy="2191146"/>
          </a:xfrm>
        </p:spPr>
        <p:txBody>
          <a:bodyPr/>
          <a:lstStyle/>
          <a:p>
            <a:r>
              <a:rPr lang="en-US" dirty="0"/>
              <a:t>Welcome to: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9" y="328613"/>
            <a:ext cx="6575895" cy="1571340"/>
          </a:xfrm>
        </p:spPr>
        <p:txBody>
          <a:bodyPr>
            <a:normAutofit/>
          </a:bodyPr>
          <a:lstStyle/>
          <a:p>
            <a:r>
              <a:rPr lang="en-US" sz="3200" b="1" dirty="0"/>
              <a:t>Maker Training Session</a:t>
            </a:r>
          </a:p>
          <a:p>
            <a:r>
              <a:rPr lang="en-US" sz="2400" dirty="0"/>
              <a:t>5:30 PM Tuesday, January 23, 2017</a:t>
            </a:r>
          </a:p>
          <a:p>
            <a:r>
              <a:rPr lang="en-US" sz="2400" dirty="0"/>
              <a:t>Broun Hall, Room 235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1D624094-092A-469D-87C1-E7E305DD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9471" b="24375"/>
          <a:stretch/>
        </p:blipFill>
        <p:spPr>
          <a:xfrm>
            <a:off x="1023222" y="4073845"/>
            <a:ext cx="7093744" cy="2455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675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ADB9CFC-B301-44B6-912D-7CAEE17B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Maker Topic:</a:t>
            </a:r>
            <a:br>
              <a:rPr lang="en-US" dirty="0"/>
            </a:br>
            <a:r>
              <a:rPr lang="en-US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2572307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965D50-F9EB-46A6-ACEB-00A7271BC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Block Chain?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B144FD-2A45-48F9-BD7B-3A09DDF5F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3288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anded">
  <a:themeElements>
    <a:clrScheme name="Auburn 2">
      <a:dk1>
        <a:srgbClr val="2D2D2D"/>
      </a:dk1>
      <a:lt1>
        <a:sysClr val="window" lastClr="FFFFFF"/>
      </a:lt1>
      <a:dk2>
        <a:srgbClr val="DD5515"/>
      </a:dk2>
      <a:lt2>
        <a:srgbClr val="DFE3E5"/>
      </a:lt2>
      <a:accent1>
        <a:srgbClr val="DD5515"/>
      </a:accent1>
      <a:accent2>
        <a:srgbClr val="03244D"/>
      </a:accent2>
      <a:accent3>
        <a:srgbClr val="496E9C"/>
      </a:accent3>
      <a:accent4>
        <a:srgbClr val="FCA48C"/>
      </a:accent4>
      <a:accent5>
        <a:srgbClr val="DD5515"/>
      </a:accent5>
      <a:accent6>
        <a:srgbClr val="03244D"/>
      </a:accent6>
      <a:hlink>
        <a:srgbClr val="496E9C"/>
      </a:hlink>
      <a:folHlink>
        <a:srgbClr val="496E9C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Banded</Template>
  <TotalTime>5510</TotalTime>
  <Words>27</Words>
  <Application>Microsoft Office PowerPoint</Application>
  <PresentationFormat>On-screen Show (4:3)</PresentationFormat>
  <Paragraphs>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Calibri</vt:lpstr>
      <vt:lpstr>Corbel</vt:lpstr>
      <vt:lpstr>Wingdings</vt:lpstr>
      <vt:lpstr>Banded</vt:lpstr>
      <vt:lpstr>Welcome to:</vt:lpstr>
      <vt:lpstr>Maker Topic: Git</vt:lpstr>
      <vt:lpstr>What is Block Chain?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to:</dc:title>
  <dc:creator>Matthew Castleberry</dc:creator>
  <cp:lastModifiedBy>Matthew Castleberry</cp:lastModifiedBy>
  <cp:revision>245</cp:revision>
  <dcterms:created xsi:type="dcterms:W3CDTF">2016-09-03T15:20:58Z</dcterms:created>
  <dcterms:modified xsi:type="dcterms:W3CDTF">2018-01-19T15:10:09Z</dcterms:modified>
</cp:coreProperties>
</file>