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46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5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9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3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3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252984"/>
            <a:ext cx="4053078" cy="1356360"/>
          </a:xfrm>
        </p:spPr>
        <p:txBody>
          <a:bodyPr>
            <a:noAutofit/>
          </a:bodyPr>
          <a:lstStyle/>
          <a:p>
            <a:r>
              <a:rPr lang="en-US" sz="3200" dirty="0"/>
              <a:t>Student Projects and Research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1435608"/>
            <a:ext cx="7098029" cy="27706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Provides a place for students to work collaboratively on projects.</a:t>
            </a:r>
          </a:p>
          <a:p>
            <a:r>
              <a:rPr lang="en-US" dirty="0">
                <a:solidFill>
                  <a:schemeClr val="tx1"/>
                </a:solidFill>
              </a:rPr>
              <a:t>Provides the space, tools, and some resources for projects.</a:t>
            </a:r>
          </a:p>
          <a:p>
            <a:r>
              <a:rPr lang="en-US" dirty="0">
                <a:solidFill>
                  <a:schemeClr val="tx1"/>
                </a:solidFill>
              </a:rPr>
              <a:t>Allows students to apply the concepts learned in classes.</a:t>
            </a:r>
          </a:p>
          <a:p>
            <a:r>
              <a:rPr lang="en-US" dirty="0">
                <a:solidFill>
                  <a:schemeClr val="tx1"/>
                </a:solidFill>
              </a:rPr>
              <a:t>Great for students of all ages and majors.</a:t>
            </a:r>
          </a:p>
          <a:p>
            <a:r>
              <a:rPr lang="en-US" dirty="0">
                <a:solidFill>
                  <a:schemeClr val="tx1"/>
                </a:solidFill>
              </a:rPr>
              <a:t>Can act as a pathway to get involved in Undergraduate Research</a:t>
            </a:r>
          </a:p>
          <a:p>
            <a:r>
              <a:rPr lang="en-US" dirty="0">
                <a:solidFill>
                  <a:schemeClr val="tx1"/>
                </a:solidFill>
              </a:rPr>
              <a:t>Little to no commitment</a:t>
            </a:r>
          </a:p>
          <a:p>
            <a:r>
              <a:rPr lang="en-US" dirty="0">
                <a:solidFill>
                  <a:schemeClr val="tx1"/>
                </a:solidFill>
              </a:rPr>
              <a:t>To gain membership log 5 hours in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1651" y="4206240"/>
            <a:ext cx="3233165" cy="2183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Co-Presidents: </a:t>
            </a:r>
            <a:r>
              <a:rPr lang="en-US" sz="1600" dirty="0">
                <a:solidFill>
                  <a:schemeClr val="tx1"/>
                </a:solidFill>
              </a:rPr>
              <a:t>Josh </a:t>
            </a:r>
            <a:r>
              <a:rPr lang="en-US" sz="1600" dirty="0" err="1">
                <a:solidFill>
                  <a:schemeClr val="tx1"/>
                </a:solidFill>
              </a:rPr>
              <a:t>Jablonowski</a:t>
            </a:r>
            <a:r>
              <a:rPr lang="en-US" sz="1600" dirty="0">
                <a:solidFill>
                  <a:schemeClr val="tx1"/>
                </a:solidFill>
              </a:rPr>
              <a:t> and Matthew Castleberry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Advisor: </a:t>
            </a:r>
            <a:r>
              <a:rPr lang="en-US" sz="1600" dirty="0">
                <a:solidFill>
                  <a:schemeClr val="tx1"/>
                </a:solidFill>
              </a:rPr>
              <a:t>Dr. </a:t>
            </a:r>
            <a:r>
              <a:rPr lang="en-US" sz="1600" dirty="0" err="1">
                <a:solidFill>
                  <a:schemeClr val="tx1"/>
                </a:solidFill>
              </a:rPr>
              <a:t>Thauddeus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Roppel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Meetings: </a:t>
            </a:r>
            <a:r>
              <a:rPr lang="en-US" sz="1600" dirty="0">
                <a:solidFill>
                  <a:schemeClr val="tx1"/>
                </a:solidFill>
              </a:rPr>
              <a:t>5:30 PM Thursdays Broun 235</a:t>
            </a:r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chemeClr val="tx1"/>
                </a:solidFill>
              </a:rPr>
              <a:t>Lab: </a:t>
            </a:r>
            <a:r>
              <a:rPr lang="en-US" sz="1600" dirty="0">
                <a:solidFill>
                  <a:schemeClr val="tx1"/>
                </a:solidFill>
              </a:rPr>
              <a:t>Broun 367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442" t="5433" r="26759" b="13936"/>
          <a:stretch/>
        </p:blipFill>
        <p:spPr>
          <a:xfrm>
            <a:off x="857251" y="4206240"/>
            <a:ext cx="4680178" cy="21830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1" y="406130"/>
            <a:ext cx="2849766" cy="102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3145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Auburn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D66100"/>
      </a:accent1>
      <a:accent2>
        <a:srgbClr val="0070C0"/>
      </a:accent2>
      <a:accent3>
        <a:srgbClr val="76CDEE"/>
      </a:accent3>
      <a:accent4>
        <a:srgbClr val="FCAE3B"/>
      </a:accent4>
      <a:accent5>
        <a:srgbClr val="FEE4BD"/>
      </a:accent5>
      <a:accent6>
        <a:srgbClr val="124163"/>
      </a:accent6>
      <a:hlink>
        <a:srgbClr val="76CDEE"/>
      </a:hlink>
      <a:folHlink>
        <a:srgbClr val="FDC97C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592</TotalTime>
  <Words>94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Student Projects and Research Committee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</dc:title>
  <dc:creator>Matthew Castleberry</dc:creator>
  <cp:lastModifiedBy>Matthew Castleberry</cp:lastModifiedBy>
  <cp:revision>38</cp:revision>
  <dcterms:created xsi:type="dcterms:W3CDTF">2016-09-03T15:20:58Z</dcterms:created>
  <dcterms:modified xsi:type="dcterms:W3CDTF">2016-09-13T02:55:41Z</dcterms:modified>
</cp:coreProperties>
</file>