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10058400"/>
  <p:notesSz cx="7077075" cy="93694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550C"/>
    <a:srgbClr val="03244D"/>
    <a:srgbClr val="F95023"/>
    <a:srgbClr val="F84C1D"/>
    <a:srgbClr val="F9502D"/>
    <a:srgbClr val="06007A"/>
    <a:srgbClr val="09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61" y="6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1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06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3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9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6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D9FF2-F67B-4FDD-BF30-F2D0AD2BA207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7C839-23C5-4FE0-A6B6-1999B0B79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B8E4C403-F5EA-4C68-B641-14C88EC73537}"/>
              </a:ext>
            </a:extLst>
          </p:cNvPr>
          <p:cNvSpPr/>
          <p:nvPr/>
        </p:nvSpPr>
        <p:spPr>
          <a:xfrm>
            <a:off x="-1" y="196920"/>
            <a:ext cx="5742039" cy="1366406"/>
          </a:xfrm>
          <a:prstGeom prst="rect">
            <a:avLst/>
          </a:prstGeom>
          <a:solidFill>
            <a:srgbClr val="F9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D550C"/>
              </a:solidFill>
            </a:endParaRP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C8B28646-2F8F-4968-89D0-9007BD404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77" y="471710"/>
            <a:ext cx="1562780" cy="816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dirty="0">
                <a:solidFill>
                  <a:srgbClr val="03244D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</a:t>
            </a:r>
            <a:endParaRPr lang="en-US" sz="2000" dirty="0">
              <a:solidFill>
                <a:srgbClr val="03244D"/>
              </a:solidFill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 Box 2">
            <a:extLst>
              <a:ext uri="{FF2B5EF4-FFF2-40B4-BE49-F238E27FC236}">
                <a16:creationId xmlns:a16="http://schemas.microsoft.com/office/drawing/2014/main" id="{E3209815-DE7E-4DFA-ADB6-DB851297A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964" y="565180"/>
            <a:ext cx="3584702" cy="62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/>
            <a:r>
              <a:rPr lang="en-US" sz="2000" u="sng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http://sparc-auburn.github.io/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898F57-CC6E-4DD6-81D2-890ED6F48944}"/>
              </a:ext>
            </a:extLst>
          </p:cNvPr>
          <p:cNvSpPr/>
          <p:nvPr/>
        </p:nvSpPr>
        <p:spPr>
          <a:xfrm>
            <a:off x="2030361" y="2003214"/>
            <a:ext cx="5742039" cy="1366406"/>
          </a:xfrm>
          <a:prstGeom prst="rect">
            <a:avLst/>
          </a:prstGeom>
          <a:solidFill>
            <a:srgbClr val="F9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D550C"/>
              </a:solidFill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678CF221-BD19-4761-891F-4C532E0B1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3839" y="2308173"/>
            <a:ext cx="1562780" cy="75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03244D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endParaRPr lang="en-US" sz="2000" dirty="0">
              <a:solidFill>
                <a:srgbClr val="03244D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3B6E1CB2-869F-488C-92CC-4BF70B4FA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326" y="2371474"/>
            <a:ext cx="3584702" cy="62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/>
            <a:r>
              <a:rPr lang="en-US" sz="2000" u="sng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sparc.auburn@gmail.com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C1859B-97F5-4052-8119-60480E217764}"/>
              </a:ext>
            </a:extLst>
          </p:cNvPr>
          <p:cNvSpPr/>
          <p:nvPr/>
        </p:nvSpPr>
        <p:spPr>
          <a:xfrm>
            <a:off x="-1" y="3977046"/>
            <a:ext cx="5742039" cy="1366406"/>
          </a:xfrm>
          <a:prstGeom prst="rect">
            <a:avLst/>
          </a:prstGeom>
          <a:solidFill>
            <a:srgbClr val="F9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D550C"/>
              </a:solidFill>
            </a:endParaRPr>
          </a:p>
        </p:txBody>
      </p:sp>
      <p:sp>
        <p:nvSpPr>
          <p:cNvPr id="47" name="Text Box 2">
            <a:extLst>
              <a:ext uri="{FF2B5EF4-FFF2-40B4-BE49-F238E27FC236}">
                <a16:creationId xmlns:a16="http://schemas.microsoft.com/office/drawing/2014/main" id="{22306394-F13D-457C-818C-A4C67622B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477" y="4282005"/>
            <a:ext cx="1562780" cy="75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03244D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Slack</a:t>
            </a:r>
            <a:endParaRPr lang="en-US" sz="2000" dirty="0">
              <a:solidFill>
                <a:srgbClr val="03244D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225C9EBC-5F12-4D85-A5E7-DE2590C85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1964" y="4345306"/>
            <a:ext cx="3584702" cy="62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/>
            <a:r>
              <a:rPr lang="en-US" sz="2000" u="sng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https://sparc-auburn.slack.com/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A85DBA-702B-4B47-AF93-5F8582D1E295}"/>
              </a:ext>
            </a:extLst>
          </p:cNvPr>
          <p:cNvSpPr/>
          <p:nvPr/>
        </p:nvSpPr>
        <p:spPr>
          <a:xfrm>
            <a:off x="2098957" y="5783340"/>
            <a:ext cx="5742039" cy="1366406"/>
          </a:xfrm>
          <a:prstGeom prst="rect">
            <a:avLst/>
          </a:prstGeom>
          <a:solidFill>
            <a:srgbClr val="F95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D550C"/>
              </a:solidFill>
            </a:endParaRPr>
          </a:p>
        </p:txBody>
      </p:sp>
      <p:sp>
        <p:nvSpPr>
          <p:cNvPr id="52" name="Text Box 2">
            <a:extLst>
              <a:ext uri="{FF2B5EF4-FFF2-40B4-BE49-F238E27FC236}">
                <a16:creationId xmlns:a16="http://schemas.microsoft.com/office/drawing/2014/main" id="{224FCF21-71C1-4AA1-BD0A-6E3A5BF4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435" y="6088299"/>
            <a:ext cx="1562780" cy="756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400" dirty="0">
                <a:solidFill>
                  <a:srgbClr val="03244D"/>
                </a:solidFill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US" sz="2000" dirty="0">
              <a:solidFill>
                <a:srgbClr val="03244D"/>
              </a:solidFill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3" name="Text Box 2">
            <a:extLst>
              <a:ext uri="{FF2B5EF4-FFF2-40B4-BE49-F238E27FC236}">
                <a16:creationId xmlns:a16="http://schemas.microsoft.com/office/drawing/2014/main" id="{EE802813-2022-4AB3-8548-575B766F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215" y="6151600"/>
            <a:ext cx="3760409" cy="62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/>
            <a:r>
              <a:rPr lang="en-US" sz="2000" u="sng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https://github.com/SPARC-Auburn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4" name="Picture 6" descr="Related image">
            <a:extLst>
              <a:ext uri="{FF2B5EF4-FFF2-40B4-BE49-F238E27FC236}">
                <a16:creationId xmlns:a16="http://schemas.microsoft.com/office/drawing/2014/main" id="{E4BC6736-D5A2-486E-894B-321C5548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17" y="3977046"/>
            <a:ext cx="1366406" cy="13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Image result for link logo">
            <a:extLst>
              <a:ext uri="{FF2B5EF4-FFF2-40B4-BE49-F238E27FC236}">
                <a16:creationId xmlns:a16="http://schemas.microsoft.com/office/drawing/2014/main" id="{BB1A00EC-15B1-4299-9345-5CE136B3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17" y="613140"/>
            <a:ext cx="1268167" cy="53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0" descr="Image result for github logo">
            <a:extLst>
              <a:ext uri="{FF2B5EF4-FFF2-40B4-BE49-F238E27FC236}">
                <a16:creationId xmlns:a16="http://schemas.microsoft.com/office/drawing/2014/main" id="{144FF71E-5BAB-4837-848F-9B1852A777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9" t="10715" r="10229" b="9815"/>
          <a:stretch/>
        </p:blipFill>
        <p:spPr bwMode="auto">
          <a:xfrm>
            <a:off x="311160" y="5783340"/>
            <a:ext cx="1387413" cy="13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 descr="Image result for google inbox logo">
            <a:extLst>
              <a:ext uri="{FF2B5EF4-FFF2-40B4-BE49-F238E27FC236}">
                <a16:creationId xmlns:a16="http://schemas.microsoft.com/office/drawing/2014/main" id="{19B84177-805A-4A13-A174-E18BFAEED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9" r="19779"/>
          <a:stretch/>
        </p:blipFill>
        <p:spPr bwMode="auto">
          <a:xfrm>
            <a:off x="311160" y="1942649"/>
            <a:ext cx="1333819" cy="16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63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34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Castleberry</dc:creator>
  <cp:lastModifiedBy>Matthew Castleberry</cp:lastModifiedBy>
  <cp:revision>18</cp:revision>
  <cp:lastPrinted>2018-01-13T05:02:11Z</cp:lastPrinted>
  <dcterms:created xsi:type="dcterms:W3CDTF">2018-01-02T16:48:44Z</dcterms:created>
  <dcterms:modified xsi:type="dcterms:W3CDTF">2018-01-13T05:06:53Z</dcterms:modified>
</cp:coreProperties>
</file>