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2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ABF6-05E5-4E4D-8474-3E5DFC41A1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5715-016C-48D2-9DE3-3FC1D13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117" y="601579"/>
            <a:ext cx="1315452" cy="69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DEWE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 PIN-LEMO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9117" y="2310063"/>
            <a:ext cx="1275347" cy="705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 Stand</a:t>
            </a:r>
          </a:p>
          <a:p>
            <a:pPr algn="ctr"/>
            <a:r>
              <a:rPr lang="en-US" sz="1400" dirty="0" smtClean="0"/>
              <a:t>DB9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949117" y="3721769"/>
            <a:ext cx="1620254" cy="1347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Enclosure:</a:t>
            </a:r>
          </a:p>
          <a:p>
            <a:pPr algn="ctr"/>
            <a:r>
              <a:rPr lang="en-US" sz="1400" dirty="0" smtClean="0"/>
              <a:t>110vAC-12DC PSU</a:t>
            </a:r>
          </a:p>
          <a:p>
            <a:pPr algn="ctr"/>
            <a:r>
              <a:rPr lang="en-US" sz="1400" dirty="0" smtClean="0"/>
              <a:t>12V Relay </a:t>
            </a:r>
          </a:p>
          <a:p>
            <a:pPr algn="ctr"/>
            <a:r>
              <a:rPr lang="en-US" sz="1400" dirty="0" smtClean="0"/>
              <a:t>EN’-LOW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2554" y="1299411"/>
            <a:ext cx="8021" cy="10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12235" y="1299411"/>
            <a:ext cx="8021" cy="10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24877" y="1299411"/>
            <a:ext cx="8021" cy="10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53561" y="1299411"/>
            <a:ext cx="8021" cy="10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35706" y="1299411"/>
            <a:ext cx="8021" cy="10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60575" y="3015916"/>
            <a:ext cx="1170" cy="70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22428" y="3015915"/>
            <a:ext cx="1170" cy="70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7504" y="1388766"/>
            <a:ext cx="403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GND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60574" y="1374775"/>
            <a:ext cx="1163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12v    5v      DO  IN0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47504" y="3079750"/>
            <a:ext cx="118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GND       DO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882442" y="3721768"/>
            <a:ext cx="1549400" cy="134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Velocity Flag: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6" name="Elbow Connector 25"/>
          <p:cNvCxnSpPr>
            <a:endCxn id="24" idx="0"/>
          </p:cNvCxnSpPr>
          <p:nvPr/>
        </p:nvCxnSpPr>
        <p:spPr>
          <a:xfrm>
            <a:off x="3233405" y="2387600"/>
            <a:ext cx="1423737" cy="133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3224461" y="2470153"/>
            <a:ext cx="1274514" cy="1251615"/>
          </a:xfrm>
          <a:prstGeom prst="bentConnector3">
            <a:avLst>
              <a:gd name="adj1" fmla="val 99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3220871" y="2592887"/>
            <a:ext cx="1132469" cy="1125289"/>
          </a:xfrm>
          <a:prstGeom prst="bentConnector3">
            <a:avLst>
              <a:gd name="adj1" fmla="val -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41775" y="2972028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GND 12v  5v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937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Jarrod Resmondo</dc:creator>
  <cp:lastModifiedBy>Jarrod Resmondo</cp:lastModifiedBy>
  <cp:revision>4</cp:revision>
  <dcterms:created xsi:type="dcterms:W3CDTF">2018-12-17T20:02:15Z</dcterms:created>
  <dcterms:modified xsi:type="dcterms:W3CDTF">2018-12-17T22:30:06Z</dcterms:modified>
</cp:coreProperties>
</file>