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366344"/>
          </a:xfrm>
        </p:spPr>
        <p:txBody>
          <a:bodyPr/>
          <a:lstStyle/>
          <a:p>
            <a:r>
              <a:rPr lang="en-US" dirty="0" smtClean="0"/>
              <a:t>QST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863763"/>
            <a:ext cx="8676222" cy="406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2" y="2735763"/>
            <a:ext cx="5257770" cy="3875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90" y="2735763"/>
            <a:ext cx="5812221" cy="390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0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38096"/>
            <a:ext cx="9905998" cy="31531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Extend to 30 inches </a:t>
            </a:r>
          </a:p>
          <a:p>
            <a:r>
              <a:rPr lang="en-US" dirty="0" smtClean="0"/>
              <a:t>Speed of 24 in/sec</a:t>
            </a:r>
          </a:p>
          <a:p>
            <a:r>
              <a:rPr lang="en-US" dirty="0" smtClean="0"/>
              <a:t>force of 10,000 </a:t>
            </a:r>
            <a:r>
              <a:rPr lang="en-US" dirty="0" err="1" smtClean="0"/>
              <a:t>lbs</a:t>
            </a:r>
            <a:endParaRPr lang="en-US" dirty="0" smtClean="0"/>
          </a:p>
          <a:p>
            <a:r>
              <a:rPr lang="en-US" dirty="0" smtClean="0"/>
              <a:t>Break detection</a:t>
            </a:r>
          </a:p>
          <a:p>
            <a:r>
              <a:rPr lang="en-US" dirty="0" smtClean="0"/>
              <a:t>Accuracy within </a:t>
            </a:r>
            <a:r>
              <a:rPr lang="en-US" dirty="0" smtClean="0"/>
              <a:t>5-100</a:t>
            </a:r>
            <a:r>
              <a:rPr lang="en-US" baseline="30000" dirty="0" smtClean="0"/>
              <a:t>ths</a:t>
            </a:r>
            <a:r>
              <a:rPr lang="en-US" dirty="0" smtClean="0"/>
              <a:t> </a:t>
            </a:r>
            <a:r>
              <a:rPr lang="en-US" dirty="0" smtClean="0"/>
              <a:t>of an inch</a:t>
            </a:r>
          </a:p>
          <a:p>
            <a:r>
              <a:rPr lang="en-US" dirty="0" smtClean="0"/>
              <a:t>Optional 4 </a:t>
            </a:r>
            <a:r>
              <a:rPr lang="en-US" dirty="0" err="1" smtClean="0"/>
              <a:t>triaxial</a:t>
            </a:r>
            <a:r>
              <a:rPr lang="en-US" dirty="0" smtClean="0"/>
              <a:t> accelerometer mounted bed plate</a:t>
            </a:r>
          </a:p>
          <a:p>
            <a:r>
              <a:rPr lang="en-US" dirty="0" smtClean="0"/>
              <a:t>2 axis positioning</a:t>
            </a:r>
          </a:p>
          <a:p>
            <a:r>
              <a:rPr lang="en-US" dirty="0" smtClean="0"/>
              <a:t>Vertical or horizontal piston positioning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6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 out Krypton module +- 10v DC</a:t>
            </a:r>
          </a:p>
          <a:p>
            <a:r>
              <a:rPr lang="en-US" dirty="0" smtClean="0"/>
              <a:t>Load Cell 10K LBS Compression</a:t>
            </a:r>
          </a:p>
          <a:p>
            <a:r>
              <a:rPr lang="en-US" dirty="0" smtClean="0"/>
              <a:t>MBR-V200 monitor </a:t>
            </a:r>
            <a:r>
              <a:rPr lang="en-US" dirty="0" err="1" smtClean="0"/>
              <a:t>Vout</a:t>
            </a:r>
            <a:endParaRPr lang="en-US" dirty="0" smtClean="0"/>
          </a:p>
          <a:p>
            <a:r>
              <a:rPr lang="en-US" dirty="0" smtClean="0"/>
              <a:t>String pot to measure Position</a:t>
            </a:r>
          </a:p>
          <a:p>
            <a:r>
              <a:rPr lang="en-US" dirty="0" smtClean="0"/>
              <a:t>ATOS electrohydraulic two way proportional valve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4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70841"/>
            <a:ext cx="9905998" cy="447740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Program to set up parameters for QST stand to run.</a:t>
            </a:r>
          </a:p>
          <a:p>
            <a:r>
              <a:rPr lang="en-US" dirty="0" smtClean="0"/>
              <a:t>Run a single force push test to a position hold and return to zero position.</a:t>
            </a:r>
          </a:p>
          <a:p>
            <a:endParaRPr lang="en-US" dirty="0" smtClean="0"/>
          </a:p>
          <a:p>
            <a:r>
              <a:rPr lang="en-US" dirty="0" smtClean="0"/>
              <a:t>Custom sequences reusable through out program. </a:t>
            </a:r>
            <a:r>
              <a:rPr lang="en-US" dirty="0" err="1" smtClean="0"/>
              <a:t>ie</a:t>
            </a:r>
            <a:r>
              <a:rPr lang="en-US" dirty="0" smtClean="0"/>
              <a:t>.( homing sequence)</a:t>
            </a:r>
          </a:p>
          <a:p>
            <a:r>
              <a:rPr lang="en-US" dirty="0" smtClean="0"/>
              <a:t>Monitoring </a:t>
            </a:r>
          </a:p>
          <a:p>
            <a:pPr lvl="1"/>
            <a:r>
              <a:rPr lang="en-US" dirty="0" smtClean="0"/>
              <a:t>Pressure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Force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Safety precautions</a:t>
            </a:r>
          </a:p>
          <a:p>
            <a:pPr lvl="1"/>
            <a:r>
              <a:rPr lang="en-US" dirty="0" smtClean="0"/>
              <a:t>Pre-check/setup</a:t>
            </a:r>
          </a:p>
          <a:p>
            <a:pPr lvl="2"/>
            <a:r>
              <a:rPr lang="en-US" dirty="0" smtClean="0"/>
              <a:t>pressure Check</a:t>
            </a:r>
          </a:p>
          <a:p>
            <a:pPr lvl="2"/>
            <a:r>
              <a:rPr lang="en-US" dirty="0" smtClean="0"/>
              <a:t>Position check</a:t>
            </a:r>
          </a:p>
          <a:p>
            <a:pPr lvl="2"/>
            <a:r>
              <a:rPr lang="en-US" dirty="0" smtClean="0"/>
              <a:t>speed check</a:t>
            </a:r>
          </a:p>
          <a:p>
            <a:pPr lvl="1"/>
            <a:r>
              <a:rPr lang="en-US" dirty="0" smtClean="0"/>
              <a:t>Arm timeout</a:t>
            </a:r>
          </a:p>
          <a:p>
            <a:pPr lvl="1"/>
            <a:r>
              <a:rPr lang="en-US" dirty="0" smtClean="0"/>
              <a:t>PID controlled Position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3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a PID max and MIN value using sequencer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53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185</TotalTime>
  <Words>133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QST</vt:lpstr>
      <vt:lpstr>Capabilities</vt:lpstr>
      <vt:lpstr>Components </vt:lpstr>
      <vt:lpstr>Sequencing 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QST</dc:title>
  <dc:creator>Jarrod Resmondo</dc:creator>
  <cp:lastModifiedBy>Jarrod Resmondo</cp:lastModifiedBy>
  <cp:revision>12</cp:revision>
  <dcterms:created xsi:type="dcterms:W3CDTF">2018-08-30T13:45:31Z</dcterms:created>
  <dcterms:modified xsi:type="dcterms:W3CDTF">2018-09-14T19:32:53Z</dcterms:modified>
</cp:coreProperties>
</file>