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SECURE THE DATA TO PREVENT HACKERS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91509" y="4586365"/>
            <a:ext cx="8806204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MANOJ V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SRI SAIRAM ENGINEERING COLLEGE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: Computer Science and Business Systems 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Integrating AES encryption before embedding the message.</a:t>
            </a:r>
          </a:p>
          <a:p>
            <a:pPr marL="305435" indent="-305435"/>
            <a:r>
              <a:rPr lang="en-IN" sz="2400" dirty="0"/>
              <a:t>Creating an Android/iOS app for easy use.</a:t>
            </a:r>
          </a:p>
          <a:p>
            <a:pPr marL="305435" indent="-305435"/>
            <a:r>
              <a:rPr lang="en-IN" sz="2400" dirty="0"/>
              <a:t>Secure cloud-based encrypted image storage.</a:t>
            </a:r>
            <a:br>
              <a:rPr lang="en-IN" sz="2400" dirty="0"/>
            </a:br>
            <a:br>
              <a:rPr lang="en-IN" sz="2400" dirty="0"/>
            </a:br>
            <a:br>
              <a:rPr lang="en-IN" sz="2400" dirty="0"/>
            </a:b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Challenge:</a:t>
            </a:r>
            <a:r>
              <a:rPr lang="en-IN" sz="2400" dirty="0"/>
              <a:t> </a:t>
            </a:r>
            <a:r>
              <a:rPr lang="en-US" sz="2400" dirty="0"/>
              <a:t>With the rise of digital communication, securing sensitive information is crucial. </a:t>
            </a:r>
            <a:r>
              <a:rPr lang="en-IN" sz="2400" dirty="0"/>
              <a:t>Secure message transmission is a critical concern in cybersecurity. Traditional encryption methods can raise suspicion, making hidden communication necessary. </a:t>
            </a:r>
          </a:p>
          <a:p>
            <a:pPr marL="0" indent="0">
              <a:buNone/>
            </a:pPr>
            <a:r>
              <a:rPr lang="en-IN" sz="2400" b="1" dirty="0"/>
              <a:t>Solution:</a:t>
            </a:r>
            <a:r>
              <a:rPr lang="en-IN" sz="2400" dirty="0"/>
              <a:t> Image Steganography – hiding secret messages inside images without altering their visible appearance.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19" y="1232452"/>
            <a:ext cx="11613485" cy="364102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400" b="1" dirty="0"/>
              <a:t>Programming language – </a:t>
            </a:r>
            <a:r>
              <a:rPr lang="en-IN" sz="2400" dirty="0"/>
              <a:t>Python , HTML</a:t>
            </a:r>
          </a:p>
          <a:p>
            <a:r>
              <a:rPr lang="en-IN" sz="2400" b="1" dirty="0"/>
              <a:t>Framework - </a:t>
            </a:r>
            <a:r>
              <a:rPr lang="en-IN" sz="2400" dirty="0"/>
              <a:t>Flask</a:t>
            </a:r>
          </a:p>
          <a:p>
            <a:r>
              <a:rPr lang="en-IN" sz="2400" b="1" dirty="0"/>
              <a:t>Libraries – </a:t>
            </a:r>
            <a:r>
              <a:rPr lang="en-IN" sz="2400" dirty="0"/>
              <a:t>OpenCV , OS , Flask , String , JSON</a:t>
            </a:r>
          </a:p>
          <a:p>
            <a:r>
              <a:rPr lang="en-IN" sz="2400" b="1" dirty="0"/>
              <a:t>Storage – </a:t>
            </a:r>
            <a:r>
              <a:rPr lang="en-IN" sz="2400" dirty="0"/>
              <a:t>Local storage</a:t>
            </a:r>
          </a:p>
          <a:p>
            <a:r>
              <a:rPr lang="en-IN" sz="2400" b="1" dirty="0"/>
              <a:t>OS - </a:t>
            </a:r>
            <a:r>
              <a:rPr lang="en-IN" sz="2400" dirty="0"/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Converts characters into pixel values for secure embedding.</a:t>
            </a:r>
          </a:p>
          <a:p>
            <a:r>
              <a:rPr lang="en-US" sz="2400" dirty="0"/>
              <a:t>Ensures that only authorized users can decrypt the message.</a:t>
            </a:r>
          </a:p>
          <a:p>
            <a:r>
              <a:rPr lang="en-US" sz="2400" dirty="0"/>
              <a:t>Simple and user-friendly Flask application for encryption and decryption.</a:t>
            </a:r>
          </a:p>
          <a:p>
            <a:r>
              <a:rPr lang="en-US" sz="2400" dirty="0"/>
              <a:t>The image looks unchanged to the naked eye, making it ideal for covert communication.</a:t>
            </a:r>
            <a:br>
              <a:rPr lang="en-US" sz="2400" dirty="0"/>
            </a:br>
            <a:br>
              <a:rPr lang="en-US" sz="2400" dirty="0"/>
            </a:br>
            <a:endParaRPr lang="en-IN" sz="24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 </a:t>
            </a:r>
            <a:r>
              <a:rPr lang="en-IN" sz="2400" b="1" dirty="0"/>
              <a:t>Cybersecurity Enthusiasts</a:t>
            </a:r>
            <a:r>
              <a:rPr lang="en-IN" sz="2400" dirty="0"/>
              <a:t> – Learning about data hiding techniques.</a:t>
            </a:r>
          </a:p>
          <a:p>
            <a:r>
              <a:rPr lang="en-IN" sz="2400" b="1" dirty="0"/>
              <a:t>Investigators &amp; Journalists</a:t>
            </a:r>
            <a:r>
              <a:rPr lang="en-IN" sz="2400" dirty="0"/>
              <a:t> – Secure communication in sensitive cases.</a:t>
            </a:r>
          </a:p>
          <a:p>
            <a:r>
              <a:rPr lang="en-IN" sz="2400" dirty="0"/>
              <a:t> </a:t>
            </a:r>
            <a:r>
              <a:rPr lang="en-IN" sz="2400" b="1" dirty="0"/>
              <a:t>Businesses</a:t>
            </a:r>
            <a:r>
              <a:rPr lang="en-IN" sz="2400" dirty="0"/>
              <a:t> – Protecting confidential data.</a:t>
            </a:r>
          </a:p>
          <a:p>
            <a:r>
              <a:rPr lang="en-IN" sz="2400" b="1" dirty="0"/>
              <a:t>General Users</a:t>
            </a:r>
            <a:r>
              <a:rPr lang="en-IN" sz="2400" dirty="0"/>
              <a:t> – Anyone who needs private communication</a:t>
            </a:r>
            <a:br>
              <a:rPr lang="en-IN" sz="2400" dirty="0"/>
            </a:br>
            <a:br>
              <a:rPr lang="en-IN" sz="2400" dirty="0"/>
            </a:br>
            <a:r>
              <a:rPr lang="en-IN" sz="2400" dirty="0"/>
              <a:t> 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0F5482-D4A3-846A-E5C2-FC3C918F42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22" y="1817404"/>
            <a:ext cx="3433763" cy="204311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2">
            <a:extLst>
              <a:ext uri="{FF2B5EF4-FFF2-40B4-BE49-F238E27FC236}">
                <a16:creationId xmlns:a16="http://schemas.microsoft.com/office/drawing/2014/main" id="{BCCFF665-72FB-2BFB-BCFE-C314B2B21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38" y="1800575"/>
            <a:ext cx="3091289" cy="209658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3">
            <a:extLst>
              <a:ext uri="{FF2B5EF4-FFF2-40B4-BE49-F238E27FC236}">
                <a16:creationId xmlns:a16="http://schemas.microsoft.com/office/drawing/2014/main" id="{FA8546B1-9B71-7B1C-7E5D-E36F11914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333" y="1746158"/>
            <a:ext cx="3201829" cy="217155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Secure and hidden communication method.</a:t>
            </a:r>
          </a:p>
          <a:p>
            <a:r>
              <a:rPr lang="en-US" sz="2400" dirty="0"/>
              <a:t>Protects sensitive data without raising suspicion.</a:t>
            </a:r>
          </a:p>
          <a:p>
            <a:r>
              <a:rPr lang="en-US" sz="2400" dirty="0"/>
              <a:t>Can be enhanced further with AI and cryptography.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https://github.com/SPARKY-manoj/steganography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63</TotalTime>
  <Words>294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manoj v</cp:lastModifiedBy>
  <cp:revision>27</cp:revision>
  <dcterms:created xsi:type="dcterms:W3CDTF">2021-05-26T16:50:10Z</dcterms:created>
  <dcterms:modified xsi:type="dcterms:W3CDTF">2025-02-16T07:58:34Z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