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8"/>
    <p:restoredTop sz="94681"/>
  </p:normalViewPr>
  <p:slideViewPr>
    <p:cSldViewPr snapToGrid="0" showGuides="1">
      <p:cViewPr varScale="1">
        <p:scale>
          <a:sx n="85" d="100"/>
          <a:sy n="85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EBF-FF7A-8264-CFB4-5E99A837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D2A1-DC40-6991-01B2-0194187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5581-DA1A-14E6-E287-DCEC72B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5A50-445C-3858-8954-E86BF6E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67FD-5BC7-B6BD-98C6-E9DCB95C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39A3-762C-E5A4-D5D4-6BE142E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3351-9D67-8BA0-B7A8-F180DE06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E591-CBB8-A873-5A91-3244633B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9793-AAA0-0ACA-B823-2B329900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E6CE-EE28-D1A5-1C22-D36442A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4547E-BDF5-B24B-80FA-AD8E344F7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63BA3-FA19-7D40-8628-515081DF8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58D6-38D4-37AE-9F5A-028938C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68C9-E5B1-5F2A-8B45-28E9592E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23E1-7997-4A49-B91B-F22BE9C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06FF-1BE5-1D0F-A3E4-02D1929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2368-3487-9345-A5E8-A8C42789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8D69-7D39-489E-A763-1125613C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105A-532E-8C59-F6E7-4480DA2E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AE59-7568-C674-D063-005908D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8A4D-2571-5A26-A9E8-1F0974C9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0900-8201-8B5D-1833-E2E702CF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7308-505D-E8DB-AFE4-C09DD92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3030-EDE3-07C6-8F66-E227B9E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9DD5-8720-15C7-742C-728BD385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029-EFA0-F532-2109-B3FBDC5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A8A0-7B10-B611-5260-BC840A3C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33D9-1821-6238-5DB3-73E0E800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26A4-5296-4FA2-060C-17C5930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AEC4-7B55-99A6-5E0D-B1A0C333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0CE3-B323-58DD-47F4-0CB1EAC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B21-570C-AF7D-3702-122A3411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D033-1E0E-030C-9343-6F2D6545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44D9-661C-B38B-644D-EC86FDD7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A522-3D27-294D-61CF-64DA77BA6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9F2D0-15A1-3DAF-2DA1-EC4C4A59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DD2E-8674-096E-6B20-6C7A78AF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10CD-0114-3F77-8831-D48D81D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F061-60E3-4711-0688-57BBE29F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6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04F9-6D92-67CF-2F80-70F41116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55A9-5AD6-6642-8B5A-AC0260BC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780-98F7-80E8-57A3-F5F6503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EA22-8D48-C536-89E5-B1FF9F9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D737F-30EE-AF65-CC07-2133237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6414-5467-3140-DF7F-8DEDEAC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753A-1858-0534-FFDF-7DD012CC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BAED-3CB7-8877-56FA-7972C73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5D9-0870-A3CC-58BB-A59DBEFF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34FE-E1BF-2B65-5132-91A088EE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1232-3690-0770-4741-4A3D4756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2741C-B2FB-37E4-0F4C-BE743E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5443-24B8-7B19-924D-304F9F40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5DE-7045-3753-34A0-69F11DD3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BD1E3-8644-CD22-6617-1C8B1473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CF31-207D-627C-1110-AD74DE4B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F84-763D-9EFD-986F-27B71092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E883-4F8A-AFF6-ADF5-09392CC6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48FF-81DF-0BD9-8BA6-EFF8EE1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768E-E0A4-F620-54F5-F52056FE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6B7B-AB8C-6C1C-EA00-E21ED141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D85C-7FEE-A4F9-1D56-C7BCA29E9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C86-279D-1C4C-8940-EB3087A9E53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FDE4-28B3-96B9-E637-AB5F99C3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72C5-916E-76FC-D586-6B5182388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B6C1-5123-C70C-09D6-2FE71E90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is a 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1135-E7B4-F7FE-B8DE-760B8D9E7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6969"/>
            <a:ext cx="9144000" cy="1655762"/>
          </a:xfrm>
        </p:spPr>
        <p:txBody>
          <a:bodyPr/>
          <a:lstStyle/>
          <a:p>
            <a:r>
              <a:rPr lang="en-GB" dirty="0"/>
              <a:t>This is the subtitle</a:t>
            </a:r>
          </a:p>
        </p:txBody>
      </p:sp>
    </p:spTree>
    <p:extLst>
      <p:ext uri="{BB962C8B-B14F-4D97-AF65-F5344CB8AC3E}">
        <p14:creationId xmlns:p14="http://schemas.microsoft.com/office/powerpoint/2010/main" val="41626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Bullet 1</a:t>
            </a:r>
          </a:p>
          <a:p>
            <a:r>
              <a:rPr lang="en-GB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40319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</a:t>
            </a:r>
            <a:r>
              <a:rPr lang="en-GB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Bullet 1</a:t>
            </a:r>
          </a:p>
          <a:p>
            <a:r>
              <a:rPr lang="en-GB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33580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test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Luigi Asprino</dc:creator>
  <cp:lastModifiedBy>Luigi Asprino</cp:lastModifiedBy>
  <cp:revision>3</cp:revision>
  <dcterms:created xsi:type="dcterms:W3CDTF">2023-11-27T10:22:29Z</dcterms:created>
  <dcterms:modified xsi:type="dcterms:W3CDTF">2023-11-29T15:21:08Z</dcterms:modified>
</cp:coreProperties>
</file>