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5"/>
  </p:notesMasterIdLst>
  <p:handoutMasterIdLst>
    <p:handoutMasterId r:id="rId16"/>
  </p:handoutMasterIdLst>
  <p:sldIdLst>
    <p:sldId id="277" r:id="rId4"/>
    <p:sldId id="399" r:id="rId5"/>
    <p:sldId id="400" r:id="rId6"/>
    <p:sldId id="408" r:id="rId7"/>
    <p:sldId id="401" r:id="rId8"/>
    <p:sldId id="402" r:id="rId9"/>
    <p:sldId id="411" r:id="rId10"/>
    <p:sldId id="403" r:id="rId11"/>
    <p:sldId id="412" r:id="rId12"/>
    <p:sldId id="405" r:id="rId13"/>
    <p:sldId id="40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A59448-BADF-921B-10DC-2749F75A5327}" v="469" dt="2024-08-22T16:41:59.7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p:scale>
          <a:sx n="66" d="100"/>
          <a:sy n="66" d="100"/>
        </p:scale>
        <p:origin x="1555" y="55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shullakra23@gmail.com" userId="f455968045089e43" providerId="LiveId" clId="{7DBD5109-2386-4E90-9E7F-627AC578EB6C}"/>
    <pc:docChg chg="modSld sldOrd">
      <pc:chgData name="anshullakra23@gmail.com" userId="f455968045089e43" providerId="LiveId" clId="{7DBD5109-2386-4E90-9E7F-627AC578EB6C}" dt="2024-02-09T05:00:09.373" v="4"/>
      <pc:docMkLst>
        <pc:docMk/>
      </pc:docMkLst>
      <pc:sldChg chg="ord">
        <pc:chgData name="anshullakra23@gmail.com" userId="f455968045089e43" providerId="LiveId" clId="{7DBD5109-2386-4E90-9E7F-627AC578EB6C}" dt="2024-02-09T05:00:09.373" v="4"/>
        <pc:sldMkLst>
          <pc:docMk/>
          <pc:sldMk cId="880465665" sldId="405"/>
        </pc:sldMkLst>
      </pc:sldChg>
      <pc:sldChg chg="modSp mod">
        <pc:chgData name="anshullakra23@gmail.com" userId="f455968045089e43" providerId="LiveId" clId="{7DBD5109-2386-4E90-9E7F-627AC578EB6C}" dt="2024-02-09T05:00:03.305" v="0" actId="113"/>
        <pc:sldMkLst>
          <pc:docMk/>
          <pc:sldMk cId="1952428375" sldId="406"/>
        </pc:sldMkLst>
        <pc:spChg chg="mod">
          <ac:chgData name="anshullakra23@gmail.com" userId="f455968045089e43" providerId="LiveId" clId="{7DBD5109-2386-4E90-9E7F-627AC578EB6C}" dt="2024-02-09T05:00:03.305" v="0" actId="113"/>
          <ac:spMkLst>
            <pc:docMk/>
            <pc:sldMk cId="1952428375" sldId="406"/>
            <ac:spMk id="2" creationId="{00000000-0000-0000-0000-000000000000}"/>
          </ac:spMkLst>
        </pc:spChg>
      </pc:sldChg>
    </pc:docChg>
  </pc:docChgLst>
  <pc:docChgLst>
    <pc:chgData name="SHUBHAM" userId="a3275bac-105b-4ef8-9adb-a1448b864e12" providerId="ADAL" clId="{3704EAC5-12B1-44BC-89D6-975DD2D4289F}"/>
    <pc:docChg chg="undo custSel modSld">
      <pc:chgData name="SHUBHAM" userId="a3275bac-105b-4ef8-9adb-a1448b864e12" providerId="ADAL" clId="{3704EAC5-12B1-44BC-89D6-975DD2D4289F}" dt="2024-08-18T04:06:45.352" v="691" actId="2711"/>
      <pc:docMkLst>
        <pc:docMk/>
      </pc:docMkLst>
      <pc:sldChg chg="addSp modSp mod">
        <pc:chgData name="SHUBHAM" userId="a3275bac-105b-4ef8-9adb-a1448b864e12" providerId="ADAL" clId="{3704EAC5-12B1-44BC-89D6-975DD2D4289F}" dt="2024-08-17T15:11:42.305" v="68"/>
        <pc:sldMkLst>
          <pc:docMk/>
          <pc:sldMk cId="456502190" sldId="277"/>
        </pc:sldMkLst>
        <pc:spChg chg="mod">
          <ac:chgData name="SHUBHAM" userId="a3275bac-105b-4ef8-9adb-a1448b864e12" providerId="ADAL" clId="{3704EAC5-12B1-44BC-89D6-975DD2D4289F}" dt="2024-08-17T15:11:29.970" v="67" actId="1076"/>
          <ac:spMkLst>
            <pc:docMk/>
            <pc:sldMk cId="456502190" sldId="277"/>
            <ac:spMk id="5" creationId="{00000000-0000-0000-0000-000000000000}"/>
          </ac:spMkLst>
        </pc:spChg>
        <pc:spChg chg="mod">
          <ac:chgData name="SHUBHAM" userId="a3275bac-105b-4ef8-9adb-a1448b864e12" providerId="ADAL" clId="{3704EAC5-12B1-44BC-89D6-975DD2D4289F}" dt="2024-08-17T15:11:42.305" v="68"/>
          <ac:spMkLst>
            <pc:docMk/>
            <pc:sldMk cId="456502190" sldId="277"/>
            <ac:spMk id="6" creationId="{00000000-0000-0000-0000-000000000000}"/>
          </ac:spMkLst>
        </pc:spChg>
        <pc:spChg chg="mod">
          <ac:chgData name="SHUBHAM" userId="a3275bac-105b-4ef8-9adb-a1448b864e12" providerId="ADAL" clId="{3704EAC5-12B1-44BC-89D6-975DD2D4289F}" dt="2024-08-17T15:10:41.569" v="55" actId="20577"/>
          <ac:spMkLst>
            <pc:docMk/>
            <pc:sldMk cId="456502190" sldId="277"/>
            <ac:spMk id="26" creationId="{00000000-0000-0000-0000-000000000000}"/>
          </ac:spMkLst>
        </pc:spChg>
        <pc:graphicFrameChg chg="add mod">
          <ac:chgData name="SHUBHAM" userId="a3275bac-105b-4ef8-9adb-a1448b864e12" providerId="ADAL" clId="{3704EAC5-12B1-44BC-89D6-975DD2D4289F}" dt="2024-08-17T15:09:42.561" v="1"/>
          <ac:graphicFrameMkLst>
            <pc:docMk/>
            <pc:sldMk cId="456502190" sldId="277"/>
            <ac:graphicFrameMk id="2" creationId="{7AD0588A-817B-7CE8-A18B-D2007CEEB6EF}"/>
          </ac:graphicFrameMkLst>
        </pc:graphicFrameChg>
      </pc:sldChg>
      <pc:sldChg chg="modSp mod">
        <pc:chgData name="SHUBHAM" userId="a3275bac-105b-4ef8-9adb-a1448b864e12" providerId="ADAL" clId="{3704EAC5-12B1-44BC-89D6-975DD2D4289F}" dt="2024-08-17T15:51:10.933" v="70" actId="6549"/>
        <pc:sldMkLst>
          <pc:docMk/>
          <pc:sldMk cId="2605982579" sldId="399"/>
        </pc:sldMkLst>
        <pc:spChg chg="mod">
          <ac:chgData name="SHUBHAM" userId="a3275bac-105b-4ef8-9adb-a1448b864e12" providerId="ADAL" clId="{3704EAC5-12B1-44BC-89D6-975DD2D4289F}" dt="2024-08-17T15:51:10.933" v="70" actId="6549"/>
          <ac:spMkLst>
            <pc:docMk/>
            <pc:sldMk cId="2605982579" sldId="399"/>
            <ac:spMk id="3" creationId="{00000000-0000-0000-0000-000000000000}"/>
          </ac:spMkLst>
        </pc:spChg>
      </pc:sldChg>
      <pc:sldChg chg="modSp mod">
        <pc:chgData name="SHUBHAM" userId="a3275bac-105b-4ef8-9adb-a1448b864e12" providerId="ADAL" clId="{3704EAC5-12B1-44BC-89D6-975DD2D4289F}" dt="2024-08-18T03:46:28.985" v="538" actId="113"/>
        <pc:sldMkLst>
          <pc:docMk/>
          <pc:sldMk cId="3401012766" sldId="400"/>
        </pc:sldMkLst>
        <pc:spChg chg="mod">
          <ac:chgData name="SHUBHAM" userId="a3275bac-105b-4ef8-9adb-a1448b864e12" providerId="ADAL" clId="{3704EAC5-12B1-44BC-89D6-975DD2D4289F}" dt="2024-08-18T03:46:28.985" v="538" actId="113"/>
          <ac:spMkLst>
            <pc:docMk/>
            <pc:sldMk cId="3401012766" sldId="400"/>
            <ac:spMk id="2" creationId="{00000000-0000-0000-0000-000000000000}"/>
          </ac:spMkLst>
        </pc:spChg>
        <pc:spChg chg="mod">
          <ac:chgData name="SHUBHAM" userId="a3275bac-105b-4ef8-9adb-a1448b864e12" providerId="ADAL" clId="{3704EAC5-12B1-44BC-89D6-975DD2D4289F}" dt="2024-08-18T03:46:00.937" v="535" actId="27636"/>
          <ac:spMkLst>
            <pc:docMk/>
            <pc:sldMk cId="3401012766" sldId="400"/>
            <ac:spMk id="3" creationId="{00000000-0000-0000-0000-000000000000}"/>
          </ac:spMkLst>
        </pc:spChg>
      </pc:sldChg>
      <pc:sldChg chg="modSp mod">
        <pc:chgData name="SHUBHAM" userId="a3275bac-105b-4ef8-9adb-a1448b864e12" providerId="ADAL" clId="{3704EAC5-12B1-44BC-89D6-975DD2D4289F}" dt="2024-08-18T04:04:56.795" v="689" actId="2711"/>
        <pc:sldMkLst>
          <pc:docMk/>
          <pc:sldMk cId="4093034545" sldId="401"/>
        </pc:sldMkLst>
        <pc:spChg chg="mod">
          <ac:chgData name="SHUBHAM" userId="a3275bac-105b-4ef8-9adb-a1448b864e12" providerId="ADAL" clId="{3704EAC5-12B1-44BC-89D6-975DD2D4289F}" dt="2024-08-18T04:04:56.795" v="689" actId="2711"/>
          <ac:spMkLst>
            <pc:docMk/>
            <pc:sldMk cId="4093034545" sldId="401"/>
            <ac:spMk id="2" creationId="{00000000-0000-0000-0000-000000000000}"/>
          </ac:spMkLst>
        </pc:spChg>
        <pc:spChg chg="mod">
          <ac:chgData name="SHUBHAM" userId="a3275bac-105b-4ef8-9adb-a1448b864e12" providerId="ADAL" clId="{3704EAC5-12B1-44BC-89D6-975DD2D4289F}" dt="2024-08-18T03:50:50.446" v="589" actId="27636"/>
          <ac:spMkLst>
            <pc:docMk/>
            <pc:sldMk cId="4093034545" sldId="401"/>
            <ac:spMk id="3" creationId="{00000000-0000-0000-0000-000000000000}"/>
          </ac:spMkLst>
        </pc:spChg>
      </pc:sldChg>
      <pc:sldChg chg="addSp delSp modSp mod">
        <pc:chgData name="SHUBHAM" userId="a3275bac-105b-4ef8-9adb-a1448b864e12" providerId="ADAL" clId="{3704EAC5-12B1-44BC-89D6-975DD2D4289F}" dt="2024-08-18T04:01:50.160" v="676" actId="2711"/>
        <pc:sldMkLst>
          <pc:docMk/>
          <pc:sldMk cId="474965306" sldId="402"/>
        </pc:sldMkLst>
        <pc:spChg chg="mod">
          <ac:chgData name="SHUBHAM" userId="a3275bac-105b-4ef8-9adb-a1448b864e12" providerId="ADAL" clId="{3704EAC5-12B1-44BC-89D6-975DD2D4289F}" dt="2024-08-18T04:01:50.160" v="676" actId="2711"/>
          <ac:spMkLst>
            <pc:docMk/>
            <pc:sldMk cId="474965306" sldId="402"/>
            <ac:spMk id="2" creationId="{00000000-0000-0000-0000-000000000000}"/>
          </ac:spMkLst>
        </pc:spChg>
        <pc:spChg chg="del mod">
          <ac:chgData name="SHUBHAM" userId="a3275bac-105b-4ef8-9adb-a1448b864e12" providerId="ADAL" clId="{3704EAC5-12B1-44BC-89D6-975DD2D4289F}" dt="2024-08-17T16:08:29.705" v="237" actId="478"/>
          <ac:spMkLst>
            <pc:docMk/>
            <pc:sldMk cId="474965306" sldId="402"/>
            <ac:spMk id="3" creationId="{00000000-0000-0000-0000-000000000000}"/>
          </ac:spMkLst>
        </pc:spChg>
        <pc:spChg chg="add">
          <ac:chgData name="SHUBHAM" userId="a3275bac-105b-4ef8-9adb-a1448b864e12" providerId="ADAL" clId="{3704EAC5-12B1-44BC-89D6-975DD2D4289F}" dt="2024-08-17T16:07:27.270" v="176"/>
          <ac:spMkLst>
            <pc:docMk/>
            <pc:sldMk cId="474965306" sldId="402"/>
            <ac:spMk id="5" creationId="{D6A3D871-C8A0-FC30-5C7E-9F6A09B5D855}"/>
          </ac:spMkLst>
        </pc:spChg>
        <pc:spChg chg="add mod">
          <ac:chgData name="SHUBHAM" userId="a3275bac-105b-4ef8-9adb-a1448b864e12" providerId="ADAL" clId="{3704EAC5-12B1-44BC-89D6-975DD2D4289F}" dt="2024-08-17T16:15:07.795" v="383" actId="21"/>
          <ac:spMkLst>
            <pc:docMk/>
            <pc:sldMk cId="474965306" sldId="402"/>
            <ac:spMk id="6" creationId="{FA85B3E2-2D86-E59F-C729-AF585C7DB362}"/>
          </ac:spMkLst>
        </pc:spChg>
        <pc:spChg chg="add del mod">
          <ac:chgData name="SHUBHAM" userId="a3275bac-105b-4ef8-9adb-a1448b864e12" providerId="ADAL" clId="{3704EAC5-12B1-44BC-89D6-975DD2D4289F}" dt="2024-08-17T16:08:32.091" v="238" actId="478"/>
          <ac:spMkLst>
            <pc:docMk/>
            <pc:sldMk cId="474965306" sldId="402"/>
            <ac:spMk id="8" creationId="{8AEC8DB2-ACB1-286A-DDFF-CACD210E4FE0}"/>
          </ac:spMkLst>
        </pc:spChg>
        <pc:spChg chg="add del mod">
          <ac:chgData name="SHUBHAM" userId="a3275bac-105b-4ef8-9adb-a1448b864e12" providerId="ADAL" clId="{3704EAC5-12B1-44BC-89D6-975DD2D4289F}" dt="2024-08-17T16:10:19.716" v="349"/>
          <ac:spMkLst>
            <pc:docMk/>
            <pc:sldMk cId="474965306" sldId="402"/>
            <ac:spMk id="9" creationId="{3619139C-C8EF-8E57-2F77-74F81E2CF873}"/>
          </ac:spMkLst>
        </pc:spChg>
        <pc:spChg chg="add">
          <ac:chgData name="SHUBHAM" userId="a3275bac-105b-4ef8-9adb-a1448b864e12" providerId="ADAL" clId="{3704EAC5-12B1-44BC-89D6-975DD2D4289F}" dt="2024-08-17T16:09:13.592" v="246"/>
          <ac:spMkLst>
            <pc:docMk/>
            <pc:sldMk cId="474965306" sldId="402"/>
            <ac:spMk id="10" creationId="{5C63BD00-B904-69CA-4B9F-3E69D7F9EF23}"/>
          </ac:spMkLst>
        </pc:spChg>
        <pc:spChg chg="add">
          <ac:chgData name="SHUBHAM" userId="a3275bac-105b-4ef8-9adb-a1448b864e12" providerId="ADAL" clId="{3704EAC5-12B1-44BC-89D6-975DD2D4289F}" dt="2024-08-17T16:10:37.931" v="351"/>
          <ac:spMkLst>
            <pc:docMk/>
            <pc:sldMk cId="474965306" sldId="402"/>
            <ac:spMk id="11" creationId="{797D46BE-F5B1-7F25-08C5-F12D26731177}"/>
          </ac:spMkLst>
        </pc:spChg>
        <pc:spChg chg="add">
          <ac:chgData name="SHUBHAM" userId="a3275bac-105b-4ef8-9adb-a1448b864e12" providerId="ADAL" clId="{3704EAC5-12B1-44BC-89D6-975DD2D4289F}" dt="2024-08-17T16:10:41.581" v="352"/>
          <ac:spMkLst>
            <pc:docMk/>
            <pc:sldMk cId="474965306" sldId="402"/>
            <ac:spMk id="12" creationId="{B6DB95FA-9004-34D4-7A67-838232AD6FD2}"/>
          </ac:spMkLst>
        </pc:spChg>
      </pc:sldChg>
      <pc:sldChg chg="modSp mod">
        <pc:chgData name="SHUBHAM" userId="a3275bac-105b-4ef8-9adb-a1448b864e12" providerId="ADAL" clId="{3704EAC5-12B1-44BC-89D6-975DD2D4289F}" dt="2024-08-18T04:04:46.737" v="688" actId="2711"/>
        <pc:sldMkLst>
          <pc:docMk/>
          <pc:sldMk cId="2285240125" sldId="403"/>
        </pc:sldMkLst>
        <pc:spChg chg="mod">
          <ac:chgData name="SHUBHAM" userId="a3275bac-105b-4ef8-9adb-a1448b864e12" providerId="ADAL" clId="{3704EAC5-12B1-44BC-89D6-975DD2D4289F}" dt="2024-08-18T04:04:46.737" v="688" actId="2711"/>
          <ac:spMkLst>
            <pc:docMk/>
            <pc:sldMk cId="2285240125" sldId="403"/>
            <ac:spMk id="2" creationId="{00000000-0000-0000-0000-000000000000}"/>
          </ac:spMkLst>
        </pc:spChg>
        <pc:spChg chg="mod">
          <ac:chgData name="SHUBHAM" userId="a3275bac-105b-4ef8-9adb-a1448b864e12" providerId="ADAL" clId="{3704EAC5-12B1-44BC-89D6-975DD2D4289F}" dt="2024-08-18T03:40:58.012" v="489" actId="255"/>
          <ac:spMkLst>
            <pc:docMk/>
            <pc:sldMk cId="2285240125" sldId="403"/>
            <ac:spMk id="3" creationId="{00000000-0000-0000-0000-000000000000}"/>
          </ac:spMkLst>
        </pc:spChg>
      </pc:sldChg>
      <pc:sldChg chg="modSp mod">
        <pc:chgData name="SHUBHAM" userId="a3275bac-105b-4ef8-9adb-a1448b864e12" providerId="ADAL" clId="{3704EAC5-12B1-44BC-89D6-975DD2D4289F}" dt="2024-08-18T04:03:31.322" v="685" actId="2711"/>
        <pc:sldMkLst>
          <pc:docMk/>
          <pc:sldMk cId="880465665" sldId="405"/>
        </pc:sldMkLst>
        <pc:spChg chg="mod">
          <ac:chgData name="SHUBHAM" userId="a3275bac-105b-4ef8-9adb-a1448b864e12" providerId="ADAL" clId="{3704EAC5-12B1-44BC-89D6-975DD2D4289F}" dt="2024-08-18T04:03:31.322" v="685" actId="2711"/>
          <ac:spMkLst>
            <pc:docMk/>
            <pc:sldMk cId="880465665" sldId="405"/>
            <ac:spMk id="2" creationId="{00000000-0000-0000-0000-000000000000}"/>
          </ac:spMkLst>
        </pc:spChg>
        <pc:spChg chg="mod">
          <ac:chgData name="SHUBHAM" userId="a3275bac-105b-4ef8-9adb-a1448b864e12" providerId="ADAL" clId="{3704EAC5-12B1-44BC-89D6-975DD2D4289F}" dt="2024-08-18T03:43:52.241" v="531" actId="20577"/>
          <ac:spMkLst>
            <pc:docMk/>
            <pc:sldMk cId="880465665" sldId="405"/>
            <ac:spMk id="3" creationId="{00000000-0000-0000-0000-000000000000}"/>
          </ac:spMkLst>
        </pc:spChg>
      </pc:sldChg>
      <pc:sldChg chg="modSp mod">
        <pc:chgData name="SHUBHAM" userId="a3275bac-105b-4ef8-9adb-a1448b864e12" providerId="ADAL" clId="{3704EAC5-12B1-44BC-89D6-975DD2D4289F}" dt="2024-08-18T04:03:42.138" v="687" actId="2711"/>
        <pc:sldMkLst>
          <pc:docMk/>
          <pc:sldMk cId="1952428375" sldId="406"/>
        </pc:sldMkLst>
        <pc:spChg chg="mod">
          <ac:chgData name="SHUBHAM" userId="a3275bac-105b-4ef8-9adb-a1448b864e12" providerId="ADAL" clId="{3704EAC5-12B1-44BC-89D6-975DD2D4289F}" dt="2024-08-18T04:03:42.138" v="687" actId="2711"/>
          <ac:spMkLst>
            <pc:docMk/>
            <pc:sldMk cId="1952428375" sldId="406"/>
            <ac:spMk id="2" creationId="{00000000-0000-0000-0000-000000000000}"/>
          </ac:spMkLst>
        </pc:spChg>
        <pc:spChg chg="mod">
          <ac:chgData name="SHUBHAM" userId="a3275bac-105b-4ef8-9adb-a1448b864e12" providerId="ADAL" clId="{3704EAC5-12B1-44BC-89D6-975DD2D4289F}" dt="2024-08-18T03:45:41.564" v="533" actId="20577"/>
          <ac:spMkLst>
            <pc:docMk/>
            <pc:sldMk cId="1952428375" sldId="406"/>
            <ac:spMk id="3" creationId="{00000000-0000-0000-0000-000000000000}"/>
          </ac:spMkLst>
        </pc:spChg>
      </pc:sldChg>
      <pc:sldChg chg="modSp mod">
        <pc:chgData name="SHUBHAM" userId="a3275bac-105b-4ef8-9adb-a1448b864e12" providerId="ADAL" clId="{3704EAC5-12B1-44BC-89D6-975DD2D4289F}" dt="2024-08-18T03:46:21.858" v="537" actId="1076"/>
        <pc:sldMkLst>
          <pc:docMk/>
          <pc:sldMk cId="1015389081" sldId="408"/>
        </pc:sldMkLst>
        <pc:spChg chg="mod">
          <ac:chgData name="SHUBHAM" userId="a3275bac-105b-4ef8-9adb-a1448b864e12" providerId="ADAL" clId="{3704EAC5-12B1-44BC-89D6-975DD2D4289F}" dt="2024-08-18T03:46:21.858" v="537" actId="1076"/>
          <ac:spMkLst>
            <pc:docMk/>
            <pc:sldMk cId="1015389081" sldId="408"/>
            <ac:spMk id="3" creationId="{74F82225-7D5B-B857-7B1C-E082A05264CC}"/>
          </ac:spMkLst>
        </pc:spChg>
      </pc:sldChg>
      <pc:sldChg chg="addSp delSp modSp mod">
        <pc:chgData name="SHUBHAM" userId="a3275bac-105b-4ef8-9adb-a1448b864e12" providerId="ADAL" clId="{3704EAC5-12B1-44BC-89D6-975DD2D4289F}" dt="2024-08-18T04:06:36.151" v="690" actId="2711"/>
        <pc:sldMkLst>
          <pc:docMk/>
          <pc:sldMk cId="1472145789" sldId="409"/>
        </pc:sldMkLst>
        <pc:spChg chg="mod">
          <ac:chgData name="SHUBHAM" userId="a3275bac-105b-4ef8-9adb-a1448b864e12" providerId="ADAL" clId="{3704EAC5-12B1-44BC-89D6-975DD2D4289F}" dt="2024-08-18T03:49:00.023" v="557" actId="113"/>
          <ac:spMkLst>
            <pc:docMk/>
            <pc:sldMk cId="1472145789" sldId="409"/>
            <ac:spMk id="2" creationId="{BB30A9C8-89DF-7AC3-B4D4-FAD52D2CB77D}"/>
          </ac:spMkLst>
        </pc:spChg>
        <pc:spChg chg="del mod">
          <ac:chgData name="SHUBHAM" userId="a3275bac-105b-4ef8-9adb-a1448b864e12" providerId="ADAL" clId="{3704EAC5-12B1-44BC-89D6-975DD2D4289F}" dt="2024-08-18T03:47:46.620" v="544"/>
          <ac:spMkLst>
            <pc:docMk/>
            <pc:sldMk cId="1472145789" sldId="409"/>
            <ac:spMk id="3" creationId="{8509D650-868D-783C-C837-E03B4693E776}"/>
          </ac:spMkLst>
        </pc:spChg>
        <pc:spChg chg="add mod">
          <ac:chgData name="SHUBHAM" userId="a3275bac-105b-4ef8-9adb-a1448b864e12" providerId="ADAL" clId="{3704EAC5-12B1-44BC-89D6-975DD2D4289F}" dt="2024-08-18T04:06:36.151" v="690" actId="2711"/>
          <ac:spMkLst>
            <pc:docMk/>
            <pc:sldMk cId="1472145789" sldId="409"/>
            <ac:spMk id="5" creationId="{930428E6-9DAE-769C-F303-4907041BFA3F}"/>
          </ac:spMkLst>
        </pc:spChg>
      </pc:sldChg>
      <pc:sldChg chg="modSp mod">
        <pc:chgData name="SHUBHAM" userId="a3275bac-105b-4ef8-9adb-a1448b864e12" providerId="ADAL" clId="{3704EAC5-12B1-44BC-89D6-975DD2D4289F}" dt="2024-08-18T04:06:45.352" v="691" actId="2711"/>
        <pc:sldMkLst>
          <pc:docMk/>
          <pc:sldMk cId="1910100947" sldId="410"/>
        </pc:sldMkLst>
        <pc:spChg chg="mod">
          <ac:chgData name="SHUBHAM" userId="a3275bac-105b-4ef8-9adb-a1448b864e12" providerId="ADAL" clId="{3704EAC5-12B1-44BC-89D6-975DD2D4289F}" dt="2024-08-18T04:06:45.352" v="691" actId="2711"/>
          <ac:spMkLst>
            <pc:docMk/>
            <pc:sldMk cId="1910100947" sldId="410"/>
            <ac:spMk id="3" creationId="{B9E12E4F-2C2E-E05F-2AA9-5D1587B90EBA}"/>
          </ac:spMkLst>
        </pc:spChg>
      </pc:sldChg>
      <pc:sldChg chg="modSp mod">
        <pc:chgData name="SHUBHAM" userId="a3275bac-105b-4ef8-9adb-a1448b864e12" providerId="ADAL" clId="{3704EAC5-12B1-44BC-89D6-975DD2D4289F}" dt="2024-08-17T16:15:18.244" v="388" actId="20577"/>
        <pc:sldMkLst>
          <pc:docMk/>
          <pc:sldMk cId="3008271269" sldId="411"/>
        </pc:sldMkLst>
        <pc:spChg chg="mod">
          <ac:chgData name="SHUBHAM" userId="a3275bac-105b-4ef8-9adb-a1448b864e12" providerId="ADAL" clId="{3704EAC5-12B1-44BC-89D6-975DD2D4289F}" dt="2024-08-17T16:15:18.244" v="388" actId="20577"/>
          <ac:spMkLst>
            <pc:docMk/>
            <pc:sldMk cId="3008271269" sldId="411"/>
            <ac:spMk id="3" creationId="{E68C02B6-AF66-230F-754F-884625C819AC}"/>
          </ac:spMkLst>
        </pc:spChg>
      </pc:sldChg>
      <pc:sldChg chg="modSp mod">
        <pc:chgData name="SHUBHAM" userId="a3275bac-105b-4ef8-9adb-a1448b864e12" providerId="ADAL" clId="{3704EAC5-12B1-44BC-89D6-975DD2D4289F}" dt="2024-08-18T04:02:29.261" v="683" actId="255"/>
        <pc:sldMkLst>
          <pc:docMk/>
          <pc:sldMk cId="4095913608" sldId="412"/>
        </pc:sldMkLst>
        <pc:spChg chg="mod">
          <ac:chgData name="SHUBHAM" userId="a3275bac-105b-4ef8-9adb-a1448b864e12" providerId="ADAL" clId="{3704EAC5-12B1-44BC-89D6-975DD2D4289F}" dt="2024-08-18T04:02:29.261" v="683" actId="255"/>
          <ac:spMkLst>
            <pc:docMk/>
            <pc:sldMk cId="4095913608" sldId="412"/>
            <ac:spMk id="3" creationId="{A45E0D6E-DBFC-5DE0-5A49-2EDBBF29A336}"/>
          </ac:spMkLst>
        </pc:spChg>
      </pc:sldChg>
    </pc:docChg>
  </pc:docChgLst>
  <pc:docChgLst>
    <pc:chgData name="VISHAL SINGH RATHORE" userId="S::21bcs6051@cuchd.in::777ed2c8-c88e-4411-9015-94b5034b2a9c" providerId="AD" clId="Web-{4DA59448-BADF-921B-10DC-2749F75A5327}"/>
    <pc:docChg chg="delSld modSld">
      <pc:chgData name="VISHAL SINGH RATHORE" userId="S::21bcs6051@cuchd.in::777ed2c8-c88e-4411-9015-94b5034b2a9c" providerId="AD" clId="Web-{4DA59448-BADF-921B-10DC-2749F75A5327}" dt="2024-08-22T16:41:48.827" v="315" actId="20577"/>
      <pc:docMkLst>
        <pc:docMk/>
      </pc:docMkLst>
      <pc:sldChg chg="modSp">
        <pc:chgData name="VISHAL SINGH RATHORE" userId="S::21bcs6051@cuchd.in::777ed2c8-c88e-4411-9015-94b5034b2a9c" providerId="AD" clId="Web-{4DA59448-BADF-921B-10DC-2749F75A5327}" dt="2024-08-22T14:32:24.956" v="158" actId="20577"/>
        <pc:sldMkLst>
          <pc:docMk/>
          <pc:sldMk cId="456502190" sldId="277"/>
        </pc:sldMkLst>
        <pc:spChg chg="mod">
          <ac:chgData name="VISHAL SINGH RATHORE" userId="S::21bcs6051@cuchd.in::777ed2c8-c88e-4411-9015-94b5034b2a9c" providerId="AD" clId="Web-{4DA59448-BADF-921B-10DC-2749F75A5327}" dt="2024-08-22T14:32:24.956" v="158" actId="20577"/>
          <ac:spMkLst>
            <pc:docMk/>
            <pc:sldMk cId="456502190" sldId="277"/>
            <ac:spMk id="5" creationId="{00000000-0000-0000-0000-000000000000}"/>
          </ac:spMkLst>
        </pc:spChg>
        <pc:spChg chg="mod">
          <ac:chgData name="VISHAL SINGH RATHORE" userId="S::21bcs6051@cuchd.in::777ed2c8-c88e-4411-9015-94b5034b2a9c" providerId="AD" clId="Web-{4DA59448-BADF-921B-10DC-2749F75A5327}" dt="2024-08-22T14:30:50.297" v="87" actId="20577"/>
          <ac:spMkLst>
            <pc:docMk/>
            <pc:sldMk cId="456502190" sldId="277"/>
            <ac:spMk id="6" creationId="{00000000-0000-0000-0000-000000000000}"/>
          </ac:spMkLst>
        </pc:spChg>
        <pc:spChg chg="mod">
          <ac:chgData name="VISHAL SINGH RATHORE" userId="S::21bcs6051@cuchd.in::777ed2c8-c88e-4411-9015-94b5034b2a9c" providerId="AD" clId="Web-{4DA59448-BADF-921B-10DC-2749F75A5327}" dt="2024-08-22T14:29:22.342" v="70" actId="20577"/>
          <ac:spMkLst>
            <pc:docMk/>
            <pc:sldMk cId="456502190" sldId="277"/>
            <ac:spMk id="26" creationId="{00000000-0000-0000-0000-000000000000}"/>
          </ac:spMkLst>
        </pc:spChg>
      </pc:sldChg>
      <pc:sldChg chg="modSp">
        <pc:chgData name="VISHAL SINGH RATHORE" userId="S::21bcs6051@cuchd.in::777ed2c8-c88e-4411-9015-94b5034b2a9c" providerId="AD" clId="Web-{4DA59448-BADF-921B-10DC-2749F75A5327}" dt="2024-08-22T16:41:48.827" v="315" actId="20577"/>
        <pc:sldMkLst>
          <pc:docMk/>
          <pc:sldMk cId="2605982579" sldId="399"/>
        </pc:sldMkLst>
        <pc:spChg chg="mod">
          <ac:chgData name="VISHAL SINGH RATHORE" userId="S::21bcs6051@cuchd.in::777ed2c8-c88e-4411-9015-94b5034b2a9c" providerId="AD" clId="Web-{4DA59448-BADF-921B-10DC-2749F75A5327}" dt="2024-08-22T16:41:48.827" v="315" actId="20577"/>
          <ac:spMkLst>
            <pc:docMk/>
            <pc:sldMk cId="2605982579" sldId="399"/>
            <ac:spMk id="3" creationId="{00000000-0000-0000-0000-000000000000}"/>
          </ac:spMkLst>
        </pc:spChg>
      </pc:sldChg>
      <pc:sldChg chg="modSp">
        <pc:chgData name="VISHAL SINGH RATHORE" userId="S::21bcs6051@cuchd.in::777ed2c8-c88e-4411-9015-94b5034b2a9c" providerId="AD" clId="Web-{4DA59448-BADF-921B-10DC-2749F75A5327}" dt="2024-08-22T15:15:54.837" v="172" actId="20577"/>
        <pc:sldMkLst>
          <pc:docMk/>
          <pc:sldMk cId="3401012766" sldId="400"/>
        </pc:sldMkLst>
        <pc:spChg chg="mod">
          <ac:chgData name="VISHAL SINGH RATHORE" userId="S::21bcs6051@cuchd.in::777ed2c8-c88e-4411-9015-94b5034b2a9c" providerId="AD" clId="Web-{4DA59448-BADF-921B-10DC-2749F75A5327}" dt="2024-08-22T15:15:54.837" v="172" actId="20577"/>
          <ac:spMkLst>
            <pc:docMk/>
            <pc:sldMk cId="3401012766" sldId="400"/>
            <ac:spMk id="3" creationId="{00000000-0000-0000-0000-000000000000}"/>
          </ac:spMkLst>
        </pc:spChg>
      </pc:sldChg>
      <pc:sldChg chg="modSp">
        <pc:chgData name="VISHAL SINGH RATHORE" userId="S::21bcs6051@cuchd.in::777ed2c8-c88e-4411-9015-94b5034b2a9c" providerId="AD" clId="Web-{4DA59448-BADF-921B-10DC-2749F75A5327}" dt="2024-08-22T15:21:55.669" v="197" actId="20577"/>
        <pc:sldMkLst>
          <pc:docMk/>
          <pc:sldMk cId="4093034545" sldId="401"/>
        </pc:sldMkLst>
        <pc:spChg chg="mod">
          <ac:chgData name="VISHAL SINGH RATHORE" userId="S::21bcs6051@cuchd.in::777ed2c8-c88e-4411-9015-94b5034b2a9c" providerId="AD" clId="Web-{4DA59448-BADF-921B-10DC-2749F75A5327}" dt="2024-08-22T15:21:55.669" v="197" actId="20577"/>
          <ac:spMkLst>
            <pc:docMk/>
            <pc:sldMk cId="4093034545" sldId="401"/>
            <ac:spMk id="3" creationId="{00000000-0000-0000-0000-000000000000}"/>
          </ac:spMkLst>
        </pc:spChg>
      </pc:sldChg>
      <pc:sldChg chg="modSp">
        <pc:chgData name="VISHAL SINGH RATHORE" userId="S::21bcs6051@cuchd.in::777ed2c8-c88e-4411-9015-94b5034b2a9c" providerId="AD" clId="Web-{4DA59448-BADF-921B-10DC-2749F75A5327}" dt="2024-08-22T15:28:21.517" v="227" actId="20577"/>
        <pc:sldMkLst>
          <pc:docMk/>
          <pc:sldMk cId="474965306" sldId="402"/>
        </pc:sldMkLst>
        <pc:spChg chg="mod">
          <ac:chgData name="VISHAL SINGH RATHORE" userId="S::21bcs6051@cuchd.in::777ed2c8-c88e-4411-9015-94b5034b2a9c" providerId="AD" clId="Web-{4DA59448-BADF-921B-10DC-2749F75A5327}" dt="2024-08-22T15:28:21.517" v="227" actId="20577"/>
          <ac:spMkLst>
            <pc:docMk/>
            <pc:sldMk cId="474965306" sldId="402"/>
            <ac:spMk id="6" creationId="{FA85B3E2-2D86-E59F-C729-AF585C7DB362}"/>
          </ac:spMkLst>
        </pc:spChg>
      </pc:sldChg>
      <pc:sldChg chg="modSp">
        <pc:chgData name="VISHAL SINGH RATHORE" userId="S::21bcs6051@cuchd.in::777ed2c8-c88e-4411-9015-94b5034b2a9c" providerId="AD" clId="Web-{4DA59448-BADF-921B-10DC-2749F75A5327}" dt="2024-08-22T16:36:21.779" v="292" actId="20577"/>
        <pc:sldMkLst>
          <pc:docMk/>
          <pc:sldMk cId="2285240125" sldId="403"/>
        </pc:sldMkLst>
        <pc:spChg chg="mod">
          <ac:chgData name="VISHAL SINGH RATHORE" userId="S::21bcs6051@cuchd.in::777ed2c8-c88e-4411-9015-94b5034b2a9c" providerId="AD" clId="Web-{4DA59448-BADF-921B-10DC-2749F75A5327}" dt="2024-08-22T16:33:56.950" v="252" actId="20577"/>
          <ac:spMkLst>
            <pc:docMk/>
            <pc:sldMk cId="2285240125" sldId="403"/>
            <ac:spMk id="2" creationId="{00000000-0000-0000-0000-000000000000}"/>
          </ac:spMkLst>
        </pc:spChg>
        <pc:spChg chg="mod">
          <ac:chgData name="VISHAL SINGH RATHORE" userId="S::21bcs6051@cuchd.in::777ed2c8-c88e-4411-9015-94b5034b2a9c" providerId="AD" clId="Web-{4DA59448-BADF-921B-10DC-2749F75A5327}" dt="2024-08-22T16:36:21.779" v="292" actId="20577"/>
          <ac:spMkLst>
            <pc:docMk/>
            <pc:sldMk cId="2285240125" sldId="403"/>
            <ac:spMk id="3" creationId="{00000000-0000-0000-0000-000000000000}"/>
          </ac:spMkLst>
        </pc:spChg>
      </pc:sldChg>
      <pc:sldChg chg="modSp">
        <pc:chgData name="VISHAL SINGH RATHORE" userId="S::21bcs6051@cuchd.in::777ed2c8-c88e-4411-9015-94b5034b2a9c" providerId="AD" clId="Web-{4DA59448-BADF-921B-10DC-2749F75A5327}" dt="2024-08-22T16:37:29.310" v="300" actId="20577"/>
        <pc:sldMkLst>
          <pc:docMk/>
          <pc:sldMk cId="880465665" sldId="405"/>
        </pc:sldMkLst>
        <pc:spChg chg="mod">
          <ac:chgData name="VISHAL SINGH RATHORE" userId="S::21bcs6051@cuchd.in::777ed2c8-c88e-4411-9015-94b5034b2a9c" providerId="AD" clId="Web-{4DA59448-BADF-921B-10DC-2749F75A5327}" dt="2024-08-22T16:37:29.310" v="300" actId="20577"/>
          <ac:spMkLst>
            <pc:docMk/>
            <pc:sldMk cId="880465665" sldId="405"/>
            <ac:spMk id="3" creationId="{00000000-0000-0000-0000-000000000000}"/>
          </ac:spMkLst>
        </pc:spChg>
      </pc:sldChg>
      <pc:sldChg chg="modSp">
        <pc:chgData name="VISHAL SINGH RATHORE" userId="S::21bcs6051@cuchd.in::777ed2c8-c88e-4411-9015-94b5034b2a9c" providerId="AD" clId="Web-{4DA59448-BADF-921B-10DC-2749F75A5327}" dt="2024-08-22T16:41:36.437" v="312" actId="20577"/>
        <pc:sldMkLst>
          <pc:docMk/>
          <pc:sldMk cId="1952428375" sldId="406"/>
        </pc:sldMkLst>
        <pc:spChg chg="mod">
          <ac:chgData name="VISHAL SINGH RATHORE" userId="S::21bcs6051@cuchd.in::777ed2c8-c88e-4411-9015-94b5034b2a9c" providerId="AD" clId="Web-{4DA59448-BADF-921B-10DC-2749F75A5327}" dt="2024-08-22T16:41:36.437" v="312" actId="20577"/>
          <ac:spMkLst>
            <pc:docMk/>
            <pc:sldMk cId="1952428375" sldId="406"/>
            <ac:spMk id="3" creationId="{00000000-0000-0000-0000-000000000000}"/>
          </ac:spMkLst>
        </pc:spChg>
      </pc:sldChg>
      <pc:sldChg chg="modSp">
        <pc:chgData name="VISHAL SINGH RATHORE" userId="S::21bcs6051@cuchd.in::777ed2c8-c88e-4411-9015-94b5034b2a9c" providerId="AD" clId="Web-{4DA59448-BADF-921B-10DC-2749F75A5327}" dt="2024-08-22T15:18:51.823" v="191" actId="20577"/>
        <pc:sldMkLst>
          <pc:docMk/>
          <pc:sldMk cId="1015389081" sldId="408"/>
        </pc:sldMkLst>
        <pc:spChg chg="mod">
          <ac:chgData name="VISHAL SINGH RATHORE" userId="S::21bcs6051@cuchd.in::777ed2c8-c88e-4411-9015-94b5034b2a9c" providerId="AD" clId="Web-{4DA59448-BADF-921B-10DC-2749F75A5327}" dt="2024-08-22T15:18:51.823" v="191" actId="20577"/>
          <ac:spMkLst>
            <pc:docMk/>
            <pc:sldMk cId="1015389081" sldId="408"/>
            <ac:spMk id="3" creationId="{74F82225-7D5B-B857-7B1C-E082A05264CC}"/>
          </ac:spMkLst>
        </pc:spChg>
      </pc:sldChg>
      <pc:sldChg chg="del">
        <pc:chgData name="VISHAL SINGH RATHORE" userId="S::21bcs6051@cuchd.in::777ed2c8-c88e-4411-9015-94b5034b2a9c" providerId="AD" clId="Web-{4DA59448-BADF-921B-10DC-2749F75A5327}" dt="2024-08-22T15:22:21.544" v="198"/>
        <pc:sldMkLst>
          <pc:docMk/>
          <pc:sldMk cId="1472145789" sldId="409"/>
        </pc:sldMkLst>
      </pc:sldChg>
      <pc:sldChg chg="del">
        <pc:chgData name="VISHAL SINGH RATHORE" userId="S::21bcs6051@cuchd.in::777ed2c8-c88e-4411-9015-94b5034b2a9c" providerId="AD" clId="Web-{4DA59448-BADF-921B-10DC-2749F75A5327}" dt="2024-08-22T15:22:24.091" v="199"/>
        <pc:sldMkLst>
          <pc:docMk/>
          <pc:sldMk cId="1910100947" sldId="410"/>
        </pc:sldMkLst>
      </pc:sldChg>
      <pc:sldChg chg="modSp">
        <pc:chgData name="VISHAL SINGH RATHORE" userId="S::21bcs6051@cuchd.in::777ed2c8-c88e-4411-9015-94b5034b2a9c" providerId="AD" clId="Web-{4DA59448-BADF-921B-10DC-2749F75A5327}" dt="2024-08-22T15:29:32.986" v="249" actId="20577"/>
        <pc:sldMkLst>
          <pc:docMk/>
          <pc:sldMk cId="3008271269" sldId="411"/>
        </pc:sldMkLst>
        <pc:spChg chg="mod">
          <ac:chgData name="VISHAL SINGH RATHORE" userId="S::21bcs6051@cuchd.in::777ed2c8-c88e-4411-9015-94b5034b2a9c" providerId="AD" clId="Web-{4DA59448-BADF-921B-10DC-2749F75A5327}" dt="2024-08-22T15:29:32.986" v="249" actId="20577"/>
          <ac:spMkLst>
            <pc:docMk/>
            <pc:sldMk cId="3008271269" sldId="411"/>
            <ac:spMk id="3" creationId="{E68C02B6-AF66-230F-754F-884625C819AC}"/>
          </ac:spMkLst>
        </pc:spChg>
      </pc:sldChg>
      <pc:sldChg chg="modSp">
        <pc:chgData name="VISHAL SINGH RATHORE" userId="S::21bcs6051@cuchd.in::777ed2c8-c88e-4411-9015-94b5034b2a9c" providerId="AD" clId="Web-{4DA59448-BADF-921B-10DC-2749F75A5327}" dt="2024-08-22T16:36:50.435" v="298" actId="20577"/>
        <pc:sldMkLst>
          <pc:docMk/>
          <pc:sldMk cId="4095913608" sldId="412"/>
        </pc:sldMkLst>
        <pc:spChg chg="mod">
          <ac:chgData name="VISHAL SINGH RATHORE" userId="S::21bcs6051@cuchd.in::777ed2c8-c88e-4411-9015-94b5034b2a9c" providerId="AD" clId="Web-{4DA59448-BADF-921B-10DC-2749F75A5327}" dt="2024-08-22T16:36:50.435" v="298" actId="20577"/>
          <ac:spMkLst>
            <pc:docMk/>
            <pc:sldMk cId="4095913608" sldId="412"/>
            <ac:spMk id="3" creationId="{A45E0D6E-DBFC-5DE0-5A49-2EDBBF29A33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8/22/2024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8/22/2024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79076" y="141574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Artificial Intelligence and Machine Learning(CSE)</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a:rPr>
              <a:t> AUGUMENTED REALITY FOR EDUCATION</a:t>
            </a:r>
            <a:endParaRPr lang="en-US" sz="3600" b="1" dirty="0">
              <a:solidFill>
                <a:srgbClr val="000000"/>
              </a:solidFill>
              <a:latin typeface="Arial Black"/>
              <a:ea typeface="Roboto"/>
              <a:cs typeface="Roboto"/>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654817" y="4453344"/>
            <a:ext cx="5021653" cy="2246769"/>
          </a:xfrm>
          <a:prstGeom prst="rect">
            <a:avLst/>
          </a:prstGeom>
          <a:noFill/>
        </p:spPr>
        <p:txBody>
          <a:bodyPr wrap="square" lIns="91440" tIns="45720" rIns="91440" bIns="45720" rtlCol="0" anchor="t">
            <a:spAutoFit/>
          </a:bodyPr>
          <a:lstStyle/>
          <a:p>
            <a:r>
              <a:rPr lang="en-US" sz="2000" b="1" dirty="0"/>
              <a:t>Submitted by: </a:t>
            </a:r>
          </a:p>
          <a:p>
            <a:r>
              <a:rPr lang="en-US" sz="2000" dirty="0"/>
              <a:t>NAVULOORI NAREN    (21BCS6128)</a:t>
            </a:r>
            <a:endParaRPr lang="en-US" sz="2000" dirty="0">
              <a:ea typeface="Calibri"/>
              <a:cs typeface="Calibri"/>
            </a:endParaRPr>
          </a:p>
          <a:p>
            <a:r>
              <a:rPr lang="en-US" sz="2000" dirty="0">
                <a:ea typeface="Calibri"/>
                <a:cs typeface="Calibri"/>
              </a:rPr>
              <a:t>SPARSH                          (21BCS6111)</a:t>
            </a:r>
            <a:endParaRPr lang="en-US" sz="2000" dirty="0"/>
          </a:p>
          <a:p>
            <a:r>
              <a:rPr lang="en-US" sz="2000" dirty="0">
                <a:ea typeface="Calibri"/>
                <a:cs typeface="Calibri"/>
              </a:rPr>
              <a:t>VANSHIKA                     (21BCS6092)</a:t>
            </a:r>
            <a:endParaRPr lang="en-US" sz="2000" dirty="0"/>
          </a:p>
          <a:p>
            <a:r>
              <a:rPr lang="en-US" sz="2000" dirty="0"/>
              <a:t> </a:t>
            </a:r>
          </a:p>
          <a:p>
            <a:r>
              <a:rPr lang="en-US" sz="2000" dirty="0"/>
              <a:t> </a:t>
            </a:r>
          </a:p>
          <a:p>
            <a:endParaRPr lang="en-US" sz="2000" dirty="0"/>
          </a:p>
        </p:txBody>
      </p:sp>
      <p:sp>
        <p:nvSpPr>
          <p:cNvPr id="6" name="TextBox 5"/>
          <p:cNvSpPr txBox="1"/>
          <p:nvPr/>
        </p:nvSpPr>
        <p:spPr>
          <a:xfrm>
            <a:off x="7681250" y="4725655"/>
            <a:ext cx="2971326" cy="677108"/>
          </a:xfrm>
          <a:prstGeom prst="rect">
            <a:avLst/>
          </a:prstGeom>
          <a:noFill/>
        </p:spPr>
        <p:txBody>
          <a:bodyPr wrap="none" lIns="91440" tIns="45720" rIns="91440" bIns="45720" rtlCol="0" anchor="t">
            <a:spAutoFit/>
          </a:bodyPr>
          <a:lstStyle/>
          <a:p>
            <a:r>
              <a:rPr lang="en-US" sz="2000" b="1" dirty="0"/>
              <a:t>Under the Supervision of: </a:t>
            </a:r>
            <a:endParaRPr lang="en-US" sz="2000" dirty="0"/>
          </a:p>
          <a:p>
            <a:r>
              <a:rPr lang="en-IN" dirty="0">
                <a:solidFill>
                  <a:srgbClr val="FF0000"/>
                </a:solidFill>
                <a:highlight>
                  <a:srgbClr val="F3F3F9"/>
                </a:highlight>
                <a:latin typeface="Roboto"/>
                <a:ea typeface="Roboto"/>
                <a:cs typeface="Roboto"/>
              </a:rPr>
              <a:t>NIRMALYA BASU (13248)</a:t>
            </a:r>
            <a:endParaRPr lang="en-IN"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Conclusion</a:t>
            </a:r>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dirty="0">
                <a:ea typeface="+mn-lt"/>
                <a:cs typeface="+mn-lt"/>
              </a:rPr>
              <a:t>The "Augmented Reality for Education" project, specifically the AR Solar System, represents a significant advancement in the integration of technology into the educational landscape. By leveraging augmented reality, this project aims to transform the way students engage with and understand complex astronomical concepts, making learning more interactive, immersive, and effective.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880465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Future Scope</a:t>
            </a:r>
          </a:p>
        </p:txBody>
      </p:sp>
      <p:sp>
        <p:nvSpPr>
          <p:cNvPr id="3" name="Content Placeholder 2"/>
          <p:cNvSpPr>
            <a:spLocks noGrp="1"/>
          </p:cNvSpPr>
          <p:nvPr>
            <p:ph idx="1"/>
          </p:nvPr>
        </p:nvSpPr>
        <p:spPr/>
        <p:txBody>
          <a:bodyPr vert="horz" lIns="91440" tIns="45720" rIns="91440" bIns="45720" rtlCol="0" anchor="t">
            <a:normAutofit/>
          </a:bodyPr>
          <a:lstStyle/>
          <a:p>
            <a:r>
              <a:rPr lang="en-US" dirty="0">
                <a:ea typeface="+mn-lt"/>
                <a:cs typeface="+mn-lt"/>
              </a:rPr>
              <a:t>Expansion to Other Educational Subjects</a:t>
            </a:r>
            <a:endParaRPr lang="en-US" dirty="0"/>
          </a:p>
          <a:p>
            <a:pPr>
              <a:buFont typeface="Arial" panose="020B0604020202020204" pitchFamily="34" charset="0"/>
              <a:buChar char="•"/>
            </a:pPr>
            <a:endParaRPr lang="en-US" dirty="0"/>
          </a:p>
          <a:p>
            <a:r>
              <a:rPr lang="en-US" dirty="0">
                <a:ea typeface="+mn-lt"/>
                <a:cs typeface="+mn-lt"/>
              </a:rPr>
              <a:t>Enhanced Interactivity and Customization</a:t>
            </a:r>
          </a:p>
          <a:p>
            <a:endParaRPr lang="en-US" dirty="0">
              <a:ea typeface="+mn-lt"/>
              <a:cs typeface="+mn-lt"/>
            </a:endParaRPr>
          </a:p>
          <a:p>
            <a:r>
              <a:rPr lang="en-US" dirty="0">
                <a:ea typeface="+mn-lt"/>
                <a:cs typeface="+mn-lt"/>
              </a:rPr>
              <a:t>Development of Teacher Training Programs</a:t>
            </a:r>
            <a:endParaRPr lang="en-US" dirty="0"/>
          </a:p>
          <a:p>
            <a:pPr marL="0" indent="0">
              <a:buNone/>
            </a:pPr>
            <a:endParaRPr lang="en-US" dirty="0">
              <a:ea typeface="Calibri"/>
              <a:cs typeface="Calibri"/>
            </a:endParaRPr>
          </a:p>
          <a:p>
            <a:r>
              <a:rPr lang="en-US" dirty="0">
                <a:ea typeface="+mn-lt"/>
                <a:cs typeface="+mn-lt"/>
              </a:rPr>
              <a:t>Integration with Virtual Reality (VR)</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1952428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vert="horz" lIns="91440" tIns="45720" rIns="91440" bIns="45720" rtlCol="0" anchor="t">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Conclusion</a:t>
            </a:r>
          </a:p>
          <a:p>
            <a:r>
              <a:rPr lang="en-US" dirty="0">
                <a:latin typeface="Times New Roman"/>
                <a:cs typeface="Times New Roman"/>
              </a:rPr>
              <a:t>Future Scope</a:t>
            </a:r>
          </a:p>
          <a:p>
            <a:pPr marL="0" indent="0">
              <a:buNone/>
            </a:pPr>
            <a:endParaRPr lang="en-US" dirty="0">
              <a:latin typeface="Times New Roman"/>
              <a:cs typeface="Times New Roman"/>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Project</a:t>
            </a:r>
          </a:p>
        </p:txBody>
      </p:sp>
      <p:sp>
        <p:nvSpPr>
          <p:cNvPr id="3" name="Content Placeholder 2"/>
          <p:cNvSpPr>
            <a:spLocks noGrp="1"/>
          </p:cNvSpPr>
          <p:nvPr>
            <p:ph idx="1"/>
          </p:nvPr>
        </p:nvSpPr>
        <p:spPr/>
        <p:txBody>
          <a:bodyPr vert="horz" lIns="91440" tIns="45720" rIns="91440" bIns="45720" rtlCol="0" anchor="t">
            <a:normAutofit fontScale="92500"/>
          </a:bodyPr>
          <a:lstStyle/>
          <a:p>
            <a:pPr algn="just"/>
            <a:r>
              <a:rPr lang="en-US" dirty="0">
                <a:ea typeface="+mn-lt"/>
                <a:cs typeface="+mn-lt"/>
              </a:rPr>
              <a:t>In today's rapidly evolving educational landscape, the integration of technology plays a crucial role in enhancing learning experiences. Our project, "Augmented Reality for Education," aims to revolutionize the way students interact with and understand complex subjects.</a:t>
            </a:r>
          </a:p>
          <a:p>
            <a:pPr algn="just"/>
            <a:r>
              <a:rPr lang="en-US" dirty="0"/>
              <a:t> </a:t>
            </a:r>
            <a:r>
              <a:rPr lang="en-US" dirty="0">
                <a:ea typeface="+mn-lt"/>
                <a:cs typeface="+mn-lt"/>
              </a:rPr>
              <a:t>As part of this initiative, we are proud to present the "AR Solar System," an innovative application designed to bring the wonders of our solar system to life. This AR experience allows students to explore and interact with the planets, moons, and other celestial bodies in a 3D environment</a:t>
            </a:r>
          </a:p>
          <a:p>
            <a:pPr algn="just"/>
            <a:r>
              <a:rPr lang="en-US" dirty="0"/>
              <a:t> </a:t>
            </a:r>
            <a:r>
              <a:rPr lang="en-US" dirty="0">
                <a:ea typeface="+mn-lt"/>
                <a:cs typeface="+mn-lt"/>
              </a:rPr>
              <a:t>Our project represents a significant step forward in educational technology, aiming to inspire curiosity and a deeper understanding of the universe among learners of all ages.</a:t>
            </a:r>
          </a:p>
          <a:p>
            <a:pPr algn="just"/>
            <a:endParaRPr lang="en-US" dirty="0">
              <a:ea typeface="Calibri"/>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F82225-7D5B-B857-7B1C-E082A05264CC}"/>
              </a:ext>
            </a:extLst>
          </p:cNvPr>
          <p:cNvSpPr>
            <a:spLocks noGrp="1"/>
          </p:cNvSpPr>
          <p:nvPr>
            <p:ph idx="1"/>
          </p:nvPr>
        </p:nvSpPr>
        <p:spPr>
          <a:xfrm>
            <a:off x="939800" y="441325"/>
            <a:ext cx="10515600" cy="6584950"/>
          </a:xfrm>
        </p:spPr>
        <p:txBody>
          <a:bodyPr vert="horz" lIns="91440" tIns="45720" rIns="91440" bIns="45720" rtlCol="0" anchor="t">
            <a:normAutofit/>
          </a:bodyPr>
          <a:lstStyle/>
          <a:p>
            <a:pPr marL="0" indent="0">
              <a:buNone/>
            </a:pPr>
            <a:r>
              <a:rPr lang="en-US" sz="4400" b="1" i="0" dirty="0">
                <a:solidFill>
                  <a:srgbClr val="0D0D0D"/>
                </a:solidFill>
                <a:effectLst/>
                <a:latin typeface="Söhne"/>
              </a:rPr>
              <a:t>Key components of the project include:</a:t>
            </a:r>
          </a:p>
          <a:p>
            <a:pPr marL="0" indent="0">
              <a:buNone/>
            </a:pPr>
            <a:endParaRPr lang="en-US" sz="4400" b="1" i="0" dirty="0">
              <a:solidFill>
                <a:srgbClr val="0D0D0D"/>
              </a:solidFill>
              <a:effectLst/>
              <a:latin typeface="Söhne"/>
            </a:endParaRPr>
          </a:p>
          <a:p>
            <a:r>
              <a:rPr lang="en-US" dirty="0">
                <a:solidFill>
                  <a:srgbClr val="0D0D0D"/>
                </a:solidFill>
                <a:ea typeface="+mn-lt"/>
                <a:cs typeface="+mn-lt"/>
              </a:rPr>
              <a:t>Augmented Reality Technology</a:t>
            </a:r>
            <a:r>
              <a:rPr lang="en-US" dirty="0">
                <a:solidFill>
                  <a:srgbClr val="0D0D0D"/>
                </a:solidFill>
                <a:latin typeface="Söhne"/>
              </a:rPr>
              <a:t> </a:t>
            </a:r>
          </a:p>
          <a:p>
            <a:endParaRPr lang="en-US" i="0" dirty="0">
              <a:solidFill>
                <a:srgbClr val="0D0D0D"/>
              </a:solidFill>
              <a:effectLst/>
              <a:latin typeface="Söhne"/>
            </a:endParaRPr>
          </a:p>
          <a:p>
            <a:r>
              <a:rPr lang="en-US" dirty="0">
                <a:solidFill>
                  <a:srgbClr val="0D0D0D"/>
                </a:solidFill>
                <a:ea typeface="+mn-lt"/>
                <a:cs typeface="+mn-lt"/>
              </a:rPr>
              <a:t>AR Solar System Application</a:t>
            </a:r>
            <a:endParaRPr lang="en-US" dirty="0"/>
          </a:p>
          <a:p>
            <a:endParaRPr lang="en-US"/>
          </a:p>
          <a:p>
            <a:r>
              <a:rPr lang="en-US" dirty="0">
                <a:solidFill>
                  <a:srgbClr val="0D0D0D"/>
                </a:solidFill>
                <a:ea typeface="+mn-lt"/>
                <a:cs typeface="+mn-lt"/>
              </a:rPr>
              <a:t>Interactive Learning Modules</a:t>
            </a:r>
            <a:r>
              <a:rPr lang="en-US" dirty="0">
                <a:solidFill>
                  <a:srgbClr val="0D0D0D"/>
                </a:solidFill>
                <a:latin typeface="Söhne"/>
              </a:rPr>
              <a:t> </a:t>
            </a:r>
          </a:p>
          <a:p>
            <a:endParaRPr lang="en-US" i="0" dirty="0">
              <a:solidFill>
                <a:srgbClr val="0D0D0D"/>
              </a:solidFill>
              <a:effectLst/>
              <a:latin typeface="Söhne"/>
            </a:endParaRPr>
          </a:p>
          <a:p>
            <a:r>
              <a:rPr lang="en-US" dirty="0">
                <a:solidFill>
                  <a:srgbClr val="0D0D0D"/>
                </a:solidFill>
                <a:ea typeface="+mn-lt"/>
                <a:cs typeface="+mn-lt"/>
              </a:rPr>
              <a:t>User Interface </a:t>
            </a:r>
            <a:r>
              <a:rPr lang="en-US" i="0" dirty="0">
                <a:solidFill>
                  <a:srgbClr val="0D0D0D"/>
                </a:solidFill>
                <a:effectLst/>
                <a:ea typeface="+mn-lt"/>
                <a:cs typeface="+mn-lt"/>
              </a:rPr>
              <a:t>and </a:t>
            </a:r>
            <a:r>
              <a:rPr lang="en-US" dirty="0">
                <a:solidFill>
                  <a:srgbClr val="0D0D0D"/>
                </a:solidFill>
                <a:ea typeface="+mn-lt"/>
                <a:cs typeface="+mn-lt"/>
              </a:rPr>
              <a:t>Experience Design</a:t>
            </a:r>
            <a:endParaRPr lang="en-US" i="0" dirty="0">
              <a:solidFill>
                <a:srgbClr val="0D0D0D"/>
              </a:solidFill>
              <a:effectLst/>
              <a:ea typeface="+mn-lt"/>
              <a:cs typeface="+mn-lt"/>
            </a:endParaRPr>
          </a:p>
        </p:txBody>
      </p:sp>
      <p:sp>
        <p:nvSpPr>
          <p:cNvPr id="4" name="Slide Number Placeholder 3">
            <a:extLst>
              <a:ext uri="{FF2B5EF4-FFF2-40B4-BE49-F238E27FC236}">
                <a16:creationId xmlns:a16="http://schemas.microsoft.com/office/drawing/2014/main" id="{72803FD7-94CA-4DAB-A9ED-66116CAAABCB}"/>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1015389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Problem Formulation</a:t>
            </a:r>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dirty="0">
                <a:ea typeface="+mn-lt"/>
                <a:cs typeface="+mn-lt"/>
              </a:rPr>
              <a:t>The traditional methods of teaching complex scientific concepts, such as those found in astronomy, often rely heavily on textbooks, static images, and lectures</a:t>
            </a:r>
            <a:r>
              <a:rPr lang="en-US" dirty="0"/>
              <a:t> </a:t>
            </a:r>
          </a:p>
          <a:p>
            <a:pPr algn="just"/>
            <a:r>
              <a:rPr lang="en-US" dirty="0">
                <a:ea typeface="+mn-lt"/>
                <a:cs typeface="+mn-lt"/>
              </a:rPr>
              <a:t>Lack of engagement, difficulty in </a:t>
            </a:r>
            <a:r>
              <a:rPr lang="en-US" err="1">
                <a:ea typeface="+mn-lt"/>
                <a:cs typeface="+mn-lt"/>
              </a:rPr>
              <a:t>visualisation</a:t>
            </a:r>
            <a:r>
              <a:rPr lang="en-US" dirty="0">
                <a:ea typeface="+mn-lt"/>
                <a:cs typeface="+mn-lt"/>
              </a:rPr>
              <a:t>, limited interactivity, accessible and inclusivity, integration, and curriculum. Our project, "Augmented Reality for Education," specifically the AR Solar System, is formulated to address these challenges by leveraging AR technology to create a more engaging, interactive, and accessible learning environment.</a:t>
            </a:r>
          </a:p>
          <a:p>
            <a:pPr algn="just"/>
            <a:endParaRPr lang="en-US" dirty="0">
              <a:ea typeface="+mn-lt"/>
              <a:cs typeface="+mn-lt"/>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Objectives of the Work</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
        <p:nvSpPr>
          <p:cNvPr id="6" name="Rectangle 2">
            <a:extLst>
              <a:ext uri="{FF2B5EF4-FFF2-40B4-BE49-F238E27FC236}">
                <a16:creationId xmlns:a16="http://schemas.microsoft.com/office/drawing/2014/main" id="{FA85B3E2-2D86-E59F-C729-AF585C7DB362}"/>
              </a:ext>
            </a:extLst>
          </p:cNvPr>
          <p:cNvSpPr>
            <a:spLocks noChangeArrowheads="1"/>
          </p:cNvSpPr>
          <p:nvPr/>
        </p:nvSpPr>
        <p:spPr bwMode="auto">
          <a:xfrm rot="10800000" flipV="1">
            <a:off x="838200" y="1632655"/>
            <a:ext cx="1059944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buFont typeface="Arial"/>
              <a:buChar char="•"/>
            </a:pPr>
            <a:r>
              <a:rPr lang="en-US" sz="2800" b="1" dirty="0"/>
              <a:t>Enhance</a:t>
            </a:r>
            <a:r>
              <a:rPr lang="en-US" sz="2800" b="1" dirty="0">
                <a:ea typeface="+mn-lt"/>
                <a:cs typeface="+mn-lt"/>
              </a:rPr>
              <a:t> Student Engagement: </a:t>
            </a:r>
            <a:r>
              <a:rPr lang="en-US" sz="2800" dirty="0">
                <a:ea typeface="+mn-lt"/>
                <a:cs typeface="+mn-lt"/>
              </a:rPr>
              <a:t>Developing an AR-based educational tool that captivates students' interest </a:t>
            </a:r>
            <a:r>
              <a:rPr kumimoji="0" lang="en-US" sz="2800" i="0" u="none" strike="noStrike" cap="none" normalizeH="0" baseline="0" dirty="0">
                <a:ln>
                  <a:noFill/>
                </a:ln>
                <a:effectLst/>
                <a:ea typeface="+mn-lt"/>
                <a:cs typeface="+mn-lt"/>
              </a:rPr>
              <a:t>and </a:t>
            </a:r>
            <a:r>
              <a:rPr lang="en-US" sz="2800" dirty="0">
                <a:ea typeface="+mn-lt"/>
                <a:cs typeface="+mn-lt"/>
              </a:rPr>
              <a:t>encourages active participation in learning, particularly in subjects </a:t>
            </a:r>
            <a:r>
              <a:rPr kumimoji="0" lang="en-US" sz="2800" b="0" i="0" u="none" strike="noStrike" cap="none" normalizeH="0" baseline="0" dirty="0">
                <a:ln>
                  <a:noFill/>
                </a:ln>
                <a:effectLst/>
                <a:ea typeface="+mn-lt"/>
                <a:cs typeface="+mn-lt"/>
              </a:rPr>
              <a:t>that </a:t>
            </a:r>
            <a:r>
              <a:rPr lang="en-US" sz="2800" dirty="0">
                <a:ea typeface="+mn-lt"/>
                <a:cs typeface="+mn-lt"/>
              </a:rPr>
              <a:t>are traditionally challenging </a:t>
            </a:r>
            <a:r>
              <a:rPr kumimoji="0" lang="en-US" sz="2800" b="0" i="0" u="none" strike="noStrike" cap="none" normalizeH="0" baseline="0" dirty="0">
                <a:ln>
                  <a:noFill/>
                </a:ln>
                <a:effectLst/>
                <a:ea typeface="+mn-lt"/>
                <a:cs typeface="+mn-lt"/>
              </a:rPr>
              <a:t>to </a:t>
            </a:r>
            <a:r>
              <a:rPr lang="en-US" sz="2800" dirty="0">
                <a:ea typeface="+mn-lt"/>
                <a:cs typeface="+mn-lt"/>
              </a:rPr>
              <a:t>engage with</a:t>
            </a:r>
            <a:r>
              <a:rPr kumimoji="0" lang="en-US" sz="2800" b="0" i="0" u="none" strike="noStrike" cap="none" normalizeH="0" baseline="0" dirty="0">
                <a:ln>
                  <a:noFill/>
                </a:ln>
                <a:effectLst/>
                <a:ea typeface="+mn-lt"/>
                <a:cs typeface="+mn-lt"/>
              </a:rPr>
              <a:t>, </a:t>
            </a:r>
            <a:r>
              <a:rPr lang="en-US" sz="2800" dirty="0">
                <a:ea typeface="+mn-lt"/>
                <a:cs typeface="+mn-lt"/>
              </a:rPr>
              <a:t>like astronomy</a:t>
            </a:r>
            <a:r>
              <a:rPr kumimoji="0" lang="en-US" sz="2800" b="0" i="0" u="none" strike="noStrike" cap="none" normalizeH="0" baseline="0" dirty="0">
                <a:ln>
                  <a:noFill/>
                </a:ln>
                <a:effectLst/>
                <a:ea typeface="+mn-lt"/>
                <a:cs typeface="+mn-lt"/>
              </a:rPr>
              <a:t>.</a:t>
            </a:r>
            <a:endParaRPr lang="en-US" dirty="0">
              <a:ea typeface="+mn-lt"/>
              <a:cs typeface="+mn-lt"/>
            </a:endParaRPr>
          </a:p>
          <a:p>
            <a:pPr marL="0" marR="0" lvl="0" indent="0" algn="l" defTabSz="914400">
              <a:lnSpc>
                <a:spcPct val="100000"/>
              </a:lnSpc>
              <a:spcBef>
                <a:spcPct val="0"/>
              </a:spcBef>
              <a:spcAft>
                <a:spcPct val="0"/>
              </a:spcAft>
              <a:buClrTx/>
              <a:buSzTx/>
              <a:buFontTx/>
              <a:buChar char="•"/>
              <a:tabLst/>
            </a:pPr>
            <a:endParaRPr lang="en-US" altLang="en-US" sz="2800" b="1" i="0" u="none" strike="noStrike" cap="none" normalizeH="0" baseline="0" dirty="0">
              <a:ln>
                <a:noFill/>
              </a:ln>
              <a:effectLst/>
              <a:ea typeface="Calibri"/>
              <a:cs typeface="Calibri"/>
            </a:endParaRPr>
          </a:p>
          <a:p>
            <a:pPr eaLnBrk="0" fontAlgn="base" hangingPunct="0">
              <a:buFont typeface="Arial"/>
              <a:buChar char="•"/>
            </a:pPr>
            <a:r>
              <a:rPr lang="en-US" sz="2800" b="1" dirty="0">
                <a:ea typeface="+mn-lt"/>
                <a:cs typeface="+mn-lt"/>
              </a:rPr>
              <a:t>Improve Conceptual Understanding: </a:t>
            </a:r>
            <a:r>
              <a:rPr lang="en-US" sz="2800" dirty="0">
                <a:ea typeface="+mn-lt"/>
                <a:cs typeface="+mn-lt"/>
              </a:rPr>
              <a:t>Providing students with </a:t>
            </a:r>
            <a:r>
              <a:rPr kumimoji="0" lang="en-US" sz="2800" i="0" u="none" strike="noStrike" cap="none" normalizeH="0" baseline="0" dirty="0">
                <a:ln>
                  <a:noFill/>
                </a:ln>
                <a:effectLst/>
                <a:ea typeface="+mn-lt"/>
                <a:cs typeface="+mn-lt"/>
              </a:rPr>
              <a:t>a </a:t>
            </a:r>
            <a:r>
              <a:rPr lang="en-US" sz="2800" dirty="0">
                <a:ea typeface="+mn-lt"/>
                <a:cs typeface="+mn-lt"/>
              </a:rPr>
              <a:t>3D, interactive experience </a:t>
            </a:r>
            <a:r>
              <a:rPr kumimoji="0" lang="en-US" sz="2800" b="0" i="0" u="none" strike="noStrike" cap="none" normalizeH="0" baseline="0" dirty="0">
                <a:ln>
                  <a:noFill/>
                </a:ln>
                <a:effectLst/>
                <a:ea typeface="+mn-lt"/>
                <a:cs typeface="+mn-lt"/>
              </a:rPr>
              <a:t>that </a:t>
            </a:r>
            <a:r>
              <a:rPr lang="en-US" sz="2800" dirty="0">
                <a:ea typeface="+mn-lt"/>
                <a:cs typeface="+mn-lt"/>
              </a:rPr>
              <a:t>helps them better visualize and understand the complexities of the solar system, including </a:t>
            </a:r>
            <a:r>
              <a:rPr kumimoji="0" lang="en-US" sz="2800" b="0" i="0" u="none" strike="noStrike" cap="none" normalizeH="0" baseline="0" dirty="0">
                <a:ln>
                  <a:noFill/>
                </a:ln>
                <a:effectLst/>
                <a:ea typeface="+mn-lt"/>
                <a:cs typeface="+mn-lt"/>
              </a:rPr>
              <a:t>the </a:t>
            </a:r>
            <a:r>
              <a:rPr lang="en-US" sz="2800" dirty="0">
                <a:ea typeface="+mn-lt"/>
                <a:cs typeface="+mn-lt"/>
              </a:rPr>
              <a:t>spatial relationships, scale</a:t>
            </a:r>
            <a:r>
              <a:rPr kumimoji="0" lang="en-US" sz="2800" b="0" i="0" u="none" strike="noStrike" cap="none" normalizeH="0" baseline="0" dirty="0">
                <a:ln>
                  <a:noFill/>
                </a:ln>
                <a:effectLst/>
                <a:ea typeface="+mn-lt"/>
                <a:cs typeface="+mn-lt"/>
              </a:rPr>
              <a:t>, </a:t>
            </a:r>
            <a:r>
              <a:rPr lang="en-US" sz="2800" dirty="0">
                <a:ea typeface="+mn-lt"/>
                <a:cs typeface="+mn-lt"/>
              </a:rPr>
              <a:t>and dynamics of celestial bodies</a:t>
            </a:r>
            <a:r>
              <a:rPr kumimoji="0" lang="en-US" sz="2800" b="0" i="0" u="none" strike="noStrike" cap="none" normalizeH="0" baseline="0" dirty="0">
                <a:ln>
                  <a:noFill/>
                </a:ln>
                <a:effectLst/>
                <a:ea typeface="+mn-lt"/>
                <a:cs typeface="+mn-lt"/>
              </a:rPr>
              <a:t>.</a:t>
            </a:r>
            <a:endParaRPr lang="en-US" dirty="0">
              <a:ea typeface="+mn-lt"/>
              <a:cs typeface="+mn-lt"/>
            </a:endParaRPr>
          </a:p>
          <a:p>
            <a:pPr>
              <a:spcBef>
                <a:spcPct val="0"/>
              </a:spcBef>
              <a:spcAft>
                <a:spcPct val="0"/>
              </a:spcAft>
              <a:buFontTx/>
              <a:buChar char="•"/>
            </a:pPr>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C02B6-AF66-230F-754F-884625C819AC}"/>
              </a:ext>
            </a:extLst>
          </p:cNvPr>
          <p:cNvSpPr>
            <a:spLocks noGrp="1"/>
          </p:cNvSpPr>
          <p:nvPr>
            <p:ph idx="1"/>
          </p:nvPr>
        </p:nvSpPr>
        <p:spPr>
          <a:xfrm>
            <a:off x="838200" y="239486"/>
            <a:ext cx="10515600" cy="5937477"/>
          </a:xfrm>
        </p:spPr>
        <p:txBody>
          <a:bodyPr vert="horz" lIns="91440" tIns="45720" rIns="91440" bIns="45720" rtlCol="0" anchor="t">
            <a:normAutofit/>
          </a:bodyPr>
          <a:lstStyle/>
          <a:p>
            <a:pPr algn="just"/>
            <a:endParaRPr lang="en-US" b="1" i="0" dirty="0">
              <a:solidFill>
                <a:srgbClr val="0D0D0D"/>
              </a:solidFill>
              <a:effectLst/>
              <a:latin typeface="Söhne"/>
            </a:endParaRPr>
          </a:p>
          <a:p>
            <a:pPr algn="just"/>
            <a:r>
              <a:rPr lang="en-US" b="1" i="0" dirty="0">
                <a:solidFill>
                  <a:srgbClr val="0D0D0D"/>
                </a:solidFill>
                <a:effectLst/>
                <a:latin typeface="Söhne"/>
              </a:rPr>
              <a:t> </a:t>
            </a:r>
            <a:r>
              <a:rPr lang="en-US" b="1" dirty="0">
                <a:solidFill>
                  <a:srgbClr val="0D0D0D"/>
                </a:solidFill>
                <a:ea typeface="+mn-lt"/>
                <a:cs typeface="+mn-lt"/>
              </a:rPr>
              <a:t>Promote Interactive Learning: </a:t>
            </a:r>
            <a:r>
              <a:rPr lang="en-US" dirty="0">
                <a:solidFill>
                  <a:srgbClr val="0D0D0D"/>
                </a:solidFill>
                <a:ea typeface="+mn-lt"/>
                <a:cs typeface="+mn-lt"/>
              </a:rPr>
              <a:t>Incorporating interactive features that allow students to explore </a:t>
            </a:r>
            <a:r>
              <a:rPr lang="en-US" sz="2800" dirty="0">
                <a:solidFill>
                  <a:srgbClr val="0D0D0D"/>
                </a:solidFill>
                <a:ea typeface="+mn-lt"/>
                <a:cs typeface="+mn-lt"/>
              </a:rPr>
              <a:t>the </a:t>
            </a:r>
            <a:r>
              <a:rPr lang="en-US" dirty="0">
                <a:solidFill>
                  <a:srgbClr val="0D0D0D"/>
                </a:solidFill>
                <a:ea typeface="+mn-lt"/>
                <a:cs typeface="+mn-lt"/>
              </a:rPr>
              <a:t>solar </a:t>
            </a:r>
            <a:r>
              <a:rPr lang="en-US" sz="2800" dirty="0">
                <a:solidFill>
                  <a:srgbClr val="0D0D0D"/>
                </a:solidFill>
                <a:ea typeface="+mn-lt"/>
                <a:cs typeface="+mn-lt"/>
              </a:rPr>
              <a:t>system </a:t>
            </a:r>
            <a:r>
              <a:rPr lang="en-US" dirty="0">
                <a:solidFill>
                  <a:srgbClr val="0D0D0D"/>
                </a:solidFill>
                <a:ea typeface="+mn-lt"/>
                <a:cs typeface="+mn-lt"/>
              </a:rPr>
              <a:t>in real-time, experiment with different scenarios</a:t>
            </a:r>
            <a:r>
              <a:rPr lang="en-US" sz="2800" dirty="0">
                <a:solidFill>
                  <a:srgbClr val="0D0D0D"/>
                </a:solidFill>
                <a:ea typeface="+mn-lt"/>
                <a:cs typeface="+mn-lt"/>
              </a:rPr>
              <a:t>, and </a:t>
            </a:r>
            <a:r>
              <a:rPr lang="en-US" dirty="0">
                <a:solidFill>
                  <a:srgbClr val="0D0D0D"/>
                </a:solidFill>
                <a:ea typeface="+mn-lt"/>
                <a:cs typeface="+mn-lt"/>
              </a:rPr>
              <a:t>engage </a:t>
            </a:r>
            <a:r>
              <a:rPr lang="en-US" sz="2800" dirty="0">
                <a:solidFill>
                  <a:srgbClr val="0D0D0D"/>
                </a:solidFill>
                <a:ea typeface="+mn-lt"/>
                <a:cs typeface="+mn-lt"/>
              </a:rPr>
              <a:t>in </a:t>
            </a:r>
            <a:r>
              <a:rPr lang="en-US" dirty="0">
                <a:solidFill>
                  <a:srgbClr val="0D0D0D"/>
                </a:solidFill>
                <a:ea typeface="+mn-lt"/>
                <a:cs typeface="+mn-lt"/>
              </a:rPr>
              <a:t>hands-on learning, thereby improving retention </a:t>
            </a:r>
            <a:r>
              <a:rPr lang="en-US" sz="2800" dirty="0">
                <a:solidFill>
                  <a:srgbClr val="0D0D0D"/>
                </a:solidFill>
                <a:ea typeface="+mn-lt"/>
                <a:cs typeface="+mn-lt"/>
              </a:rPr>
              <a:t>and </a:t>
            </a:r>
            <a:r>
              <a:rPr lang="en-US" dirty="0">
                <a:solidFill>
                  <a:srgbClr val="0D0D0D"/>
                </a:solidFill>
                <a:ea typeface="+mn-lt"/>
                <a:cs typeface="+mn-lt"/>
              </a:rPr>
              <a:t>comprehension</a:t>
            </a:r>
            <a:r>
              <a:rPr lang="en-US" sz="2800" dirty="0">
                <a:solidFill>
                  <a:srgbClr val="0D0D0D"/>
                </a:solidFill>
                <a:ea typeface="+mn-lt"/>
                <a:cs typeface="+mn-lt"/>
              </a:rPr>
              <a:t>.</a:t>
            </a:r>
            <a:endParaRPr lang="en-US" altLang="en-US" dirty="0">
              <a:solidFill>
                <a:srgbClr val="000000"/>
              </a:solidFill>
              <a:ea typeface="+mn-lt"/>
              <a:cs typeface="+mn-lt"/>
            </a:endParaRPr>
          </a:p>
          <a:p>
            <a:pPr algn="just"/>
            <a:endParaRPr lang="en-US" sz="2800" i="0" u="none" strike="noStrike" cap="none" normalizeH="0" baseline="0" dirty="0">
              <a:ln>
                <a:noFill/>
              </a:ln>
              <a:solidFill>
                <a:srgbClr val="0D0D0D"/>
              </a:solidFill>
              <a:effectLst/>
              <a:latin typeface="Calibri"/>
              <a:ea typeface="Calibri"/>
              <a:cs typeface="Calibri"/>
            </a:endParaRPr>
          </a:p>
          <a:p>
            <a:pPr algn="just">
              <a:buFont typeface="Arial" panose="020B0604020202020204" pitchFamily="34" charset="0"/>
              <a:buChar char="•"/>
            </a:pPr>
            <a:endParaRPr lang="en-US" b="1" dirty="0">
              <a:solidFill>
                <a:srgbClr val="0D0D0D"/>
              </a:solidFill>
              <a:latin typeface="Söhne"/>
              <a:ea typeface="+mn-lt"/>
              <a:cs typeface="+mn-lt"/>
            </a:endParaRPr>
          </a:p>
          <a:p>
            <a:pPr>
              <a:buFont typeface="Arial"/>
              <a:buChar char="•"/>
            </a:pPr>
            <a:r>
              <a:rPr lang="en-US" b="1" dirty="0">
                <a:ea typeface="+mn-lt"/>
                <a:cs typeface="+mn-lt"/>
              </a:rPr>
              <a:t>Align with Educational Standards: </a:t>
            </a:r>
            <a:r>
              <a:rPr lang="en-US" dirty="0">
                <a:ea typeface="+mn-lt"/>
                <a:cs typeface="+mn-lt"/>
              </a:rPr>
              <a:t>Ensure that </a:t>
            </a:r>
            <a:r>
              <a:rPr kumimoji="0" lang="en-US" sz="2800" i="0" u="none" strike="noStrike" cap="none" normalizeH="0" baseline="0" dirty="0">
                <a:ln>
                  <a:noFill/>
                </a:ln>
                <a:effectLst/>
                <a:ea typeface="+mn-lt"/>
                <a:cs typeface="+mn-lt"/>
              </a:rPr>
              <a:t>the </a:t>
            </a:r>
            <a:r>
              <a:rPr lang="en-US" dirty="0">
                <a:ea typeface="+mn-lt"/>
                <a:cs typeface="+mn-lt"/>
              </a:rPr>
              <a:t>content and learning modules within </a:t>
            </a:r>
            <a:r>
              <a:rPr kumimoji="0" lang="en-US" sz="2800" i="0" u="none" strike="noStrike" cap="none" normalizeH="0" baseline="0" dirty="0">
                <a:ln>
                  <a:noFill/>
                </a:ln>
                <a:effectLst/>
                <a:ea typeface="+mn-lt"/>
                <a:cs typeface="+mn-lt"/>
              </a:rPr>
              <a:t>the </a:t>
            </a:r>
            <a:r>
              <a:rPr lang="en-US" dirty="0">
                <a:ea typeface="+mn-lt"/>
                <a:cs typeface="+mn-lt"/>
              </a:rPr>
              <a:t>AR Solar System are aligned with current educational curricula, making it a valuable resource for educators to integrate into their teaching</a:t>
            </a:r>
            <a:r>
              <a:rPr lang="en-US" sz="2800" dirty="0">
                <a:ea typeface="+mn-lt"/>
                <a:cs typeface="+mn-lt"/>
              </a:rPr>
              <a:t>.</a:t>
            </a:r>
            <a:endParaRPr lang="en-US" dirty="0">
              <a:ea typeface="+mn-lt"/>
              <a:cs typeface="+mn-lt"/>
            </a:endParaRPr>
          </a:p>
          <a:p>
            <a:pPr marR="0" lvl="0" algn="l" defTabSz="914400">
              <a:buClrTx/>
              <a:buSzTx/>
              <a:buFont typeface="Arial"/>
              <a:buChar char="•"/>
              <a:tabLst/>
            </a:pPr>
            <a:endParaRPr lang="en-US" sz="2800" b="0" i="0" u="none" strike="noStrike" cap="none" normalizeH="0" baseline="0" dirty="0">
              <a:ln>
                <a:noFill/>
              </a:ln>
              <a:effectLst/>
              <a:ea typeface="Calibri"/>
              <a:cs typeface="Calibri"/>
            </a:endParaRPr>
          </a:p>
          <a:p>
            <a:pPr marL="0" indent="0">
              <a:lnSpc>
                <a:spcPct val="100000"/>
              </a:lnSpc>
              <a:spcBef>
                <a:spcPct val="0"/>
              </a:spcBef>
              <a:spcAft>
                <a:spcPct val="0"/>
              </a:spcAft>
              <a:buFontTx/>
            </a:pPr>
            <a:endParaRPr lang="en-US" altLang="en-US" dirty="0">
              <a:ea typeface="Calibri"/>
              <a:cs typeface="Calibri"/>
            </a:endParaRPr>
          </a:p>
          <a:p>
            <a:pPr algn="just"/>
            <a:endParaRPr lang="en-US" dirty="0">
              <a:ea typeface="Calibri"/>
              <a:cs typeface="Calibri"/>
            </a:endParaRPr>
          </a:p>
        </p:txBody>
      </p:sp>
      <p:sp>
        <p:nvSpPr>
          <p:cNvPr id="4" name="Slide Number Placeholder 3">
            <a:extLst>
              <a:ext uri="{FF2B5EF4-FFF2-40B4-BE49-F238E27FC236}">
                <a16:creationId xmlns:a16="http://schemas.microsoft.com/office/drawing/2014/main" id="{9E26BC21-3640-7C38-5FC3-E99DF3E24F00}"/>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3008271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a:latin typeface="+mn-lt"/>
              </a:rPr>
              <a:t>Methodology </a:t>
            </a:r>
          </a:p>
        </p:txBody>
      </p:sp>
      <p:sp>
        <p:nvSpPr>
          <p:cNvPr id="3" name="Content Placeholder 2"/>
          <p:cNvSpPr>
            <a:spLocks noGrp="1"/>
          </p:cNvSpPr>
          <p:nvPr>
            <p:ph idx="1"/>
          </p:nvPr>
        </p:nvSpPr>
        <p:spPr>
          <a:xfrm>
            <a:off x="838200" y="1515074"/>
            <a:ext cx="10515600" cy="4351338"/>
          </a:xfrm>
        </p:spPr>
        <p:txBody>
          <a:bodyPr vert="horz" lIns="91440" tIns="45720" rIns="91440" bIns="45720" rtlCol="0" anchor="t">
            <a:noAutofit/>
          </a:bodyPr>
          <a:lstStyle/>
          <a:p>
            <a:r>
              <a:rPr lang="en-US" sz="2600" b="1" dirty="0"/>
              <a:t> Methodology Overview </a:t>
            </a:r>
          </a:p>
          <a:p>
            <a:pPr marL="0" indent="0">
              <a:buNone/>
            </a:pPr>
            <a:r>
              <a:rPr lang="en-US" sz="2600" dirty="0">
                <a:ea typeface="+mn-lt"/>
                <a:cs typeface="+mn-lt"/>
              </a:rPr>
              <a:t>"Augmented Reality for Education" project, with a focus on the AR Solar System, is structured to ensure the systematic development, implementation, and evaluation of the AR application.</a:t>
            </a:r>
            <a:r>
              <a:rPr lang="en-US" sz="2600" dirty="0"/>
              <a:t> </a:t>
            </a:r>
            <a:endParaRPr lang="en-US" dirty="0"/>
          </a:p>
          <a:p>
            <a:pPr marL="0" indent="0">
              <a:buNone/>
            </a:pPr>
            <a:endParaRPr lang="en-US" sz="2600" dirty="0"/>
          </a:p>
          <a:p>
            <a:r>
              <a:rPr lang="en-US" sz="2600" b="1" dirty="0"/>
              <a:t> </a:t>
            </a:r>
            <a:r>
              <a:rPr lang="en-US" sz="2600" b="1" dirty="0">
                <a:ea typeface="+mn-lt"/>
                <a:cs typeface="+mn-lt"/>
              </a:rPr>
              <a:t>Conceptual Design: </a:t>
            </a:r>
            <a:r>
              <a:rPr lang="en-US" sz="2600" dirty="0">
                <a:ea typeface="+mn-lt"/>
                <a:cs typeface="+mn-lt"/>
              </a:rPr>
              <a:t>Create initial sketches and wireframes of the AR Solar System, defining the core functionalities, user interface (UI), and user experience (UX). Focus on creating an intuitive design that facilitates easy navigation and interaction.</a:t>
            </a:r>
            <a:endParaRPr lang="en-US" dirty="0">
              <a:ea typeface="+mn-lt"/>
              <a:cs typeface="+mn-lt"/>
            </a:endParaRPr>
          </a:p>
          <a:p>
            <a:endParaRPr lang="en-US" sz="2600" b="1" dirty="0">
              <a:ea typeface="Calibri"/>
              <a:cs typeface="Calibri"/>
            </a:endParaRPr>
          </a:p>
          <a:p>
            <a:pPr marL="0" indent="0">
              <a:buNone/>
            </a:pPr>
            <a:endParaRPr lang="en-US" sz="2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228524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5E0D6E-DBFC-5DE0-5A49-2EDBBF29A336}"/>
              </a:ext>
            </a:extLst>
          </p:cNvPr>
          <p:cNvSpPr>
            <a:spLocks noGrp="1"/>
          </p:cNvSpPr>
          <p:nvPr>
            <p:ph idx="1"/>
          </p:nvPr>
        </p:nvSpPr>
        <p:spPr>
          <a:xfrm>
            <a:off x="838200" y="320842"/>
            <a:ext cx="10515600" cy="5856121"/>
          </a:xfrm>
        </p:spPr>
        <p:txBody>
          <a:bodyPr vert="horz" lIns="91440" tIns="45720" rIns="91440" bIns="45720" rtlCol="0" anchor="t">
            <a:normAutofit/>
          </a:bodyPr>
          <a:lstStyle/>
          <a:p>
            <a:endParaRPr lang="en-US" b="1" dirty="0">
              <a:solidFill>
                <a:srgbClr val="0D0D0D"/>
              </a:solidFill>
              <a:latin typeface="Söhne"/>
            </a:endParaRPr>
          </a:p>
          <a:p>
            <a:r>
              <a:rPr lang="en-US" b="1" dirty="0">
                <a:solidFill>
                  <a:srgbClr val="0D0D0D"/>
                </a:solidFill>
                <a:latin typeface="Söhne"/>
              </a:rPr>
              <a:t> </a:t>
            </a:r>
            <a:r>
              <a:rPr lang="en-US" b="1" dirty="0">
                <a:solidFill>
                  <a:srgbClr val="0D0D0D"/>
                </a:solidFill>
                <a:ea typeface="+mn-lt"/>
                <a:cs typeface="+mn-lt"/>
              </a:rPr>
              <a:t>Literature Review: </a:t>
            </a:r>
            <a:r>
              <a:rPr lang="en-US" dirty="0">
                <a:solidFill>
                  <a:srgbClr val="0D0D0D"/>
                </a:solidFill>
                <a:ea typeface="+mn-lt"/>
                <a:cs typeface="+mn-lt"/>
              </a:rPr>
              <a:t> a comprehensive review of existing educational tools and AR applications, particularly those used in teaching astronomy. Identify gaps in current methods and tools, and assess the specific needs of educators and students for an effective AR-based learning tool.</a:t>
            </a:r>
            <a:endParaRPr lang="en-US" sz="2600" dirty="0">
              <a:solidFill>
                <a:srgbClr val="000000"/>
              </a:solidFill>
              <a:ea typeface="+mn-lt"/>
              <a:cs typeface="+mn-lt"/>
            </a:endParaRPr>
          </a:p>
          <a:p>
            <a:endParaRPr lang="en-US" b="1" dirty="0">
              <a:solidFill>
                <a:srgbClr val="0D0D0D"/>
              </a:solidFill>
              <a:latin typeface="Söhne"/>
            </a:endParaRPr>
          </a:p>
          <a:p>
            <a:r>
              <a:rPr lang="en-US" b="1" dirty="0">
                <a:ea typeface="+mn-lt"/>
                <a:cs typeface="+mn-lt"/>
              </a:rPr>
              <a:t>3D Model Creation: </a:t>
            </a:r>
            <a:r>
              <a:rPr lang="en-US" dirty="0">
                <a:ea typeface="+mn-lt"/>
                <a:cs typeface="+mn-lt"/>
              </a:rPr>
              <a:t>Develop detailed 3D models of the solar system, including planets, moons, and other celestial bodies, using software such as Blender or Unity. Ensure that the models are scientifically accurate and visually engaging.</a:t>
            </a:r>
          </a:p>
          <a:p>
            <a:endParaRPr lang="en-US" b="1" dirty="0">
              <a:ea typeface="Calibri"/>
              <a:cs typeface="Calibri"/>
            </a:endParaRPr>
          </a:p>
          <a:p>
            <a:pPr algn="just"/>
            <a:endParaRPr lang="en-US" sz="2600" dirty="0"/>
          </a:p>
        </p:txBody>
      </p:sp>
      <p:sp>
        <p:nvSpPr>
          <p:cNvPr id="4" name="Slide Number Placeholder 3">
            <a:extLst>
              <a:ext uri="{FF2B5EF4-FFF2-40B4-BE49-F238E27FC236}">
                <a16:creationId xmlns:a16="http://schemas.microsoft.com/office/drawing/2014/main" id="{F99546E7-EFC4-5FA2-A062-690A0BCECD79}"/>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409591360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6945</TotalTime>
  <Words>913</Words>
  <Application>Microsoft Office PowerPoint</Application>
  <PresentationFormat>Widescreen</PresentationFormat>
  <Paragraphs>104</Paragraphs>
  <Slides>11</Slides>
  <Notes>0</Notes>
  <HiddenSlides>0</HiddenSlides>
  <MMClips>0</MMClips>
  <ScaleCrop>false</ScaleCrop>
  <HeadingPairs>
    <vt:vector size="4" baseType="variant">
      <vt:variant>
        <vt:lpstr>Theme</vt:lpstr>
      </vt:variant>
      <vt:variant>
        <vt:i4>3</vt:i4>
      </vt:variant>
      <vt:variant>
        <vt:lpstr>Slide Titles</vt:lpstr>
      </vt:variant>
      <vt:variant>
        <vt:i4>11</vt:i4>
      </vt:variant>
    </vt:vector>
  </HeadingPairs>
  <TitlesOfParts>
    <vt:vector size="14" baseType="lpstr">
      <vt:lpstr>1_Office Theme</vt:lpstr>
      <vt:lpstr>2_Office Theme</vt:lpstr>
      <vt:lpstr>Contents Slide Master</vt:lpstr>
      <vt:lpstr>PowerPoint Presentation</vt:lpstr>
      <vt:lpstr>Outline</vt:lpstr>
      <vt:lpstr>Introduction to Project</vt:lpstr>
      <vt:lpstr>PowerPoint Presentation</vt:lpstr>
      <vt:lpstr>Problem Formulation</vt:lpstr>
      <vt:lpstr>Objectives of the Work</vt:lpstr>
      <vt:lpstr>PowerPoint Presentation</vt:lpstr>
      <vt:lpstr>Methodology </vt:lpstr>
      <vt:lpstr>PowerPoint Presentation</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SHUBHAM</cp:lastModifiedBy>
  <cp:revision>588</cp:revision>
  <dcterms:created xsi:type="dcterms:W3CDTF">2019-01-09T10:33:58Z</dcterms:created>
  <dcterms:modified xsi:type="dcterms:W3CDTF">2024-08-22T16:42:08Z</dcterms:modified>
</cp:coreProperties>
</file>