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4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3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D559-ACEF-46C8-BFE3-544F868C7C5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CEF1-380E-4D03-995B-6581DA11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Changeable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limit.</a:t>
            </a:r>
          </a:p>
          <a:p>
            <a:r>
              <a:rPr lang="en-US" dirty="0" smtClean="0"/>
              <a:t>Off Delay.</a:t>
            </a:r>
          </a:p>
          <a:p>
            <a:endParaRPr lang="en-US" dirty="0" smtClean="0"/>
          </a:p>
          <a:p>
            <a:r>
              <a:rPr lang="en-US" dirty="0" smtClean="0"/>
              <a:t>Response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5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Street Light Automation- (To conserve energy)</a:t>
            </a:r>
          </a:p>
          <a:p>
            <a:r>
              <a:rPr lang="en-US" dirty="0" smtClean="0"/>
              <a:t>Speed Limit Monitoring</a:t>
            </a:r>
          </a:p>
          <a:p>
            <a:r>
              <a:rPr lang="en-US" dirty="0" smtClean="0"/>
              <a:t>Low energy consumption so it can be solar powered.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79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/>
          <a:p>
            <a:r>
              <a:rPr lang="en-US" dirty="0" smtClean="0"/>
              <a:t>Emergency Traffic control</a:t>
            </a:r>
          </a:p>
          <a:p>
            <a:r>
              <a:rPr lang="en-US" dirty="0" smtClean="0"/>
              <a:t>Toll Tax Monitoring and Verification.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7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Effectiveness.</a:t>
            </a:r>
          </a:p>
          <a:p>
            <a:r>
              <a:rPr lang="en-US" dirty="0" smtClean="0"/>
              <a:t>Low Energy Consumption</a:t>
            </a:r>
          </a:p>
          <a:p>
            <a:r>
              <a:rPr lang="en-US" dirty="0" smtClean="0"/>
              <a:t>Completely solar powered.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Changeable Parameters</vt:lpstr>
      <vt:lpstr>Main Applications</vt:lpstr>
      <vt:lpstr>Other Applications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DeepakSingla</dc:creator>
  <cp:lastModifiedBy>DeepakSingla</cp:lastModifiedBy>
  <cp:revision>4</cp:revision>
  <dcterms:created xsi:type="dcterms:W3CDTF">2019-07-12T04:08:32Z</dcterms:created>
  <dcterms:modified xsi:type="dcterms:W3CDTF">2019-07-12T06:42:03Z</dcterms:modified>
</cp:coreProperties>
</file>