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4x3" cy="6858000" cx="9144000"/>
  <p:notesSz cx="6858000" cy="9144000"/>
  <p:defaultTextStyle>
    <a:defPPr>
      <a:defRPr lang="en-US"/>
    </a:defPPr>
    <a:lvl1pPr algn="l" fontAlgn="base" rtl="0">
      <a:spcBef>
        <a:spcPct val="0"/>
      </a:spcBef>
      <a:spcAft>
        <a:spcPct val="0"/>
      </a:spcAft>
      <a:defRPr kern="1200">
        <a:solidFill>
          <a:schemeClr val="tx1"/>
        </a:solidFill>
        <a:latin typeface="Arial" charset="0"/>
        <a:ea typeface="+mn-ea"/>
        <a:cs typeface="Arial" charset="0"/>
      </a:defRPr>
    </a:lvl1pPr>
    <a:lvl2pPr algn="l" fontAlgn="base" marL="457200" rtl="0">
      <a:spcBef>
        <a:spcPct val="0"/>
      </a:spcBef>
      <a:spcAft>
        <a:spcPct val="0"/>
      </a:spcAft>
      <a:defRPr kern="1200">
        <a:solidFill>
          <a:schemeClr val="tx1"/>
        </a:solidFill>
        <a:latin typeface="Arial" charset="0"/>
        <a:ea typeface="+mn-ea"/>
        <a:cs typeface="Arial" charset="0"/>
      </a:defRPr>
    </a:lvl2pPr>
    <a:lvl3pPr algn="l" fontAlgn="base" marL="914400" rtl="0">
      <a:spcBef>
        <a:spcPct val="0"/>
      </a:spcBef>
      <a:spcAft>
        <a:spcPct val="0"/>
      </a:spcAft>
      <a:defRPr kern="1200">
        <a:solidFill>
          <a:schemeClr val="tx1"/>
        </a:solidFill>
        <a:latin typeface="Arial" charset="0"/>
        <a:ea typeface="+mn-ea"/>
        <a:cs typeface="Arial" charset="0"/>
      </a:defRPr>
    </a:lvl3pPr>
    <a:lvl4pPr algn="l" fontAlgn="base" marL="1371600" rtl="0">
      <a:spcBef>
        <a:spcPct val="0"/>
      </a:spcBef>
      <a:spcAft>
        <a:spcPct val="0"/>
      </a:spcAft>
      <a:defRPr kern="1200">
        <a:solidFill>
          <a:schemeClr val="tx1"/>
        </a:solidFill>
        <a:latin typeface="Arial" charset="0"/>
        <a:ea typeface="+mn-ea"/>
        <a:cs typeface="Arial" charset="0"/>
      </a:defRPr>
    </a:lvl4pPr>
    <a:lvl5pPr algn="l" fontAlgn="base" marL="1828800" rtl="0">
      <a:spcBef>
        <a:spcPct val="0"/>
      </a:spcBef>
      <a:spcAft>
        <a:spcPct val="0"/>
      </a:spcAft>
      <a:defRPr kern="1200">
        <a:solidFill>
          <a:schemeClr val="tx1"/>
        </a:solidFill>
        <a:latin typeface="Arial" charset="0"/>
        <a:ea typeface="+mn-ea"/>
        <a:cs typeface="Arial" charset="0"/>
      </a:defRPr>
    </a:lvl5pPr>
    <a:lvl6pPr algn="l" defTabSz="914400" eaLnBrk="1" hangingPunct="1" latinLnBrk="0" marL="2286000" rtl="0">
      <a:defRPr kern="1200">
        <a:solidFill>
          <a:schemeClr val="tx1"/>
        </a:solidFill>
        <a:latin typeface="Arial" charset="0"/>
        <a:ea typeface="+mn-ea"/>
        <a:cs typeface="Arial" charset="0"/>
      </a:defRPr>
    </a:lvl6pPr>
    <a:lvl7pPr algn="l" defTabSz="914400" eaLnBrk="1" hangingPunct="1" latinLnBrk="0" marL="2743200" rtl="0">
      <a:defRPr kern="1200">
        <a:solidFill>
          <a:schemeClr val="tx1"/>
        </a:solidFill>
        <a:latin typeface="Arial" charset="0"/>
        <a:ea typeface="+mn-ea"/>
        <a:cs typeface="Arial" charset="0"/>
      </a:defRPr>
    </a:lvl7pPr>
    <a:lvl8pPr algn="l" defTabSz="914400" eaLnBrk="1" hangingPunct="1" latinLnBrk="0" marL="3200400" rtl="0">
      <a:defRPr kern="1200">
        <a:solidFill>
          <a:schemeClr val="tx1"/>
        </a:solidFill>
        <a:latin typeface="Arial" charset="0"/>
        <a:ea typeface="+mn-ea"/>
        <a:cs typeface="Arial" charset="0"/>
      </a:defRPr>
    </a:lvl8pPr>
    <a:lvl9pPr algn="l" defTabSz="914400" eaLnBrk="1" hangingPunct="1" latinLnBrk="0" marL="3657600" rtl="0">
      <a:defRPr kern="1200">
        <a:solidFill>
          <a:schemeClr val="tx1"/>
        </a:solidFill>
        <a:latin typeface="Arial" charset="0"/>
        <a:ea typeface="+mn-ea"/>
        <a:cs typeface="Arial"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694"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95"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C9A5FB0C-2ADE-4D92-A38E-0B41DC39B35C}" type="datetimeFigureOut">
              <a:rPr lang="en-US"/>
              <a:t>1/28/2015</a:t>
            </a:fld>
            <a:endParaRPr lang="en-US"/>
          </a:p>
        </p:txBody>
      </p:sp>
      <p:sp>
        <p:nvSpPr>
          <p:cNvPr id="1048696"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pPr lvl="0"/>
            <a:endParaRPr lang="en-US" noProof="0" smtClean="0"/>
          </a:p>
        </p:txBody>
      </p:sp>
      <p:sp>
        <p:nvSpPr>
          <p:cNvPr id="1048697"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48698"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99"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3BB26473-0EE8-47A3-AAB5-235085670010}" type="slidenum">
              <a:rPr lang="en-US"/>
              <a:t>‹#›</a:t>
            </a:fld>
            <a:endParaRPr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9" name="Rectangle 7"/>
          <p:cNvSpPr>
            <a:spLocks noGrp="1" noChangeArrowheads="1"/>
          </p:cNvSpPr>
          <p:nvPr>
            <p:ph type="sldNum" sz="quarter" idx="5"/>
          </p:nvPr>
        </p:nvSpPr>
        <p:spPr bwMode="auto">
          <a:noFill/>
          <a:ln>
            <a:miter lim="800000"/>
            <a:headEnd/>
            <a:tailEnd/>
          </a:ln>
        </p:spPr>
        <p:txBody>
          <a:bodyPr anchorCtr="0" compatLnSpc="1" numCol="1" wrap="square">
            <a:prstTxWarp prst="textNoShape"/>
          </a:bodyPr>
          <a:p>
            <a:fld id="{B6DC6E69-3D72-4A72-939B-8466D7CFA776}" type="slidenum">
              <a:rPr lang="en-US" smtClean="0"/>
              <a:t>1</a:t>
            </a:fld>
            <a:endParaRPr lang="en-US" smtClean="0"/>
          </a:p>
        </p:txBody>
      </p:sp>
      <p:sp>
        <p:nvSpPr>
          <p:cNvPr id="1048600" name="Rectangle 2"/>
          <p:cNvSpPr>
            <a:spLocks noChangeAspect="1" noRot="1" noGrp="1" noChangeArrowheads="1" noTextEdit="1"/>
          </p:cNvSpPr>
          <p:nvPr>
            <p:ph type="sldImg"/>
          </p:nvPr>
        </p:nvSpPr>
        <p:spPr bwMode="auto">
          <a:noFill/>
          <a:ln>
            <a:solidFill>
              <a:srgbClr val="000000"/>
            </a:solidFill>
            <a:miter lim="800000"/>
            <a:headEnd/>
            <a:tailEnd/>
          </a:ln>
        </p:spPr>
      </p:sp>
      <p:sp>
        <p:nvSpPr>
          <p:cNvPr id="1048601" name="Rectangle 3"/>
          <p:cNvSpPr>
            <a:spLocks noGrp="1" noChangeArrowheads="1"/>
          </p:cNvSpPr>
          <p:nvPr>
            <p:ph type="body" idx="1"/>
          </p:nvPr>
        </p:nvSpPr>
        <p:spPr bwMode="auto">
          <a:noFill/>
        </p:spPr>
        <p:txBody>
          <a:bodyPr anchor="t" anchorCtr="0" compatLnSpc="1" numCol="1" wrap="square">
            <a:prstTxWarp prst="textNoShape"/>
          </a:bodyPr>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6" name="Oval 3"/>
          <p:cNvSpPr/>
          <p:nvPr/>
        </p:nvSpPr>
        <p:spPr>
          <a:xfrm>
            <a:off x="921433" y="1413802"/>
            <a:ext cx="210312"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a:endParaRPr lang="en-US"/>
          </a:p>
        </p:txBody>
      </p:sp>
      <p:sp>
        <p:nvSpPr>
          <p:cNvPr id="1048587" name="Oval 4"/>
          <p:cNvSpPr/>
          <p:nvPr/>
        </p:nvSpPr>
        <p:spPr>
          <a:xfrm>
            <a:off x="1157288" y="1344613"/>
            <a:ext cx="63500" cy="65087"/>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a:endParaRPr lang="en-US"/>
          </a:p>
        </p:txBody>
      </p:sp>
      <p:sp>
        <p:nvSpPr>
          <p:cNvPr id="1048588" name="Title 13"/>
          <p:cNvSpPr>
            <a:spLocks noGrp="1"/>
          </p:cNvSpPr>
          <p:nvPr>
            <p:ph type="ctrTitle"/>
          </p:nvPr>
        </p:nvSpPr>
        <p:spPr>
          <a:xfrm>
            <a:off x="1432560" y="359898"/>
            <a:ext cx="7406640" cy="1472184"/>
          </a:xfrm>
        </p:spPr>
        <p:txBody>
          <a:bodyPr anchor="b"/>
          <a:lstStyle>
            <a:lvl1pPr algn="l"/>
          </a:lstStyle>
          <a:p>
            <a:r>
              <a:rPr lang="en-US" smtClean="0"/>
              <a:t>Click to edit Master title style</a:t>
            </a:r>
            <a:endParaRPr lang="en-US"/>
          </a:p>
        </p:txBody>
      </p:sp>
      <p:sp>
        <p:nvSpPr>
          <p:cNvPr id="1048589" name="Subtitle 21"/>
          <p:cNvSpPr>
            <a:spLocks noGrp="1"/>
          </p:cNvSpPr>
          <p:nvPr>
            <p:ph type="subTitle" idx="1"/>
          </p:nvPr>
        </p:nvSpPr>
        <p:spPr>
          <a:xfrm>
            <a:off x="1432560" y="1850064"/>
            <a:ext cx="740664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90" name="Date Placeholder 6"/>
          <p:cNvSpPr>
            <a:spLocks noGrp="1"/>
          </p:cNvSpPr>
          <p:nvPr>
            <p:ph type="dt" sz="half" idx="10"/>
          </p:nvPr>
        </p:nvSpPr>
        <p:spPr/>
        <p:txBody>
          <a:bodyPr/>
          <a:p>
            <a:endParaRPr lang="en-US"/>
          </a:p>
        </p:txBody>
      </p:sp>
      <p:sp>
        <p:nvSpPr>
          <p:cNvPr id="1048591" name="Footer Placeholder 19"/>
          <p:cNvSpPr>
            <a:spLocks noGrp="1"/>
          </p:cNvSpPr>
          <p:nvPr>
            <p:ph type="ftr" sz="quarter" idx="11"/>
          </p:nvPr>
        </p:nvSpPr>
        <p:spPr/>
        <p:txBody>
          <a:bodyPr/>
          <a:p>
            <a:endParaRPr lang="en-US"/>
          </a:p>
        </p:txBody>
      </p:sp>
      <p:sp>
        <p:nvSpPr>
          <p:cNvPr id="1048592" name="Slide Number Placeholder 9"/>
          <p:cNvSpPr>
            <a:spLocks noGrp="1"/>
          </p:cNvSpPr>
          <p:nvPr>
            <p:ph type="sldNum" sz="quarter" idx="12"/>
          </p:nvPr>
        </p:nvSpPr>
        <p:spPr/>
        <p:txBody>
          <a:bodyPr/>
          <a:p>
            <a:fld id="{5B13E631-B18C-4EE2-9FBD-1FFF5D13B83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55" name="Title 1"/>
          <p:cNvSpPr>
            <a:spLocks noGrp="1"/>
          </p:cNvSpPr>
          <p:nvPr>
            <p:ph type="title"/>
          </p:nvPr>
        </p:nvSpPr>
        <p:spPr/>
        <p:txBody>
          <a:bodyPr/>
          <a:p>
            <a:r>
              <a:rPr lang="en-US" smtClean="0"/>
              <a:t>Click to edit Master title style</a:t>
            </a:r>
            <a:endParaRPr lang="en-US"/>
          </a:p>
        </p:txBody>
      </p:sp>
      <p:sp>
        <p:nvSpPr>
          <p:cNvPr id="104865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Date Placeholder 23"/>
          <p:cNvSpPr>
            <a:spLocks noGrp="1"/>
          </p:cNvSpPr>
          <p:nvPr>
            <p:ph type="dt" sz="half" idx="10"/>
          </p:nvPr>
        </p:nvSpPr>
        <p:spPr/>
        <p:txBody>
          <a:bodyPr/>
          <a:p>
            <a:endParaRPr lang="en-US"/>
          </a:p>
        </p:txBody>
      </p:sp>
      <p:sp>
        <p:nvSpPr>
          <p:cNvPr id="1048658" name="Footer Placeholder 9"/>
          <p:cNvSpPr>
            <a:spLocks noGrp="1"/>
          </p:cNvSpPr>
          <p:nvPr>
            <p:ph type="ftr" sz="quarter" idx="11"/>
          </p:nvPr>
        </p:nvSpPr>
        <p:spPr/>
        <p:txBody>
          <a:bodyPr/>
          <a:p>
            <a:endParaRPr lang="en-US"/>
          </a:p>
        </p:txBody>
      </p:sp>
      <p:sp>
        <p:nvSpPr>
          <p:cNvPr id="1048659" name="Slide Number Placeholder 21"/>
          <p:cNvSpPr>
            <a:spLocks noGrp="1"/>
          </p:cNvSpPr>
          <p:nvPr>
            <p:ph type="sldNum" sz="quarter" idx="12"/>
          </p:nvPr>
        </p:nvSpPr>
        <p:spPr/>
        <p:txBody>
          <a:bodyPr/>
          <a:p>
            <a:fld id="{18E8CE2F-B6FF-48BB-8BBC-D214D0874E8D}"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41" name="Vertical Title 1"/>
          <p:cNvSpPr>
            <a:spLocks noGrp="1"/>
          </p:cNvSpPr>
          <p:nvPr>
            <p:ph type="title" orient="vert"/>
          </p:nvPr>
        </p:nvSpPr>
        <p:spPr>
          <a:xfrm>
            <a:off x="6858000" y="274639"/>
            <a:ext cx="1828800" cy="5851525"/>
          </a:xfrm>
        </p:spPr>
        <p:txBody>
          <a:bodyPr vert="eaVert"/>
          <a:p>
            <a:r>
              <a:rPr lang="en-US" smtClean="0"/>
              <a:t>Click to edit Master title style</a:t>
            </a:r>
            <a:endParaRPr lang="en-US"/>
          </a:p>
        </p:txBody>
      </p:sp>
      <p:sp>
        <p:nvSpPr>
          <p:cNvPr id="1048642" name="Vertical Text Placeholder 2"/>
          <p:cNvSpPr>
            <a:spLocks noGrp="1"/>
          </p:cNvSpPr>
          <p:nvPr>
            <p:ph type="body" orient="vert" idx="1"/>
          </p:nvPr>
        </p:nvSpPr>
        <p:spPr>
          <a:xfrm>
            <a:off x="1143000" y="274640"/>
            <a:ext cx="5562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Date Placeholder 23"/>
          <p:cNvSpPr>
            <a:spLocks noGrp="1"/>
          </p:cNvSpPr>
          <p:nvPr>
            <p:ph type="dt" sz="half" idx="10"/>
          </p:nvPr>
        </p:nvSpPr>
        <p:spPr/>
        <p:txBody>
          <a:bodyPr/>
          <a:p>
            <a:endParaRPr lang="en-US"/>
          </a:p>
        </p:txBody>
      </p:sp>
      <p:sp>
        <p:nvSpPr>
          <p:cNvPr id="1048644" name="Footer Placeholder 9"/>
          <p:cNvSpPr>
            <a:spLocks noGrp="1"/>
          </p:cNvSpPr>
          <p:nvPr>
            <p:ph type="ftr" sz="quarter" idx="11"/>
          </p:nvPr>
        </p:nvSpPr>
        <p:spPr/>
        <p:txBody>
          <a:bodyPr/>
          <a:p>
            <a:endParaRPr lang="en-US"/>
          </a:p>
        </p:txBody>
      </p:sp>
      <p:sp>
        <p:nvSpPr>
          <p:cNvPr id="1048645" name="Slide Number Placeholder 21"/>
          <p:cNvSpPr>
            <a:spLocks noGrp="1"/>
          </p:cNvSpPr>
          <p:nvPr>
            <p:ph type="sldNum" sz="quarter" idx="12"/>
          </p:nvPr>
        </p:nvSpPr>
        <p:spPr/>
        <p:txBody>
          <a:bodyPr/>
          <a:p>
            <a:fld id="{B7710133-6F8A-4F25-B2C3-709BA7CC04D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2" name="Title 1"/>
          <p:cNvSpPr>
            <a:spLocks noGrp="1"/>
          </p:cNvSpPr>
          <p:nvPr>
            <p:ph type="title"/>
          </p:nvPr>
        </p:nvSpPr>
        <p:spPr/>
        <p:txBody>
          <a:bodyPr/>
          <a:p>
            <a:r>
              <a:rPr lang="en-US" smtClean="0"/>
              <a:t>Click to edit Master title style</a:t>
            </a:r>
            <a:endParaRPr lang="en-US"/>
          </a:p>
        </p:txBody>
      </p:sp>
      <p:sp>
        <p:nvSpPr>
          <p:cNvPr id="104860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4" name="Date Placeholder 23"/>
          <p:cNvSpPr>
            <a:spLocks noGrp="1"/>
          </p:cNvSpPr>
          <p:nvPr>
            <p:ph type="dt" sz="half" idx="10"/>
          </p:nvPr>
        </p:nvSpPr>
        <p:spPr/>
        <p:txBody>
          <a:bodyPr/>
          <a:p>
            <a:endParaRPr lang="en-US"/>
          </a:p>
        </p:txBody>
      </p:sp>
      <p:sp>
        <p:nvSpPr>
          <p:cNvPr id="1048605" name="Footer Placeholder 9"/>
          <p:cNvSpPr>
            <a:spLocks noGrp="1"/>
          </p:cNvSpPr>
          <p:nvPr>
            <p:ph type="ftr" sz="quarter" idx="11"/>
          </p:nvPr>
        </p:nvSpPr>
        <p:spPr/>
        <p:txBody>
          <a:bodyPr/>
          <a:p>
            <a:endParaRPr lang="en-US"/>
          </a:p>
        </p:txBody>
      </p:sp>
      <p:sp>
        <p:nvSpPr>
          <p:cNvPr id="1048606" name="Slide Number Placeholder 21"/>
          <p:cNvSpPr>
            <a:spLocks noGrp="1"/>
          </p:cNvSpPr>
          <p:nvPr>
            <p:ph type="sldNum" sz="quarter" idx="12"/>
          </p:nvPr>
        </p:nvSpPr>
        <p:spPr/>
        <p:txBody>
          <a:bodyPr/>
          <a:p>
            <a:fld id="{8DC50168-8420-456A-9448-05118C249A9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4" name=""/>
        <p:cNvGrpSpPr/>
        <p:nvPr/>
      </p:nvGrpSpPr>
      <p:grpSpPr>
        <a:xfrm>
          <a:off x="0" y="0"/>
          <a:ext cx="0" cy="0"/>
          <a:chOff x="0" y="0"/>
          <a:chExt cx="0" cy="0"/>
        </a:xfrm>
      </p:grpSpPr>
      <p:sp>
        <p:nvSpPr>
          <p:cNvPr id="1048660" name="Rectangle 3"/>
          <p:cNvSpPr/>
          <p:nvPr/>
        </p:nvSpPr>
        <p:spPr>
          <a:xfrm>
            <a:off x="2282825" y="0"/>
            <a:ext cx="6858000"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61" name="Rectangle 4"/>
          <p:cNvSpPr/>
          <p:nvPr/>
        </p:nvSpPr>
        <p:spPr bwMode="invGray">
          <a:xfrm>
            <a:off x="2286000" y="0"/>
            <a:ext cx="76200" cy="6858000"/>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62" name="Oval 5"/>
          <p:cNvSpPr/>
          <p:nvPr/>
        </p:nvSpPr>
        <p:spPr>
          <a:xfrm>
            <a:off x="2172321" y="2814656"/>
            <a:ext cx="210312"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a:endParaRPr lang="en-US"/>
          </a:p>
        </p:txBody>
      </p:sp>
      <p:sp>
        <p:nvSpPr>
          <p:cNvPr id="1048663" name="Oval 6"/>
          <p:cNvSpPr/>
          <p:nvPr/>
        </p:nvSpPr>
        <p:spPr>
          <a:xfrm>
            <a:off x="2408238" y="2746375"/>
            <a:ext cx="63500" cy="63500"/>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a:endParaRPr lang="en-US"/>
          </a:p>
        </p:txBody>
      </p:sp>
      <p:sp>
        <p:nvSpPr>
          <p:cNvPr id="1048664" name="Title 1"/>
          <p:cNvSpPr>
            <a:spLocks noGrp="1"/>
          </p:cNvSpPr>
          <p:nvPr>
            <p:ph type="title"/>
          </p:nvPr>
        </p:nvSpPr>
        <p:spPr>
          <a:xfrm>
            <a:off x="2578392" y="2600325"/>
            <a:ext cx="6400800" cy="2286000"/>
          </a:xfrm>
        </p:spPr>
        <p:txBody>
          <a:bodyPr anchor="t"/>
          <a:lstStyle>
            <a:lvl1pPr algn="l">
              <a:lnSpc>
                <a:spcPts val="4500"/>
              </a:lnSpc>
              <a:buNone/>
              <a:defRPr b="1" cap="all" sz="4000"/>
            </a:lvl1pPr>
          </a:lstStyle>
          <a:p>
            <a:r>
              <a:rPr lang="en-US" smtClean="0"/>
              <a:t>Click to edit Master title style</a:t>
            </a:r>
            <a:endParaRPr lang="en-US"/>
          </a:p>
        </p:txBody>
      </p:sp>
      <p:sp>
        <p:nvSpPr>
          <p:cNvPr id="1048665" name="Text Placeholder 2"/>
          <p:cNvSpPr>
            <a:spLocks noGrp="1"/>
          </p:cNvSpPr>
          <p:nvPr>
            <p:ph type="body" idx="1"/>
          </p:nvPr>
        </p:nvSpPr>
        <p:spPr>
          <a:xfrm>
            <a:off x="2578392" y="1066800"/>
            <a:ext cx="64008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8666" name="Date Placeholder 3"/>
          <p:cNvSpPr>
            <a:spLocks noGrp="1"/>
          </p:cNvSpPr>
          <p:nvPr>
            <p:ph type="dt" sz="half" idx="10"/>
          </p:nvPr>
        </p:nvSpPr>
        <p:spPr/>
        <p:txBody>
          <a:bodyPr/>
          <a:p>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7B008DB9-77E5-4114-9A42-CF7472BA5E1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69" name="Title 1"/>
          <p:cNvSpPr>
            <a:spLocks noGrp="1"/>
          </p:cNvSpPr>
          <p:nvPr>
            <p:ph type="title"/>
          </p:nvPr>
        </p:nvSpPr>
        <p:spPr>
          <a:xfrm>
            <a:off x="1435608" y="274320"/>
            <a:ext cx="7498080" cy="1143000"/>
          </a:xfrm>
        </p:spPr>
        <p:txBody>
          <a:bodyPr/>
          <a:p>
            <a:r>
              <a:rPr lang="en-US" smtClean="0"/>
              <a:t>Click to edit Master title style</a:t>
            </a:r>
            <a:endParaRPr lang="en-US"/>
          </a:p>
        </p:txBody>
      </p:sp>
      <p:sp>
        <p:nvSpPr>
          <p:cNvPr id="1048670"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2" name="Date Placeholder 23"/>
          <p:cNvSpPr>
            <a:spLocks noGrp="1"/>
          </p:cNvSpPr>
          <p:nvPr>
            <p:ph type="dt" sz="half" idx="10"/>
          </p:nvPr>
        </p:nvSpPr>
        <p:spPr/>
        <p:txBody>
          <a:bodyPr/>
          <a:p>
            <a:endParaRPr lang="en-US"/>
          </a:p>
        </p:txBody>
      </p:sp>
      <p:sp>
        <p:nvSpPr>
          <p:cNvPr id="1048673" name="Footer Placeholder 9"/>
          <p:cNvSpPr>
            <a:spLocks noGrp="1"/>
          </p:cNvSpPr>
          <p:nvPr>
            <p:ph type="ftr" sz="quarter" idx="11"/>
          </p:nvPr>
        </p:nvSpPr>
        <p:spPr/>
        <p:txBody>
          <a:bodyPr/>
          <a:p>
            <a:endParaRPr lang="en-US"/>
          </a:p>
        </p:txBody>
      </p:sp>
      <p:sp>
        <p:nvSpPr>
          <p:cNvPr id="1048674" name="Slide Number Placeholder 21"/>
          <p:cNvSpPr>
            <a:spLocks noGrp="1"/>
          </p:cNvSpPr>
          <p:nvPr>
            <p:ph type="sldNum" sz="quarter" idx="12"/>
          </p:nvPr>
        </p:nvSpPr>
        <p:spPr/>
        <p:txBody>
          <a:bodyPr/>
          <a:p>
            <a:fld id="{F7EA40ED-E7DA-4BF0-8CA4-607D2D04C7B9}"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56" name=""/>
        <p:cNvGrpSpPr/>
        <p:nvPr/>
      </p:nvGrpSpPr>
      <p:grpSpPr>
        <a:xfrm>
          <a:off x="0" y="0"/>
          <a:ext cx="0" cy="0"/>
          <a:chOff x="0" y="0"/>
          <a:chExt cx="0" cy="0"/>
        </a:xfrm>
      </p:grpSpPr>
      <p:sp>
        <p:nvSpPr>
          <p:cNvPr id="1048675" name="Title 1"/>
          <p:cNvSpPr>
            <a:spLocks noGrp="1"/>
          </p:cNvSpPr>
          <p:nvPr>
            <p:ph type="title"/>
          </p:nvPr>
        </p:nvSpPr>
        <p:spPr>
          <a:xfrm>
            <a:off x="457200" y="5160336"/>
            <a:ext cx="8229600" cy="1143000"/>
          </a:xfrm>
        </p:spPr>
        <p:txBody>
          <a:bodyPr/>
          <a:lstStyle>
            <a:lvl1pPr algn="ctr">
              <a:defRPr baseline="0" b="1" cap="none" sz="4500"/>
            </a:lvl1pPr>
          </a:lstStyle>
          <a:p>
            <a:r>
              <a:rPr lang="en-US" smtClean="0"/>
              <a:t>Click to edit Master title style</a:t>
            </a:r>
            <a:endParaRPr lang="en-US"/>
          </a:p>
        </p:txBody>
      </p:sp>
      <p:sp>
        <p:nvSpPr>
          <p:cNvPr id="1048676"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677"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678"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9"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0" name="Date Placeholder 6"/>
          <p:cNvSpPr>
            <a:spLocks noGrp="1"/>
          </p:cNvSpPr>
          <p:nvPr>
            <p:ph type="dt" sz="half" idx="10"/>
          </p:nvPr>
        </p:nvSpPr>
        <p:spPr/>
        <p:txBody>
          <a:bodyPr/>
          <a:p>
            <a:endParaRPr lang="en-US"/>
          </a:p>
        </p:txBody>
      </p:sp>
      <p:sp>
        <p:nvSpPr>
          <p:cNvPr id="1048681" name="Footer Placeholder 7"/>
          <p:cNvSpPr>
            <a:spLocks noGrp="1"/>
          </p:cNvSpPr>
          <p:nvPr>
            <p:ph type="ftr" sz="quarter" idx="11"/>
          </p:nvPr>
        </p:nvSpPr>
        <p:spPr/>
        <p:txBody>
          <a:bodyPr/>
          <a:p>
            <a:endParaRPr lang="en-US"/>
          </a:p>
        </p:txBody>
      </p:sp>
      <p:sp>
        <p:nvSpPr>
          <p:cNvPr id="1048682" name="Slide Number Placeholder 8"/>
          <p:cNvSpPr>
            <a:spLocks noGrp="1"/>
          </p:cNvSpPr>
          <p:nvPr>
            <p:ph type="sldNum" sz="quarter" idx="12"/>
          </p:nvPr>
        </p:nvSpPr>
        <p:spPr/>
        <p:txBody>
          <a:bodyPr/>
          <a:p>
            <a:fld id="{F18C097A-A9FD-42E3-8C58-5604F0D4DA38}"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7" name="Title 1"/>
          <p:cNvSpPr>
            <a:spLocks noGrp="1"/>
          </p:cNvSpPr>
          <p:nvPr>
            <p:ph type="title"/>
          </p:nvPr>
        </p:nvSpPr>
        <p:spPr>
          <a:xfrm>
            <a:off x="1435608" y="274320"/>
            <a:ext cx="7498080" cy="1143000"/>
          </a:xfrm>
        </p:spPr>
        <p:txBody>
          <a:bodyPr/>
          <a:p>
            <a:r>
              <a:rPr lang="en-US" smtClean="0"/>
              <a:t>Click to edit Master title style</a:t>
            </a:r>
            <a:endParaRPr lang="en-US"/>
          </a:p>
        </p:txBody>
      </p:sp>
      <p:sp>
        <p:nvSpPr>
          <p:cNvPr id="1048638" name="Date Placeholder 23"/>
          <p:cNvSpPr>
            <a:spLocks noGrp="1"/>
          </p:cNvSpPr>
          <p:nvPr>
            <p:ph type="dt" sz="half" idx="10"/>
          </p:nvPr>
        </p:nvSpPr>
        <p:spPr/>
        <p:txBody>
          <a:bodyPr/>
          <a:p>
            <a:endParaRPr lang="en-US"/>
          </a:p>
        </p:txBody>
      </p:sp>
      <p:sp>
        <p:nvSpPr>
          <p:cNvPr id="1048639" name="Footer Placeholder 9"/>
          <p:cNvSpPr>
            <a:spLocks noGrp="1"/>
          </p:cNvSpPr>
          <p:nvPr>
            <p:ph type="ftr" sz="quarter" idx="11"/>
          </p:nvPr>
        </p:nvSpPr>
        <p:spPr/>
        <p:txBody>
          <a:bodyPr/>
          <a:p>
            <a:endParaRPr lang="en-US"/>
          </a:p>
        </p:txBody>
      </p:sp>
      <p:sp>
        <p:nvSpPr>
          <p:cNvPr id="1048640" name="Slide Number Placeholder 21"/>
          <p:cNvSpPr>
            <a:spLocks noGrp="1"/>
          </p:cNvSpPr>
          <p:nvPr>
            <p:ph type="sldNum" sz="quarter" idx="12"/>
          </p:nvPr>
        </p:nvSpPr>
        <p:spPr/>
        <p:txBody>
          <a:bodyPr/>
          <a:p>
            <a:fld id="{CE95E3FE-B872-480C-B64C-647DB3552749}"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7" name=""/>
        <p:cNvGrpSpPr/>
        <p:nvPr/>
      </p:nvGrpSpPr>
      <p:grpSpPr>
        <a:xfrm>
          <a:off x="0" y="0"/>
          <a:ext cx="0" cy="0"/>
          <a:chOff x="0" y="0"/>
          <a:chExt cx="0" cy="0"/>
        </a:xfrm>
      </p:grpSpPr>
      <p:sp>
        <p:nvSpPr>
          <p:cNvPr id="1048683" name="Rectangle 1"/>
          <p:cNvSpPr/>
          <p:nvPr/>
        </p:nvSpPr>
        <p:spPr>
          <a:xfrm>
            <a:off x="1014413" y="0"/>
            <a:ext cx="8129587"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84" name="Rectangle 2"/>
          <p:cNvSpPr/>
          <p:nvPr/>
        </p:nvSpPr>
        <p:spPr bwMode="invGray">
          <a:xfrm>
            <a:off x="1014413" y="0"/>
            <a:ext cx="73025" cy="6858000"/>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85" name="Date Placeholder 1"/>
          <p:cNvSpPr>
            <a:spLocks noGrp="1"/>
          </p:cNvSpPr>
          <p:nvPr>
            <p:ph type="dt" sz="half" idx="10"/>
          </p:nvPr>
        </p:nvSpPr>
        <p:spPr/>
        <p:txBody>
          <a:bodyPr/>
          <a:p>
            <a:endParaRPr lang="en-US"/>
          </a:p>
        </p:txBody>
      </p:sp>
      <p:sp>
        <p:nvSpPr>
          <p:cNvPr id="1048686" name="Footer Placeholder 2"/>
          <p:cNvSpPr>
            <a:spLocks noGrp="1"/>
          </p:cNvSpPr>
          <p:nvPr>
            <p:ph type="ftr" sz="quarter" idx="11"/>
          </p:nvPr>
        </p:nvSpPr>
        <p:spPr/>
        <p:txBody>
          <a:bodyPr/>
          <a:p>
            <a:endParaRPr lang="en-US"/>
          </a:p>
        </p:txBody>
      </p:sp>
      <p:sp>
        <p:nvSpPr>
          <p:cNvPr id="1048687" name="Slide Number Placeholder 3"/>
          <p:cNvSpPr>
            <a:spLocks noGrp="1"/>
          </p:cNvSpPr>
          <p:nvPr>
            <p:ph type="sldNum" sz="quarter" idx="12"/>
          </p:nvPr>
        </p:nvSpPr>
        <p:spPr/>
        <p:txBody>
          <a:bodyPr/>
          <a:p>
            <a:fld id="{358382F3-5AF2-4C0B-805B-ABA048FA8A7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8" name=""/>
        <p:cNvGrpSpPr/>
        <p:nvPr/>
      </p:nvGrpSpPr>
      <p:grpSpPr>
        <a:xfrm>
          <a:off x="0" y="0"/>
          <a:ext cx="0" cy="0"/>
          <a:chOff x="0" y="0"/>
          <a:chExt cx="0" cy="0"/>
        </a:xfrm>
      </p:grpSpPr>
      <p:sp>
        <p:nvSpPr>
          <p:cNvPr id="1048688" name="Title 1"/>
          <p:cNvSpPr>
            <a:spLocks noGrp="1"/>
          </p:cNvSpPr>
          <p:nvPr>
            <p:ph type="title"/>
          </p:nvPr>
        </p:nvSpPr>
        <p:spPr>
          <a:xfrm>
            <a:off x="457200" y="216778"/>
            <a:ext cx="3810000" cy="1162050"/>
          </a:xfrm>
          <a:ln>
            <a:noFill/>
          </a:ln>
        </p:spPr>
        <p:txBody>
          <a:bodyPr anchor="b"/>
          <a:lstStyle>
            <a:lvl1pPr algn="l">
              <a:lnSpc>
                <a:spcPts val="2000"/>
              </a:lnSpc>
              <a:buNone/>
              <a:defRPr baseline="0" b="1" cap="all" sz="2200"/>
            </a:lvl1pPr>
          </a:lstStyle>
          <a:p>
            <a:r>
              <a:rPr lang="en-US" smtClean="0"/>
              <a:t>Click to edit Master title style</a:t>
            </a:r>
            <a:endParaRPr lang="en-US"/>
          </a:p>
        </p:txBody>
      </p:sp>
      <p:sp>
        <p:nvSpPr>
          <p:cNvPr id="1048689" name="Text Placeholder 2"/>
          <p:cNvSpPr>
            <a:spLocks noGrp="1"/>
          </p:cNvSpPr>
          <p:nvPr>
            <p:ph type="body" idx="2"/>
          </p:nvPr>
        </p:nvSpPr>
        <p:spPr>
          <a:xfrm>
            <a:off x="457200" y="1406964"/>
            <a:ext cx="381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048690"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Date Placeholder 4"/>
          <p:cNvSpPr>
            <a:spLocks noGrp="1"/>
          </p:cNvSpPr>
          <p:nvPr>
            <p:ph type="dt" sz="half" idx="10"/>
          </p:nvPr>
        </p:nvSpPr>
        <p:spPr/>
        <p:txBody>
          <a:bodyPr/>
          <a:p>
            <a:endParaRPr lang="en-US"/>
          </a:p>
        </p:txBody>
      </p:sp>
      <p:sp>
        <p:nvSpPr>
          <p:cNvPr id="1048692" name="Footer Placeholder 5"/>
          <p:cNvSpPr>
            <a:spLocks noGrp="1"/>
          </p:cNvSpPr>
          <p:nvPr>
            <p:ph type="ftr" sz="quarter" idx="11"/>
          </p:nvPr>
        </p:nvSpPr>
        <p:spPr/>
        <p:txBody>
          <a:bodyPr/>
          <a:p>
            <a:endParaRPr lang="en-US"/>
          </a:p>
        </p:txBody>
      </p:sp>
      <p:sp>
        <p:nvSpPr>
          <p:cNvPr id="1048693" name="Slide Number Placeholder 6"/>
          <p:cNvSpPr>
            <a:spLocks noGrp="1"/>
          </p:cNvSpPr>
          <p:nvPr>
            <p:ph type="sldNum" sz="quarter" idx="12"/>
          </p:nvPr>
        </p:nvSpPr>
        <p:spPr/>
        <p:txBody>
          <a:bodyPr/>
          <a:p>
            <a:fld id="{F8CF5731-6AC8-49D2-8524-7604BC56A157}"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2" name=""/>
        <p:cNvGrpSpPr/>
        <p:nvPr/>
      </p:nvGrpSpPr>
      <p:grpSpPr>
        <a:xfrm>
          <a:off x="0" y="0"/>
          <a:ext cx="0" cy="0"/>
          <a:chOff x="0" y="0"/>
          <a:chExt cx="0" cy="0"/>
        </a:xfrm>
      </p:grpSpPr>
      <p:sp>
        <p:nvSpPr>
          <p:cNvPr id="1048646" name="Rectangle 4"/>
          <p:cNvSpPr/>
          <p:nvPr/>
        </p:nvSpPr>
        <p:spPr>
          <a:xfrm>
            <a:off x="762000" y="1066800"/>
            <a:ext cx="4572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tIns="274320">
            <a:normAutofit/>
          </a:bodyPr>
          <a:p>
            <a:pPr indent="-283464">
              <a:lnSpc>
                <a:spcPts val="3000"/>
              </a:lnSpc>
              <a:spcBef>
                <a:spcPts val="600"/>
              </a:spcBef>
              <a:buClr>
                <a:schemeClr val="accent1"/>
              </a:buClr>
              <a:buSzPct val="80000"/>
              <a:buFont typeface="Wingdings 2"/>
              <a:buNone/>
            </a:pPr>
            <a:endParaRPr sz="3200" lang="en-US">
              <a:latin typeface="+mn-lt"/>
              <a:cs typeface="+mn-cs"/>
            </a:endParaRPr>
          </a:p>
        </p:txBody>
      </p:sp>
      <p:sp>
        <p:nvSpPr>
          <p:cNvPr id="1048647" name="Flowchart: Process 5"/>
          <p:cNvSpPr/>
          <p:nvPr/>
        </p:nvSpPr>
        <p:spPr>
          <a:xfrm rot="19468671">
            <a:off x="396875" y="954088"/>
            <a:ext cx="685800" cy="204787"/>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648" name="Flowchart: Process 6"/>
          <p:cNvSpPr/>
          <p:nvPr/>
        </p:nvSpPr>
        <p:spPr>
          <a:xfrm rot="2103354" flipH="1">
            <a:off x="5003800" y="936625"/>
            <a:ext cx="649288" cy="204788"/>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a:endParaRPr dirty="0" lang="en-US"/>
          </a:p>
        </p:txBody>
      </p:sp>
      <p:sp>
        <p:nvSpPr>
          <p:cNvPr id="1048649" name="Title 1"/>
          <p:cNvSpPr>
            <a:spLocks noGrp="1"/>
          </p:cNvSpPr>
          <p:nvPr>
            <p:ph type="title"/>
          </p:nvPr>
        </p:nvSpPr>
        <p:spPr>
          <a:xfrm>
            <a:off x="5886896" y="1066800"/>
            <a:ext cx="2743200" cy="1981200"/>
          </a:xfrm>
        </p:spPr>
        <p:txBody>
          <a:bodyPr anchor="b">
            <a:noAutofit/>
          </a:bodyPr>
          <a:lstStyle>
            <a:lvl1pPr algn="l">
              <a:buNone/>
              <a:defRPr b="1" sz="2100">
                <a:effectLst/>
              </a:defRPr>
            </a:lvl1pPr>
          </a:lstStyle>
          <a:p>
            <a:r>
              <a:rPr lang="en-US" smtClean="0"/>
              <a:t>Click to edit Master title style</a:t>
            </a:r>
            <a:endParaRPr lang="en-US"/>
          </a:p>
        </p:txBody>
      </p:sp>
      <p:sp>
        <p:nvSpPr>
          <p:cNvPr id="1048650"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lstStyle>
          <a:p>
            <a:pPr lvl="0"/>
            <a:r>
              <a:rPr lang="en-US" noProof="0" smtClean="0"/>
              <a:t>Click icon to add picture</a:t>
            </a:r>
            <a:endParaRPr dirty="0" lang="en-US" noProof="0"/>
          </a:p>
        </p:txBody>
      </p:sp>
      <p:sp>
        <p:nvSpPr>
          <p:cNvPr id="1048651" name="Text Placeholder 3"/>
          <p:cNvSpPr>
            <a:spLocks noGrp="1"/>
          </p:cNvSpPr>
          <p:nvPr>
            <p:ph type="body" sz="half" idx="2"/>
          </p:nvPr>
        </p:nvSpPr>
        <p:spPr>
          <a:xfrm>
            <a:off x="838200" y="4800600"/>
            <a:ext cx="44196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048652" name="Date Placeholder 4"/>
          <p:cNvSpPr>
            <a:spLocks noGrp="1"/>
          </p:cNvSpPr>
          <p:nvPr>
            <p:ph type="dt" sz="half" idx="10"/>
          </p:nvPr>
        </p:nvSpPr>
        <p:spPr/>
        <p:txBody>
          <a:bodyPr/>
          <a:p>
            <a:endParaRPr lang="en-US"/>
          </a:p>
        </p:txBody>
      </p:sp>
      <p:sp>
        <p:nvSpPr>
          <p:cNvPr id="1048653" name="Footer Placeholder 5"/>
          <p:cNvSpPr>
            <a:spLocks noGrp="1"/>
          </p:cNvSpPr>
          <p:nvPr>
            <p:ph type="ftr" sz="quarter" idx="11"/>
          </p:nvPr>
        </p:nvSpPr>
        <p:spPr/>
        <p:txBody>
          <a:bodyPr/>
          <a:p>
            <a:endParaRPr lang="en-US"/>
          </a:p>
        </p:txBody>
      </p:sp>
      <p:sp>
        <p:nvSpPr>
          <p:cNvPr id="1048654" name="Slide Number Placeholder 6"/>
          <p:cNvSpPr>
            <a:spLocks noGrp="1"/>
          </p:cNvSpPr>
          <p:nvPr>
            <p:ph type="sldNum" sz="quarter" idx="12"/>
          </p:nvPr>
        </p:nvSpPr>
        <p:spPr/>
        <p:txBody>
          <a:bodyPr/>
          <a:p>
            <a:fld id="{CFB749DF-2C69-4290-A944-F39EC7D5730E}"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77" name="Oval 7"/>
          <p:cNvSpPr/>
          <p:nvPr/>
        </p:nvSpPr>
        <p:spPr>
          <a:xfrm>
            <a:off x="168275" y="20638"/>
            <a:ext cx="1703388" cy="1703387"/>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79" name="Rectangle 11"/>
          <p:cNvSpPr/>
          <p:nvPr/>
        </p:nvSpPr>
        <p:spPr>
          <a:xfrm>
            <a:off x="1012825" y="0"/>
            <a:ext cx="8131175"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
        <p:nvSpPr>
          <p:cNvPr id="1048580" name="Title Placeholder 4"/>
          <p:cNvSpPr>
            <a:spLocks noGrp="1"/>
          </p:cNvSpPr>
          <p:nvPr>
            <p:ph type="title"/>
          </p:nvPr>
        </p:nvSpPr>
        <p:spPr>
          <a:xfrm>
            <a:off x="1435100" y="274638"/>
            <a:ext cx="7499350" cy="1143000"/>
          </a:xfrm>
          <a:prstGeom prst="rect"/>
        </p:spPr>
        <p:txBody>
          <a:bodyPr anchor="ctr">
            <a:normAutofit/>
          </a:bodyPr>
          <a:p>
            <a:r>
              <a:rPr lang="en-US" smtClean="0"/>
              <a:t>Click to edit Master title style</a:t>
            </a:r>
            <a:endParaRPr lang="en-US"/>
          </a:p>
        </p:txBody>
      </p:sp>
      <p:sp>
        <p:nvSpPr>
          <p:cNvPr id="1048581" name="Text Placeholder 8"/>
          <p:cNvSpPr>
            <a:spLocks noGrp="1"/>
          </p:cNvSpPr>
          <p:nvPr>
            <p:ph type="body" idx="1"/>
          </p:nvPr>
        </p:nvSpPr>
        <p:spPr bwMode="auto">
          <a:xfrm>
            <a:off x="1435100" y="1447800"/>
            <a:ext cx="7499350" cy="4800600"/>
          </a:xfrm>
          <a:prstGeom prst="rect"/>
          <a:noFill/>
          <a:ln w="9525">
            <a:noFill/>
            <a:miter lim="800000"/>
            <a:headEnd/>
            <a:tailEnd/>
          </a:ln>
        </p:spPr>
        <p:txBody>
          <a:bodyPr anchor="t" anchorCtr="0" bIns="45720" compatLnSpc="1" lIns="91440" numCol="1" rIns="91440" tIns="45720"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582" name="Date Placeholder 23"/>
          <p:cNvSpPr>
            <a:spLocks noGrp="1"/>
          </p:cNvSpPr>
          <p:nvPr>
            <p:ph type="dt" sz="half" idx="2"/>
          </p:nvPr>
        </p:nvSpPr>
        <p:spPr>
          <a:xfrm>
            <a:off x="3581400" y="6305550"/>
            <a:ext cx="2133600" cy="476250"/>
          </a:xfrm>
          <a:prstGeom prst="rect"/>
        </p:spPr>
        <p:txBody>
          <a:bodyPr anchor="b"/>
          <a:lstStyle>
            <a:lvl1pPr algn="r" eaLnBrk="1" hangingPunct="1" latinLnBrk="0">
              <a:defRPr sz="1200" kumimoji="0">
                <a:solidFill>
                  <a:schemeClr val="bg2">
                    <a:shade val="50000"/>
                    <a:satMod val="200000"/>
                  </a:schemeClr>
                </a:solidFill>
              </a:defRPr>
            </a:lvl1pPr>
          </a:lstStyle>
          <a:p>
            <a:endParaRPr lang="en-US"/>
          </a:p>
        </p:txBody>
      </p:sp>
      <p:sp>
        <p:nvSpPr>
          <p:cNvPr id="1048583" name="Footer Placeholder 9"/>
          <p:cNvSpPr>
            <a:spLocks noGrp="1"/>
          </p:cNvSpPr>
          <p:nvPr>
            <p:ph type="ftr" sz="quarter" idx="3"/>
          </p:nvPr>
        </p:nvSpPr>
        <p:spPr>
          <a:xfrm>
            <a:off x="5715000" y="6305550"/>
            <a:ext cx="28956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US"/>
          </a:p>
        </p:txBody>
      </p:sp>
      <p:sp>
        <p:nvSpPr>
          <p:cNvPr id="1048584" name="Slide Number Placeholder 21"/>
          <p:cNvSpPr>
            <a:spLocks noGrp="1"/>
          </p:cNvSpPr>
          <p:nvPr>
            <p:ph type="sldNum" sz="quarter" idx="4"/>
          </p:nvPr>
        </p:nvSpPr>
        <p:spPr>
          <a:xfrm>
            <a:off x="8613775" y="6305550"/>
            <a:ext cx="457200" cy="476250"/>
          </a:xfrm>
          <a:prstGeom prst="rect"/>
        </p:spPr>
        <p:txBody>
          <a:bodyPr anchor="b"/>
          <a:lstStyle>
            <a:lvl1pPr algn="ctr" eaLnBrk="1" hangingPunct="1" latinLnBrk="0">
              <a:defRPr sz="1200" kumimoji="0" smtClean="0">
                <a:solidFill>
                  <a:schemeClr val="bg2">
                    <a:shade val="50000"/>
                    <a:satMod val="200000"/>
                  </a:schemeClr>
                </a:solidFill>
                <a:effectLst/>
              </a:defRPr>
            </a:lvl1pPr>
          </a:lstStyle>
          <a:p>
            <a:fld id="{B42C8B62-7117-4A58-A0A9-1CC0FF8F8C94}" type="slidenum">
              <a:rPr lang="en-US"/>
              <a:t>‹#›</a:t>
            </a:fld>
            <a:endParaRPr lang="en-US"/>
          </a:p>
        </p:txBody>
      </p:sp>
      <p:sp>
        <p:nvSpPr>
          <p:cNvPr id="1048585" name="Rectangle 14"/>
          <p:cNvSpPr/>
          <p:nvPr/>
        </p:nvSpPr>
        <p:spPr bwMode="invGray">
          <a:xfrm>
            <a:off x="1014413" y="0"/>
            <a:ext cx="73025" cy="6858000"/>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fontAlgn="base" rtl="0">
        <a:spcBef>
          <a:spcPct val="0"/>
        </a:spcBef>
        <a:spcAft>
          <a:spcPct val="0"/>
        </a:spcAft>
        <a:defRPr sz="4300" kern="1200">
          <a:solidFill>
            <a:srgbClr val="572314"/>
          </a:solidFill>
          <a:effectLst>
            <a:outerShdw algn="tl" blurRad="50000" dir="5400000" dist="30000" rotWithShape="0">
              <a:srgbClr val="000000">
                <a:alpha val="30000"/>
              </a:srgbClr>
            </a:outerShdw>
          </a:effectLst>
          <a:latin typeface="+mj-lt"/>
          <a:ea typeface="+mj-ea"/>
          <a:cs typeface="+mj-cs"/>
        </a:defRPr>
      </a:lvl1pPr>
      <a:lvl2pPr algn="l" fontAlgn="base" rtl="0">
        <a:spcBef>
          <a:spcPct val="0"/>
        </a:spcBef>
        <a:spcAft>
          <a:spcPct val="0"/>
        </a:spcAft>
        <a:defRPr sz="4300">
          <a:solidFill>
            <a:srgbClr val="572314"/>
          </a:solidFill>
          <a:latin typeface="Gill Sans MT" pitchFamily="34" charset="0"/>
        </a:defRPr>
      </a:lvl2pPr>
      <a:lvl3pPr algn="l" fontAlgn="base" rtl="0">
        <a:spcBef>
          <a:spcPct val="0"/>
        </a:spcBef>
        <a:spcAft>
          <a:spcPct val="0"/>
        </a:spcAft>
        <a:defRPr sz="4300">
          <a:solidFill>
            <a:srgbClr val="572314"/>
          </a:solidFill>
          <a:latin typeface="Gill Sans MT" pitchFamily="34" charset="0"/>
        </a:defRPr>
      </a:lvl3pPr>
      <a:lvl4pPr algn="l" fontAlgn="base" rtl="0">
        <a:spcBef>
          <a:spcPct val="0"/>
        </a:spcBef>
        <a:spcAft>
          <a:spcPct val="0"/>
        </a:spcAft>
        <a:defRPr sz="4300">
          <a:solidFill>
            <a:srgbClr val="572314"/>
          </a:solidFill>
          <a:latin typeface="Gill Sans MT" pitchFamily="34" charset="0"/>
        </a:defRPr>
      </a:lvl4pPr>
      <a:lvl5pPr algn="l" fontAlgn="base" rtl="0">
        <a:spcBef>
          <a:spcPct val="0"/>
        </a:spcBef>
        <a:spcAft>
          <a:spcPct val="0"/>
        </a:spcAft>
        <a:defRPr sz="4300">
          <a:solidFill>
            <a:srgbClr val="572314"/>
          </a:solidFill>
          <a:latin typeface="Gill Sans MT" pitchFamily="34" charset="0"/>
        </a:defRPr>
      </a:lvl5pPr>
      <a:lvl6pPr algn="l" fontAlgn="base" marL="457200" rtl="0">
        <a:spcBef>
          <a:spcPct val="0"/>
        </a:spcBef>
        <a:spcAft>
          <a:spcPct val="0"/>
        </a:spcAft>
        <a:defRPr sz="4300">
          <a:solidFill>
            <a:srgbClr val="572314"/>
          </a:solidFill>
          <a:latin typeface="Gill Sans MT" pitchFamily="34" charset="0"/>
        </a:defRPr>
      </a:lvl6pPr>
      <a:lvl7pPr algn="l" fontAlgn="base" marL="914400" rtl="0">
        <a:spcBef>
          <a:spcPct val="0"/>
        </a:spcBef>
        <a:spcAft>
          <a:spcPct val="0"/>
        </a:spcAft>
        <a:defRPr sz="4300">
          <a:solidFill>
            <a:srgbClr val="572314"/>
          </a:solidFill>
          <a:latin typeface="Gill Sans MT" pitchFamily="34" charset="0"/>
        </a:defRPr>
      </a:lvl7pPr>
      <a:lvl8pPr algn="l" fontAlgn="base" marL="1371600" rtl="0">
        <a:spcBef>
          <a:spcPct val="0"/>
        </a:spcBef>
        <a:spcAft>
          <a:spcPct val="0"/>
        </a:spcAft>
        <a:defRPr sz="4300">
          <a:solidFill>
            <a:srgbClr val="572314"/>
          </a:solidFill>
          <a:latin typeface="Gill Sans MT" pitchFamily="34" charset="0"/>
        </a:defRPr>
      </a:lvl8pPr>
      <a:lvl9pPr algn="l" fontAlgn="base" marL="1828800" rtl="0">
        <a:spcBef>
          <a:spcPct val="0"/>
        </a:spcBef>
        <a:spcAft>
          <a:spcPct val="0"/>
        </a:spcAft>
        <a:defRPr sz="4300">
          <a:solidFill>
            <a:srgbClr val="572314"/>
          </a:solidFill>
          <a:latin typeface="Gill Sans MT" pitchFamily="34" charset="0"/>
        </a:defRPr>
      </a:lvl9pPr>
    </p:titleStyle>
    <p:bodyStyle>
      <a:lvl1pPr algn="l" fontAlgn="base" indent="-282575" marL="365125" rtl="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algn="l" fontAlgn="base" indent="-236538" marL="639763" rtl="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algn="l" fontAlgn="base" indent="-228600" marL="885825" rtl="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algn="l" fontAlgn="base" indent="-173038" marL="1096963" rtl="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algn="l" fontAlgn="base" indent="-182563" marL="1296988" rtl="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www.google.com/" TargetMode="External"/><Relationship Id="rId2" Type="http://schemas.openxmlformats.org/officeDocument/2006/relationships/hyperlink" Target="http://www.wikipedia.com/" TargetMode="External"/><Relationship Id="rId3" Type="http://schemas.openxmlformats.org/officeDocument/2006/relationships/hyperlink" Target="http://www.studymafia.org/" TargetMode="Externa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3" name="Rectangle 8"/>
          <p:cNvSpPr>
            <a:spLocks noChangeArrowheads="1"/>
          </p:cNvSpPr>
          <p:nvPr/>
        </p:nvSpPr>
        <p:spPr bwMode="auto">
          <a:xfrm>
            <a:off x="1255749" y="2635208"/>
            <a:ext cx="6990736" cy="637540"/>
          </a:xfrm>
          <a:prstGeom prst="rect"/>
          <a:noFill/>
          <a:ln w="9525">
            <a:noFill/>
            <a:miter lim="800000"/>
            <a:headEnd/>
            <a:tailEnd/>
          </a:ln>
        </p:spPr>
        <p:txBody>
          <a:bodyPr>
            <a:spAutoFit/>
          </a:bodyPr>
          <a:p>
            <a:pPr algn="ctr"/>
            <a:r>
              <a:rPr altLang="ko-KR" b="1" sz="3200" lang="en-US">
                <a:ea typeface="굴림" pitchFamily="34" charset="-127"/>
              </a:rPr>
              <a:t>Google Chrome OS</a:t>
            </a:r>
            <a:r>
              <a:rPr altLang="ko-KR" sz="3200" lang="en-US">
                <a:ea typeface="굴림" pitchFamily="34" charset="-127"/>
              </a:rPr>
              <a:t> </a:t>
            </a:r>
            <a:endParaRPr b="1" sz="3200" lang="en-US"/>
          </a:p>
        </p:txBody>
      </p:sp>
      <p:sp>
        <p:nvSpPr>
          <p:cNvPr id="1048594" name=""/>
          <p:cNvSpPr txBox="1"/>
          <p:nvPr/>
        </p:nvSpPr>
        <p:spPr>
          <a:xfrm>
            <a:off x="1469332" y="860741"/>
            <a:ext cx="7269421" cy="510540"/>
          </a:xfrm>
          <a:prstGeom prst="rect"/>
        </p:spPr>
        <p:txBody>
          <a:bodyPr rtlCol="0" wrap="square">
            <a:spAutoFit/>
          </a:bodyPr>
          <a:p>
            <a:pPr algn="ctr"/>
            <a:r>
              <a:rPr b="1" sz="2400" lang="en-US">
                <a:solidFill>
                  <a:srgbClr val="000000"/>
                </a:solidFill>
              </a:rPr>
              <a:t>SREE CHAITANYA COLLEGE OF ENGINEERING
</a:t>
            </a:r>
            <a:endParaRPr b="1" sz="2400" lang="en-US">
              <a:solidFill>
                <a:srgbClr val="000000"/>
              </a:solidFill>
            </a:endParaRPr>
          </a:p>
        </p:txBody>
      </p:sp>
      <p:sp>
        <p:nvSpPr>
          <p:cNvPr id="1048595" name=""/>
          <p:cNvSpPr txBox="1"/>
          <p:nvPr/>
        </p:nvSpPr>
        <p:spPr>
          <a:xfrm>
            <a:off x="1949594" y="1371281"/>
            <a:ext cx="6605983" cy="434340"/>
          </a:xfrm>
          <a:prstGeom prst="rect"/>
        </p:spPr>
        <p:txBody>
          <a:bodyPr rtlCol="0" wrap="square">
            <a:spAutoFit/>
          </a:bodyPr>
          <a:p>
            <a:r>
              <a:rPr b="0" sz="2000" lang="en-US">
                <a:solidFill>
                  <a:srgbClr val="000000"/>
                </a:solidFill>
              </a:rPr>
              <a:t>LMD COLONY,THIMAPUR-505527,KARIMNAGAR</a:t>
            </a:r>
            <a:endParaRPr b="0" sz="2000" lang="en-US">
              <a:solidFill>
                <a:srgbClr val="000000"/>
              </a:solidFill>
            </a:endParaRPr>
          </a:p>
        </p:txBody>
      </p:sp>
      <p:sp>
        <p:nvSpPr>
          <p:cNvPr id="1048596" name=""/>
          <p:cNvSpPr txBox="1"/>
          <p:nvPr/>
        </p:nvSpPr>
        <p:spPr>
          <a:xfrm>
            <a:off x="2689404" y="1879271"/>
            <a:ext cx="4572000" cy="574040"/>
          </a:xfrm>
          <a:prstGeom prst="rect"/>
        </p:spPr>
        <p:txBody>
          <a:bodyPr rtlCol="0" wrap="square">
            <a:spAutoFit/>
          </a:bodyPr>
          <a:p>
            <a:r>
              <a:rPr sz="2800" lang="en-US">
                <a:solidFill>
                  <a:srgbClr val="000000"/>
                </a:solidFill>
              </a:rPr>
              <a:t>A Technical Seminar On</a:t>
            </a:r>
            <a:endParaRPr sz="2800" lang="en-US">
              <a:solidFill>
                <a:srgbClr val="000000"/>
              </a:solidFill>
            </a:endParaRPr>
          </a:p>
        </p:txBody>
      </p:sp>
      <p:sp>
        <p:nvSpPr>
          <p:cNvPr id="1048597" name=""/>
          <p:cNvSpPr txBox="1"/>
          <p:nvPr/>
        </p:nvSpPr>
        <p:spPr>
          <a:xfrm>
            <a:off x="4144938" y="5299458"/>
            <a:ext cx="4999062" cy="1120139"/>
          </a:xfrm>
          <a:prstGeom prst="rect"/>
        </p:spPr>
        <p:txBody>
          <a:bodyPr rtlCol="0" wrap="square">
            <a:spAutoFit/>
          </a:bodyPr>
          <a:p>
            <a:pPr algn="ctr"/>
            <a:r>
              <a:rPr sz="2000" lang="en-US" u="sng">
                <a:solidFill>
                  <a:srgbClr val="000000"/>
                </a:solidFill>
              </a:rPr>
              <a:t>PRESENTED BY</a:t>
            </a:r>
            <a:endParaRPr sz="2000" lang="en-US" u="sng">
              <a:solidFill>
                <a:srgbClr val="000000"/>
              </a:solidFill>
            </a:endParaRPr>
          </a:p>
          <a:p>
            <a:pPr algn="ct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U</a:t>
            </a:r>
            <a:r>
              <a:rPr sz="2000" lang="en-US">
                <a:solidFill>
                  <a:srgbClr val="000000"/>
                </a:solidFill>
              </a:rPr>
              <a:t>.</a:t>
            </a:r>
            <a:r>
              <a:rPr sz="2000" lang="en-US">
                <a:solidFill>
                  <a:srgbClr val="000000"/>
                </a:solidFill>
              </a:rPr>
              <a:t>H</a:t>
            </a:r>
            <a:r>
              <a:rPr sz="2000" lang="en-US">
                <a:solidFill>
                  <a:srgbClr val="000000"/>
                </a:solidFill>
              </a:rPr>
              <a:t>A</a:t>
            </a:r>
            <a:r>
              <a:rPr sz="2000" lang="en-US">
                <a:solidFill>
                  <a:srgbClr val="000000"/>
                </a:solidFill>
              </a:rPr>
              <a:t>R</a:t>
            </a:r>
            <a:r>
              <a:rPr sz="2000" lang="en-US">
                <a:solidFill>
                  <a:srgbClr val="000000"/>
                </a:solidFill>
              </a:rPr>
              <a:t>S</a:t>
            </a:r>
            <a:r>
              <a:rPr sz="2000" lang="en-US">
                <a:solidFill>
                  <a:srgbClr val="000000"/>
                </a:solidFill>
              </a:rPr>
              <a:t>H</a:t>
            </a:r>
            <a:r>
              <a:rPr sz="2000" lang="en-US">
                <a:solidFill>
                  <a:srgbClr val="000000"/>
                </a:solidFill>
              </a:rPr>
              <a:t>A</a:t>
            </a:r>
            <a:r>
              <a:rPr sz="2000" lang="en-US">
                <a:solidFill>
                  <a:srgbClr val="000000"/>
                </a:solidFill>
              </a:rPr>
              <a:t> </a:t>
            </a:r>
            <a:r>
              <a:rPr sz="2000" lang="en-US">
                <a:solidFill>
                  <a:srgbClr val="000000"/>
                </a:solidFill>
              </a:rPr>
              <a:t>V</a:t>
            </a:r>
            <a:r>
              <a:rPr sz="2000" lang="en-US">
                <a:solidFill>
                  <a:srgbClr val="000000"/>
                </a:solidFill>
              </a:rPr>
              <a:t>A</a:t>
            </a:r>
            <a:r>
              <a:rPr sz="2000" lang="en-US">
                <a:solidFill>
                  <a:srgbClr val="000000"/>
                </a:solidFill>
              </a:rPr>
              <a:t>R</a:t>
            </a:r>
            <a:r>
              <a:rPr sz="2000" lang="en-US">
                <a:solidFill>
                  <a:srgbClr val="000000"/>
                </a:solidFill>
              </a:rPr>
              <a:t>D</a:t>
            </a:r>
            <a:r>
              <a:rPr sz="2000" lang="en-US">
                <a:solidFill>
                  <a:srgbClr val="000000"/>
                </a:solidFill>
              </a:rPr>
              <a:t>H</a:t>
            </a:r>
            <a:r>
              <a:rPr sz="2000" lang="en-US">
                <a:solidFill>
                  <a:srgbClr val="000000"/>
                </a:solidFill>
              </a:rPr>
              <a:t>A</a:t>
            </a:r>
            <a:r>
              <a:rPr sz="2000" lang="en-US">
                <a:solidFill>
                  <a:srgbClr val="000000"/>
                </a:solidFill>
              </a:rPr>
              <a:t>N</a:t>
            </a:r>
            <a:endParaRPr sz="2000" lang="en-US">
              <a:solidFill>
                <a:srgbClr val="000000"/>
              </a:solidFill>
            </a:endParaRPr>
          </a:p>
          <a:p>
            <a:pPr algn="l"/>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 </a:t>
            </a:r>
            <a:r>
              <a:rPr sz="2000" lang="en-US">
                <a:solidFill>
                  <a:srgbClr val="000000"/>
                </a:solidFill>
              </a:rPr>
              <a:t>1</a:t>
            </a:r>
            <a:r>
              <a:rPr sz="2000" lang="en-US">
                <a:solidFill>
                  <a:srgbClr val="000000"/>
                </a:solidFill>
              </a:rPr>
              <a:t>9</a:t>
            </a:r>
            <a:r>
              <a:rPr sz="2000" lang="en-US">
                <a:solidFill>
                  <a:srgbClr val="000000"/>
                </a:solidFill>
              </a:rPr>
              <a:t>N</a:t>
            </a:r>
            <a:r>
              <a:rPr sz="2000" lang="en-US">
                <a:solidFill>
                  <a:srgbClr val="000000"/>
                </a:solidFill>
              </a:rPr>
              <a:t>0</a:t>
            </a:r>
            <a:r>
              <a:rPr sz="2000" lang="en-US">
                <a:solidFill>
                  <a:srgbClr val="000000"/>
                </a:solidFill>
              </a:rPr>
              <a:t>1</a:t>
            </a:r>
            <a:r>
              <a:rPr sz="2000" lang="en-US">
                <a:solidFill>
                  <a:srgbClr val="000000"/>
                </a:solidFill>
              </a:rPr>
              <a:t>A</a:t>
            </a:r>
            <a:r>
              <a:rPr sz="2000" lang="en-US">
                <a:solidFill>
                  <a:srgbClr val="000000"/>
                </a:solidFill>
              </a:rPr>
              <a:t>0</a:t>
            </a:r>
            <a:r>
              <a:rPr sz="2000" lang="en-US">
                <a:solidFill>
                  <a:srgbClr val="000000"/>
                </a:solidFill>
              </a:rPr>
              <a:t>5</a:t>
            </a:r>
            <a:r>
              <a:rPr sz="2000" lang="en-US">
                <a:solidFill>
                  <a:srgbClr val="000000"/>
                </a:solidFill>
              </a:rPr>
              <a:t>A</a:t>
            </a:r>
            <a:r>
              <a:rPr sz="2000" lang="en-US">
                <a:solidFill>
                  <a:srgbClr val="000000"/>
                </a:solidFill>
              </a:rPr>
              <a:t>8</a:t>
            </a:r>
            <a:r>
              <a:rPr sz="2000" lang="en-US">
                <a:solidFill>
                  <a:srgbClr val="000000"/>
                </a:solidFill>
              </a:rPr>
              <a:t>
</a:t>
            </a:r>
            <a:endParaRPr sz="2000" lang="en-US">
              <a:solidFill>
                <a:srgbClr val="000000"/>
              </a:solidFill>
            </a:endParaRPr>
          </a:p>
        </p:txBody>
      </p:sp>
      <p:sp>
        <p:nvSpPr>
          <p:cNvPr id="1048598" name=""/>
          <p:cNvSpPr txBox="1"/>
          <p:nvPr/>
        </p:nvSpPr>
        <p:spPr>
          <a:xfrm>
            <a:off x="1060367" y="5299458"/>
            <a:ext cx="3915037" cy="1348740"/>
          </a:xfrm>
          <a:prstGeom prst="rect"/>
        </p:spPr>
        <p:txBody>
          <a:bodyPr rtlCol="0" wrap="square">
            <a:spAutoFit/>
          </a:bodyPr>
          <a:p>
            <a:pPr algn="l"/>
            <a:r>
              <a:rPr sz="2400" lang="en-US" u="sng">
                <a:solidFill>
                  <a:srgbClr val="000000"/>
                </a:solidFill>
              </a:rPr>
              <a:t>Under The Guidance
</a:t>
            </a:r>
            <a:endParaRPr sz="2400" lang="en-US" u="sng">
              <a:solidFill>
                <a:srgbClr val="000000"/>
              </a:solidFill>
            </a:endParaRPr>
          </a:p>
          <a:p>
            <a:pPr algn="l"/>
            <a:r>
              <a:rPr sz="2400" lang="en-US">
                <a:solidFill>
                  <a:srgbClr val="000000"/>
                </a:solidFill>
              </a:rPr>
              <a:t>M.</a:t>
            </a:r>
            <a:r>
              <a:rPr sz="2400" lang="en-US">
                <a:solidFill>
                  <a:srgbClr val="000000"/>
                </a:solidFill>
              </a:rPr>
              <a:t>M</a:t>
            </a:r>
            <a:r>
              <a:rPr sz="2400" lang="en-US">
                <a:solidFill>
                  <a:srgbClr val="000000"/>
                </a:solidFill>
              </a:rPr>
              <a:t>u</a:t>
            </a:r>
            <a:r>
              <a:rPr sz="2400" lang="en-US">
                <a:solidFill>
                  <a:srgbClr val="000000"/>
                </a:solidFill>
              </a:rPr>
              <a:t>r</a:t>
            </a:r>
            <a:r>
              <a:rPr sz="2400" lang="en-US">
                <a:solidFill>
                  <a:srgbClr val="000000"/>
                </a:solidFill>
              </a:rPr>
              <a:t>a</a:t>
            </a:r>
            <a:r>
              <a:rPr sz="2400" lang="en-US">
                <a:solidFill>
                  <a:srgbClr val="000000"/>
                </a:solidFill>
              </a:rPr>
              <a:t>l</a:t>
            </a:r>
            <a:r>
              <a:rPr sz="2400" lang="en-US">
                <a:solidFill>
                  <a:srgbClr val="000000"/>
                </a:solidFill>
              </a:rPr>
              <a:t>i</a:t>
            </a:r>
            <a:r>
              <a:rPr sz="2400" lang="en-US">
                <a:solidFill>
                  <a:srgbClr val="000000"/>
                </a:solidFill>
              </a:rPr>
              <a:t> </a:t>
            </a:r>
            <a:r>
              <a:rPr sz="2400" lang="en-US">
                <a:solidFill>
                  <a:srgbClr val="000000"/>
                </a:solidFill>
              </a:rPr>
              <a:t>M</a:t>
            </a:r>
            <a:r>
              <a:rPr sz="2400" lang="en-US">
                <a:solidFill>
                  <a:srgbClr val="000000"/>
                </a:solidFill>
              </a:rPr>
              <a:t>o</a:t>
            </a:r>
            <a:r>
              <a:rPr sz="2400" lang="en-US">
                <a:solidFill>
                  <a:srgbClr val="000000"/>
                </a:solidFill>
              </a:rPr>
              <a:t>h</a:t>
            </a:r>
            <a:r>
              <a:rPr sz="2400" lang="en-US">
                <a:solidFill>
                  <a:srgbClr val="000000"/>
                </a:solidFill>
              </a:rPr>
              <a:t>a</a:t>
            </a:r>
            <a:r>
              <a:rPr sz="2400" lang="en-US">
                <a:solidFill>
                  <a:srgbClr val="000000"/>
                </a:solidFill>
              </a:rPr>
              <a:t>n</a:t>
            </a:r>
            <a:r>
              <a:rPr sz="2400" lang="en-US">
                <a:solidFill>
                  <a:srgbClr val="000000"/>
                </a:solidFill>
              </a:rPr>
              <a:t> </a:t>
            </a:r>
            <a:r>
              <a:rPr sz="2400" lang="en-US">
                <a:solidFill>
                  <a:srgbClr val="000000"/>
                </a:solidFill>
              </a:rPr>
              <a:t> </a:t>
            </a:r>
            <a:r>
              <a:rPr sz="2400" lang="en-US">
                <a:solidFill>
                  <a:srgbClr val="000000"/>
                </a:solidFill>
              </a:rPr>
              <a:t>R</a:t>
            </a:r>
            <a:r>
              <a:rPr sz="2400" lang="en-US">
                <a:solidFill>
                  <a:srgbClr val="000000"/>
                </a:solidFill>
              </a:rPr>
              <a:t>e</a:t>
            </a:r>
            <a:r>
              <a:rPr sz="2400" lang="en-US">
                <a:solidFill>
                  <a:srgbClr val="000000"/>
                </a:solidFill>
              </a:rPr>
              <a:t>d</a:t>
            </a:r>
            <a:r>
              <a:rPr sz="2400" lang="en-US">
                <a:solidFill>
                  <a:srgbClr val="000000"/>
                </a:solidFill>
              </a:rPr>
              <a:t>d</a:t>
            </a:r>
            <a:r>
              <a:rPr sz="2400" lang="en-US">
                <a:solidFill>
                  <a:srgbClr val="000000"/>
                </a:solidFill>
              </a:rPr>
              <a:t>y</a:t>
            </a:r>
            <a:endParaRPr sz="2400" lang="en-US">
              <a:solidFill>
                <a:srgbClr val="000000"/>
              </a:solidFill>
            </a:endParaRPr>
          </a:p>
          <a:p>
            <a:pPr algn="l"/>
            <a:r>
              <a:rPr sz="2400" lang="en-US">
                <a:solidFill>
                  <a:srgbClr val="000000"/>
                </a:solidFill>
              </a:rPr>
              <a:t>Associate Professor</a:t>
            </a:r>
            <a:endParaRPr sz="2400" lang="en-US">
              <a:solidFill>
                <a:srgbClr val="000000"/>
              </a:solidFill>
            </a:endParaRPr>
          </a:p>
        </p:txBody>
      </p:sp>
      <p:pic>
        <p:nvPicPr>
          <p:cNvPr id="2097157" name=""/>
          <p:cNvPicPr>
            <a:picLocks/>
          </p:cNvPicPr>
          <p:nvPr/>
        </p:nvPicPr>
        <p:blipFill>
          <a:blip xmlns:r="http://schemas.openxmlformats.org/officeDocument/2006/relationships" r:embed="rId1"/>
          <a:stretch>
            <a:fillRect/>
          </a:stretch>
        </p:blipFill>
        <p:spPr>
          <a:xfrm rot="0">
            <a:off x="4078432" y="3625167"/>
            <a:ext cx="1324295" cy="1406659"/>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4" name="Rectangle 2"/>
          <p:cNvSpPr>
            <a:spLocks noGrp="1" noChangeArrowheads="1"/>
          </p:cNvSpPr>
          <p:nvPr>
            <p:ph type="title"/>
          </p:nvPr>
        </p:nvSpPr>
        <p:spPr/>
        <p:txBody>
          <a:bodyPr/>
          <a:p>
            <a:pPr fontAlgn="auto">
              <a:spcAft>
                <a:spcPts val="0"/>
              </a:spcAft>
            </a:pPr>
            <a:r>
              <a:rPr b="1" dirty="0" lang="en-US" smtClean="0">
                <a:solidFill>
                  <a:schemeClr val="tx2">
                    <a:satMod val="130000"/>
                  </a:schemeClr>
                </a:solidFill>
              </a:rPr>
              <a:t>Methodology</a:t>
            </a:r>
          </a:p>
        </p:txBody>
      </p:sp>
      <p:sp>
        <p:nvSpPr>
          <p:cNvPr id="1048625" name="Rectangle 3"/>
          <p:cNvSpPr>
            <a:spLocks noGrp="1" noChangeArrowheads="1"/>
          </p:cNvSpPr>
          <p:nvPr>
            <p:ph idx="1"/>
          </p:nvPr>
        </p:nvSpPr>
        <p:spPr/>
        <p:txBody>
          <a:bodyPr/>
          <a:p>
            <a:r>
              <a:rPr altLang="ko-KR" lang="en-US" smtClean="0">
                <a:ea typeface="굴림" pitchFamily="34" charset="-127"/>
              </a:rPr>
              <a:t>In order to acquire the information required, methods of data collation were used to gather the information and layout in a meaningful manner. </a:t>
            </a:r>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6" name="Rectangle 2"/>
          <p:cNvSpPr>
            <a:spLocks noGrp="1" noChangeArrowheads="1"/>
          </p:cNvSpPr>
          <p:nvPr>
            <p:ph type="title"/>
          </p:nvPr>
        </p:nvSpPr>
        <p:spPr/>
        <p:txBody>
          <a:bodyPr/>
          <a:p>
            <a:pPr fontAlgn="auto">
              <a:spcAft>
                <a:spcPts val="0"/>
              </a:spcAft>
            </a:pPr>
            <a:r>
              <a:rPr altLang="ko-KR" b="1" dirty="0" lang="en-US" smtClean="0">
                <a:solidFill>
                  <a:schemeClr val="tx2">
                    <a:satMod val="130000"/>
                  </a:schemeClr>
                </a:solidFill>
                <a:ea typeface="굴림" pitchFamily="34" charset="-127"/>
              </a:rPr>
              <a:t>Experimental Design</a:t>
            </a:r>
            <a:r>
              <a:rPr altLang="ko-KR" dirty="0" lang="en-US" smtClean="0">
                <a:solidFill>
                  <a:schemeClr val="tx2">
                    <a:satMod val="130000"/>
                  </a:schemeClr>
                </a:solidFill>
                <a:ea typeface="굴림" pitchFamily="34" charset="-127"/>
              </a:rPr>
              <a:t> </a:t>
            </a:r>
            <a:endParaRPr dirty="0" lang="en-US" smtClean="0">
              <a:solidFill>
                <a:schemeClr val="tx2">
                  <a:satMod val="130000"/>
                </a:schemeClr>
              </a:solidFill>
            </a:endParaRPr>
          </a:p>
        </p:txBody>
      </p:sp>
      <p:sp>
        <p:nvSpPr>
          <p:cNvPr id="1048627" name="Rectangle 3"/>
          <p:cNvSpPr>
            <a:spLocks noGrp="1" noChangeArrowheads="1"/>
          </p:cNvSpPr>
          <p:nvPr>
            <p:ph idx="1"/>
          </p:nvPr>
        </p:nvSpPr>
        <p:spPr/>
        <p:txBody>
          <a:bodyPr/>
          <a:p>
            <a:r>
              <a:rPr altLang="ko-KR" lang="en-US" smtClean="0">
                <a:ea typeface="굴림" pitchFamily="34" charset="-127"/>
              </a:rPr>
              <a:t>Due to Google Chrome OS being a fairly new operating system, there were very few people who would have had exposure to the system. This fact alone made it clear the author’s had to expose people to Google Chrome OS before they could gather any meaningful data. </a:t>
            </a: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8" name="Rectangle 2"/>
          <p:cNvSpPr>
            <a:spLocks noGrp="1" noChangeArrowheads="1"/>
          </p:cNvSpPr>
          <p:nvPr>
            <p:ph type="title"/>
          </p:nvPr>
        </p:nvSpPr>
        <p:spPr/>
        <p:txBody>
          <a:bodyPr/>
          <a:p>
            <a:pPr fontAlgn="auto">
              <a:spcAft>
                <a:spcPts val="0"/>
              </a:spcAft>
            </a:pPr>
            <a:r>
              <a:rPr b="1" lang="en-US" smtClean="0">
                <a:solidFill>
                  <a:schemeClr val="tx2">
                    <a:satMod val="130000"/>
                  </a:schemeClr>
                </a:solidFill>
              </a:rPr>
              <a:t>Sample Questionnaire</a:t>
            </a:r>
          </a:p>
        </p:txBody>
      </p:sp>
      <p:sp>
        <p:nvSpPr>
          <p:cNvPr id="1048629" name="Rectangle 3"/>
          <p:cNvSpPr>
            <a:spLocks noGrp="1" noChangeArrowheads="1"/>
          </p:cNvSpPr>
          <p:nvPr>
            <p:ph idx="1"/>
          </p:nvPr>
        </p:nvSpPr>
        <p:spPr/>
        <p:txBody>
          <a:bodyPr/>
          <a:p>
            <a:r>
              <a:rPr altLang="ko-KR" lang="en-US" smtClean="0">
                <a:ea typeface="굴림" pitchFamily="34" charset="-127"/>
              </a:rPr>
              <a:t>Apart from obtaining data from the individual during testing, it felt necessary to obtain data prior and after testing. This was to gather opinion about Google Chrome OS before exposing the individual to the OS and allowing them to perform the tasks set out by the author’s. </a:t>
            </a:r>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0" name="Rectangle 2"/>
          <p:cNvSpPr>
            <a:spLocks noGrp="1" noChangeArrowheads="1"/>
          </p:cNvSpPr>
          <p:nvPr>
            <p:ph type="title"/>
          </p:nvPr>
        </p:nvSpPr>
        <p:spPr/>
        <p:txBody>
          <a:bodyPr/>
          <a:p>
            <a:pPr fontAlgn="auto">
              <a:spcAft>
                <a:spcPts val="0"/>
              </a:spcAft>
            </a:pPr>
            <a:r>
              <a:rPr altLang="ko-KR" b="1" lang="en-US" smtClean="0">
                <a:solidFill>
                  <a:schemeClr val="tx2">
                    <a:satMod val="130000"/>
                  </a:schemeClr>
                </a:solidFill>
                <a:ea typeface="굴림" pitchFamily="34" charset="-127"/>
              </a:rPr>
              <a:t>Rejected Methods</a:t>
            </a:r>
            <a:r>
              <a:rPr altLang="ko-KR" lang="en-US" smtClean="0">
                <a:solidFill>
                  <a:schemeClr val="tx2">
                    <a:satMod val="130000"/>
                  </a:schemeClr>
                </a:solidFill>
                <a:ea typeface="굴림" pitchFamily="34" charset="-127"/>
              </a:rPr>
              <a:t> </a:t>
            </a:r>
            <a:endParaRPr lang="en-US" smtClean="0">
              <a:solidFill>
                <a:schemeClr val="tx2">
                  <a:satMod val="130000"/>
                </a:schemeClr>
              </a:solidFill>
            </a:endParaRPr>
          </a:p>
        </p:txBody>
      </p:sp>
      <p:sp>
        <p:nvSpPr>
          <p:cNvPr id="1048631" name="Rectangle 3"/>
          <p:cNvSpPr>
            <a:spLocks noGrp="1" noChangeArrowheads="1"/>
          </p:cNvSpPr>
          <p:nvPr>
            <p:ph idx="1"/>
          </p:nvPr>
        </p:nvSpPr>
        <p:spPr/>
        <p:txBody>
          <a:bodyPr/>
          <a:p>
            <a:pPr>
              <a:lnSpc>
                <a:spcPct val="80000"/>
              </a:lnSpc>
            </a:pPr>
            <a:r>
              <a:rPr sz="2800" lang="en-US" smtClean="0"/>
              <a:t>Although two methods were used, others methods were discussed although not used. These were: -</a:t>
            </a:r>
          </a:p>
          <a:p>
            <a:pPr>
              <a:lnSpc>
                <a:spcPct val="80000"/>
              </a:lnSpc>
            </a:pPr>
            <a:r>
              <a:rPr sz="2800" lang="en-US" smtClean="0"/>
              <a:t>Case Studies</a:t>
            </a:r>
          </a:p>
          <a:p>
            <a:pPr>
              <a:lnSpc>
                <a:spcPct val="80000"/>
              </a:lnSpc>
            </a:pPr>
            <a:r>
              <a:rPr sz="2800" lang="en-US" smtClean="0"/>
              <a:t>Focus Groups</a:t>
            </a:r>
          </a:p>
          <a:p>
            <a:pPr>
              <a:lnSpc>
                <a:spcPct val="80000"/>
              </a:lnSpc>
            </a:pPr>
            <a:r>
              <a:rPr sz="2800" lang="en-US" smtClean="0"/>
              <a:t>Case Studies required sufficient information about a situation which could be studied, unfortunately Google Chrome has only been about for the last few month’s which means there is not enough information to build a case study about Google Chrome.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Rectangle 2"/>
          <p:cNvSpPr>
            <a:spLocks noGrp="1" noChangeArrowheads="1"/>
          </p:cNvSpPr>
          <p:nvPr>
            <p:ph type="title"/>
          </p:nvPr>
        </p:nvSpPr>
        <p:spPr/>
        <p:txBody>
          <a:bodyPr/>
          <a:p>
            <a:pPr fontAlgn="auto">
              <a:spcAft>
                <a:spcPts val="0"/>
              </a:spcAft>
            </a:pPr>
            <a:r>
              <a:rPr altLang="ko-KR" b="1" dirty="0" lang="en-US" smtClean="0">
                <a:solidFill>
                  <a:schemeClr val="tx2">
                    <a:satMod val="130000"/>
                  </a:schemeClr>
                </a:solidFill>
                <a:ea typeface="굴림" pitchFamily="34" charset="-127"/>
              </a:rPr>
              <a:t>Conclusion</a:t>
            </a:r>
            <a:r>
              <a:rPr altLang="ko-KR" dirty="0" lang="en-US" smtClean="0">
                <a:solidFill>
                  <a:schemeClr val="tx2">
                    <a:satMod val="130000"/>
                  </a:schemeClr>
                </a:solidFill>
                <a:ea typeface="굴림" pitchFamily="34" charset="-127"/>
              </a:rPr>
              <a:t> </a:t>
            </a:r>
            <a:endParaRPr dirty="0" lang="en-US" smtClean="0">
              <a:solidFill>
                <a:schemeClr val="tx2">
                  <a:satMod val="130000"/>
                </a:schemeClr>
              </a:solidFill>
            </a:endParaRPr>
          </a:p>
        </p:txBody>
      </p:sp>
      <p:sp>
        <p:nvSpPr>
          <p:cNvPr id="1048633" name="Rectangle 3"/>
          <p:cNvSpPr>
            <a:spLocks noGrp="1" noChangeArrowheads="1"/>
          </p:cNvSpPr>
          <p:nvPr>
            <p:ph idx="1"/>
          </p:nvPr>
        </p:nvSpPr>
        <p:spPr>
          <a:xfrm>
            <a:off x="457200" y="1752600"/>
            <a:ext cx="8229600" cy="4373563"/>
          </a:xfrm>
        </p:spPr>
        <p:txBody>
          <a:bodyPr/>
          <a:p>
            <a:pPr>
              <a:lnSpc>
                <a:spcPct val="90000"/>
              </a:lnSpc>
            </a:pPr>
            <a:r>
              <a:rPr sz="2800" lang="en-US" smtClean="0"/>
              <a:t>Although Chrome OS does update regularly, the current iteration is more usable than where the operating system was even six months ago. The quirkiness of a PC without the traditional touches of a PC desktop have been replaced by something recognizable and usable. </a:t>
            </a:r>
          </a:p>
          <a:p>
            <a:pPr>
              <a:lnSpc>
                <a:spcPct val="90000"/>
              </a:lnSpc>
            </a:pPr>
            <a:r>
              <a:rPr sz="2800" lang="en-US" smtClean="0"/>
              <a:t>As long as Google continues to support the project, Chrome OS will keep improving. One day, and perhaps sooner rather than later, it might even be ready for all. </a:t>
            </a:r>
          </a:p>
        </p:txBody>
      </p:sp>
      <p:pic>
        <p:nvPicPr>
          <p:cNvPr id="2097156" name="Picture 4"/>
          <p:cNvPicPr>
            <a:picLocks noChangeAspect="1" noChangeArrowheads="1"/>
          </p:cNvPicPr>
          <p:nvPr/>
        </p:nvPicPr>
        <p:blipFill>
          <a:blip xmlns:r="http://schemas.openxmlformats.org/officeDocument/2006/relationships" r:embed="rId1" cstate="print"/>
          <a:srcRect/>
          <a:stretch>
            <a:fillRect/>
          </a:stretch>
        </p:blipFill>
        <p:spPr bwMode="auto">
          <a:xfrm>
            <a:off x="7162800" y="304800"/>
            <a:ext cx="1447800" cy="1266825"/>
          </a:xfrm>
          <a:prstGeom prst="rect"/>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p:txBody>
          <a:bodyPr/>
          <a:p>
            <a:pPr fontAlgn="auto">
              <a:spcAft>
                <a:spcPts val="0"/>
              </a:spcAft>
            </a:pPr>
            <a:r>
              <a:rPr lang="en-US" smtClean="0">
                <a:solidFill>
                  <a:schemeClr val="tx2">
                    <a:satMod val="130000"/>
                  </a:schemeClr>
                </a:solidFill>
              </a:rPr>
              <a:t>Reference</a:t>
            </a:r>
          </a:p>
        </p:txBody>
      </p:sp>
      <p:sp>
        <p:nvSpPr>
          <p:cNvPr id="1048635" name="Content Placeholder 2"/>
          <p:cNvSpPr>
            <a:spLocks noGrp="1"/>
          </p:cNvSpPr>
          <p:nvPr>
            <p:ph idx="1"/>
          </p:nvPr>
        </p:nvSpPr>
        <p:spPr/>
        <p:txBody>
          <a:bodyPr/>
          <a:p>
            <a:r>
              <a:rPr lang="en-US" smtClean="0">
                <a:hlinkClick r:id="rId1"/>
              </a:rPr>
              <a:t>www.google.com</a:t>
            </a:r>
            <a:endParaRPr lang="en-US" smtClean="0"/>
          </a:p>
          <a:p>
            <a:r>
              <a:rPr lang="en-US" smtClean="0">
                <a:hlinkClick r:id="rId2"/>
              </a:rPr>
              <a:t>www.wikipedia.com</a:t>
            </a:r>
            <a:endParaRPr lang="en-US" smtClean="0"/>
          </a:p>
          <a:p>
            <a:r>
              <a:rPr lang="en-US" smtClean="0">
                <a:hlinkClick r:id="rId3"/>
              </a:rPr>
              <a:t>www.studymafia.org</a:t>
            </a:r>
            <a:endParaRPr lang="en-US" smtClean="0"/>
          </a:p>
          <a:p>
            <a:pPr>
              <a:buFont typeface="Wingdings" pitchFamily="2" charset="2"/>
              <a:buNone/>
            </a:pPr>
            <a:endParaRPr lang="en-US" smtClean="0"/>
          </a:p>
          <a:p>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Content Placeholder 2"/>
          <p:cNvSpPr>
            <a:spLocks noGrp="1"/>
          </p:cNvSpPr>
          <p:nvPr>
            <p:ph idx="1"/>
          </p:nvPr>
        </p:nvSpPr>
        <p:spPr>
          <a:xfrm>
            <a:off x="457200" y="2438400"/>
            <a:ext cx="8229600" cy="2057400"/>
          </a:xfrm>
        </p:spPr>
        <p:txBody>
          <a:bodyPr/>
          <a:p>
            <a:pPr>
              <a:buFont typeface="Wingdings" pitchFamily="2" charset="2"/>
              <a:buNone/>
            </a:pPr>
            <a:r>
              <a:rPr lang="en-US" smtClean="0"/>
              <a:t>                 </a:t>
            </a:r>
            <a:r>
              <a:rPr sz="9600" lang="en-US" smtClean="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1"/>
          <p:cNvSpPr>
            <a:spLocks noGrp="1"/>
          </p:cNvSpPr>
          <p:nvPr>
            <p:ph type="title"/>
          </p:nvPr>
        </p:nvSpPr>
        <p:spPr/>
        <p:txBody>
          <a:bodyPr/>
          <a:p>
            <a:pPr fontAlgn="auto">
              <a:spcAft>
                <a:spcPts val="0"/>
              </a:spcAft>
            </a:pPr>
            <a:r>
              <a:rPr b="1" dirty="0" lang="en-US" smtClean="0">
                <a:solidFill>
                  <a:schemeClr val="tx2">
                    <a:satMod val="130000"/>
                  </a:schemeClr>
                </a:solidFill>
              </a:rPr>
              <a:t>Content</a:t>
            </a:r>
            <a:endParaRPr b="1" dirty="0" lang="en-US">
              <a:solidFill>
                <a:schemeClr val="tx2">
                  <a:satMod val="130000"/>
                </a:schemeClr>
              </a:solidFill>
            </a:endParaRPr>
          </a:p>
        </p:txBody>
      </p:sp>
      <p:sp>
        <p:nvSpPr>
          <p:cNvPr id="1048608" name="Content Placeholder 2"/>
          <p:cNvSpPr>
            <a:spLocks noGrp="1"/>
          </p:cNvSpPr>
          <p:nvPr>
            <p:ph idx="1"/>
          </p:nvPr>
        </p:nvSpPr>
        <p:spPr>
          <a:xfrm>
            <a:off x="457200" y="1600200"/>
            <a:ext cx="8229600" cy="4876800"/>
          </a:xfrm>
        </p:spPr>
        <p:txBody>
          <a:bodyPr>
            <a:normAutofit fontScale="96875" lnSpcReduction="10000"/>
          </a:bodyPr>
          <a:p>
            <a:pPr fontAlgn="auto" indent="-283464" marL="365760">
              <a:spcAft>
                <a:spcPts val="0"/>
              </a:spcAft>
              <a:buFont typeface="Wingdings 2"/>
              <a:buChar char=""/>
            </a:pPr>
            <a:r>
              <a:rPr altLang="ko-KR" dirty="0" lang="en-US" smtClean="0">
                <a:ea typeface="굴림" pitchFamily="34" charset="-127"/>
              </a:rPr>
              <a:t>Introduction</a:t>
            </a:r>
          </a:p>
          <a:p>
            <a:pPr fontAlgn="auto" indent="-283464" marL="365760">
              <a:spcAft>
                <a:spcPts val="0"/>
              </a:spcAft>
              <a:buFont typeface="Wingdings 2"/>
              <a:buChar char=""/>
            </a:pPr>
            <a:r>
              <a:rPr dirty="0" lang="en-US" smtClean="0"/>
              <a:t>What is Google Chrome?</a:t>
            </a:r>
          </a:p>
          <a:p>
            <a:pPr fontAlgn="auto" indent="-283464" marL="365760">
              <a:spcAft>
                <a:spcPts val="0"/>
              </a:spcAft>
              <a:buFont typeface="Wingdings 2"/>
              <a:buChar char=""/>
            </a:pPr>
            <a:r>
              <a:rPr dirty="0" lang="en-US" smtClean="0"/>
              <a:t>Use of Cloud</a:t>
            </a:r>
          </a:p>
          <a:p>
            <a:pPr fontAlgn="auto" indent="-283464" marL="365760">
              <a:spcAft>
                <a:spcPts val="0"/>
              </a:spcAft>
              <a:buFont typeface="Wingdings 2"/>
              <a:buChar char=""/>
            </a:pPr>
            <a:r>
              <a:rPr dirty="0" lang="en-US" smtClean="0"/>
              <a:t>Advantage </a:t>
            </a:r>
          </a:p>
          <a:p>
            <a:pPr fontAlgn="auto" indent="-283464" marL="365760">
              <a:spcAft>
                <a:spcPts val="0"/>
              </a:spcAft>
              <a:buFont typeface="Wingdings 2"/>
              <a:buChar char=""/>
            </a:pPr>
            <a:r>
              <a:rPr dirty="0" lang="en-US" smtClean="0"/>
              <a:t>Limitations</a:t>
            </a:r>
          </a:p>
          <a:p>
            <a:pPr fontAlgn="auto" indent="-283464" marL="365760">
              <a:spcAft>
                <a:spcPts val="0"/>
              </a:spcAft>
              <a:buFont typeface="Wingdings 2"/>
              <a:buChar char=""/>
            </a:pPr>
            <a:r>
              <a:rPr dirty="0" lang="en-US" smtClean="0"/>
              <a:t>Methodology</a:t>
            </a:r>
          </a:p>
          <a:p>
            <a:pPr fontAlgn="auto" indent="-283464" marL="365760">
              <a:spcAft>
                <a:spcPts val="0"/>
              </a:spcAft>
              <a:buFont typeface="Wingdings 2"/>
              <a:buChar char=""/>
            </a:pPr>
            <a:r>
              <a:rPr altLang="ko-KR" dirty="0" lang="en-US" smtClean="0">
                <a:ea typeface="굴림" pitchFamily="34" charset="-127"/>
              </a:rPr>
              <a:t>Experimental Design</a:t>
            </a:r>
          </a:p>
          <a:p>
            <a:pPr fontAlgn="auto" indent="-283464" marL="365760">
              <a:spcAft>
                <a:spcPts val="0"/>
              </a:spcAft>
              <a:buFont typeface="Wingdings 2"/>
              <a:buChar char=""/>
            </a:pPr>
            <a:r>
              <a:rPr altLang="ko-KR" dirty="0" lang="en-US" smtClean="0">
                <a:ea typeface="굴림" pitchFamily="34" charset="-127"/>
              </a:rPr>
              <a:t>Conclusion  </a:t>
            </a:r>
            <a:r>
              <a:rPr b="1" dirty="0" i="1" lang="en-US" smtClean="0"/>
              <a:t/>
            </a:r>
            <a:br>
              <a:rPr b="1" dirty="0" i="1" lang="en-US" smtClean="0"/>
            </a:b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Rectangle 2"/>
          <p:cNvSpPr>
            <a:spLocks noGrp="1" noChangeArrowheads="1"/>
          </p:cNvSpPr>
          <p:nvPr>
            <p:ph type="title"/>
          </p:nvPr>
        </p:nvSpPr>
        <p:spPr/>
        <p:txBody>
          <a:bodyPr/>
          <a:p>
            <a:pPr fontAlgn="auto">
              <a:spcAft>
                <a:spcPts val="0"/>
              </a:spcAft>
            </a:pPr>
            <a:r>
              <a:rPr altLang="ko-KR" b="1" dirty="0" lang="en-US" smtClean="0">
                <a:solidFill>
                  <a:schemeClr val="tx2">
                    <a:satMod val="130000"/>
                  </a:schemeClr>
                </a:solidFill>
                <a:ea typeface="굴림" pitchFamily="34" charset="-127"/>
              </a:rPr>
              <a:t>Introduction</a:t>
            </a:r>
            <a:endParaRPr dirty="0" lang="en-US" smtClean="0">
              <a:solidFill>
                <a:schemeClr val="tx2">
                  <a:satMod val="130000"/>
                </a:schemeClr>
              </a:solidFill>
            </a:endParaRPr>
          </a:p>
        </p:txBody>
      </p:sp>
      <p:sp>
        <p:nvSpPr>
          <p:cNvPr id="1048610" name="Rectangle 3"/>
          <p:cNvSpPr>
            <a:spLocks noGrp="1" noChangeArrowheads="1"/>
          </p:cNvSpPr>
          <p:nvPr>
            <p:ph idx="1"/>
          </p:nvPr>
        </p:nvSpPr>
        <p:spPr>
          <a:xfrm>
            <a:off x="457200" y="1600200"/>
            <a:ext cx="8229600" cy="4953000"/>
          </a:xfrm>
        </p:spPr>
        <p:txBody>
          <a:bodyPr/>
          <a:p>
            <a:r>
              <a:rPr lang="en-US" smtClean="0"/>
              <a:t>Speed is an unsaid feature of the Google Chrome OS. With Google Chrome's tremendous booting speed and more, users have a lot to say about experiencing 'waightlessness'. Waightlessness in Google's terms, means never having to wait for the web. </a:t>
            </a:r>
          </a:p>
        </p:txBody>
      </p:sp>
      <p:pic>
        <p:nvPicPr>
          <p:cNvPr id="2097152" name="Picture 4"/>
          <p:cNvPicPr>
            <a:picLocks noChangeAspect="1" noChangeArrowheads="1"/>
          </p:cNvPicPr>
          <p:nvPr/>
        </p:nvPicPr>
        <p:blipFill>
          <a:blip xmlns:r="http://schemas.openxmlformats.org/officeDocument/2006/relationships" r:embed="rId1" cstate="print"/>
          <a:srcRect/>
          <a:stretch>
            <a:fillRect/>
          </a:stretch>
        </p:blipFill>
        <p:spPr bwMode="auto">
          <a:xfrm>
            <a:off x="5105400" y="4800600"/>
            <a:ext cx="2286000" cy="1674813"/>
          </a:xfrm>
          <a:prstGeom prst="rect"/>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Rectangle 2"/>
          <p:cNvSpPr>
            <a:spLocks noGrp="1" noChangeArrowheads="1"/>
          </p:cNvSpPr>
          <p:nvPr>
            <p:ph type="title"/>
          </p:nvPr>
        </p:nvSpPr>
        <p:spPr/>
        <p:txBody>
          <a:bodyPr>
            <a:normAutofit fontScale="90000"/>
          </a:bodyPr>
          <a:p>
            <a:pPr fontAlgn="auto">
              <a:spcAft>
                <a:spcPts val="0"/>
              </a:spcAft>
            </a:pPr>
            <a:r>
              <a:rPr b="1" dirty="0" sz="4000" lang="en-US" smtClean="0">
                <a:solidFill>
                  <a:schemeClr val="tx2">
                    <a:satMod val="130000"/>
                  </a:schemeClr>
                </a:solidFill>
              </a:rPr>
              <a:t>What is Google Chrome?</a:t>
            </a:r>
            <a:r>
              <a:rPr b="1" dirty="0" sz="4000" i="1" lang="en-US" smtClean="0">
                <a:solidFill>
                  <a:schemeClr val="tx2">
                    <a:satMod val="130000"/>
                  </a:schemeClr>
                </a:solidFill>
              </a:rPr>
              <a:t/>
            </a:r>
            <a:br>
              <a:rPr b="1" dirty="0" sz="4000" i="1" lang="en-US" smtClean="0">
                <a:solidFill>
                  <a:schemeClr val="tx2">
                    <a:satMod val="130000"/>
                  </a:schemeClr>
                </a:solidFill>
              </a:rPr>
            </a:br>
            <a:endParaRPr b="1" dirty="0" sz="4000" i="1" lang="en-US" smtClean="0">
              <a:solidFill>
                <a:schemeClr val="tx2">
                  <a:satMod val="130000"/>
                </a:schemeClr>
              </a:solidFill>
            </a:endParaRPr>
          </a:p>
        </p:txBody>
      </p:sp>
      <p:sp>
        <p:nvSpPr>
          <p:cNvPr id="1048612" name="Rectangle 3"/>
          <p:cNvSpPr>
            <a:spLocks noGrp="1" noChangeArrowheads="1"/>
          </p:cNvSpPr>
          <p:nvPr>
            <p:ph idx="1"/>
          </p:nvPr>
        </p:nvSpPr>
        <p:spPr>
          <a:xfrm>
            <a:off x="457200" y="1600200"/>
            <a:ext cx="8229600" cy="4953000"/>
          </a:xfrm>
        </p:spPr>
        <p:txBody>
          <a:bodyPr/>
          <a:p>
            <a:pPr>
              <a:lnSpc>
                <a:spcPct val="90000"/>
              </a:lnSpc>
            </a:pPr>
            <a:r>
              <a:rPr sz="2800" lang="en-US" smtClean="0"/>
              <a:t>Google Chrome is a free, open-source web browser developed by Google. It was released in 2008, and has grown to be one of the most popular browsers today.</a:t>
            </a:r>
          </a:p>
          <a:p>
            <a:pPr>
              <a:lnSpc>
                <a:spcPct val="90000"/>
              </a:lnSpc>
            </a:pPr>
            <a:r>
              <a:rPr sz="2800" lang="en-US" smtClean="0"/>
              <a:t>When Google decided to make a browser, they wanted to completely rethink the browser, as browsing now is very different from browsing simple text pages. Now we email, shop, pay bills, and run large application in our browsers.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Rectangle 2"/>
          <p:cNvSpPr>
            <a:spLocks noGrp="1" noChangeArrowheads="1"/>
          </p:cNvSpPr>
          <p:nvPr>
            <p:ph type="title"/>
          </p:nvPr>
        </p:nvSpPr>
        <p:spPr/>
        <p:txBody>
          <a:bodyPr/>
          <a:p>
            <a:pPr fontAlgn="auto">
              <a:spcAft>
                <a:spcPts val="0"/>
              </a:spcAft>
            </a:pPr>
            <a:r>
              <a:rPr b="1" dirty="0" lang="en-US" smtClean="0">
                <a:solidFill>
                  <a:schemeClr val="tx2">
                    <a:satMod val="130000"/>
                  </a:schemeClr>
                </a:solidFill>
              </a:rPr>
              <a:t>Use of Cloud</a:t>
            </a:r>
          </a:p>
        </p:txBody>
      </p:sp>
      <p:sp>
        <p:nvSpPr>
          <p:cNvPr id="1048614" name="Rectangle 3"/>
          <p:cNvSpPr>
            <a:spLocks noGrp="1" noChangeArrowheads="1"/>
          </p:cNvSpPr>
          <p:nvPr>
            <p:ph idx="1"/>
          </p:nvPr>
        </p:nvSpPr>
        <p:spPr/>
        <p:txBody>
          <a:bodyPr/>
          <a:p>
            <a:r>
              <a:rPr sz="2800" lang="en-US" smtClean="0"/>
              <a:t>Users of devices running Chrome will have to perform all their computing online or "in the cloud," without downloading traditional software applications like iTunes and Microsoft Office, or storing files on hard drives.</a:t>
            </a:r>
          </a:p>
          <a:p>
            <a:r>
              <a:rPr sz="2800" lang="en-US" smtClean="0"/>
              <a:t> Devices running Chrome will receive continuous software updates, providing added security, and most user data will reside on Google's servers.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Rectangle 2"/>
          <p:cNvSpPr>
            <a:spLocks noGrp="1" noChangeArrowheads="1"/>
          </p:cNvSpPr>
          <p:nvPr>
            <p:ph type="title"/>
          </p:nvPr>
        </p:nvSpPr>
        <p:spPr/>
        <p:txBody>
          <a:bodyPr/>
          <a:p>
            <a:pPr fontAlgn="auto">
              <a:spcAft>
                <a:spcPts val="0"/>
              </a:spcAft>
            </a:pPr>
            <a:r>
              <a:rPr b="1" lang="en-US" smtClean="0">
                <a:solidFill>
                  <a:schemeClr val="tx2">
                    <a:satMod val="130000"/>
                  </a:schemeClr>
                </a:solidFill>
              </a:rPr>
              <a:t>Use of Cloud…</a:t>
            </a:r>
          </a:p>
        </p:txBody>
      </p:sp>
      <p:sp>
        <p:nvSpPr>
          <p:cNvPr id="1048616" name="Rectangle 3"/>
          <p:cNvSpPr>
            <a:spLocks noGrp="1" noChangeArrowheads="1"/>
          </p:cNvSpPr>
          <p:nvPr>
            <p:ph idx="1"/>
          </p:nvPr>
        </p:nvSpPr>
        <p:spPr/>
        <p:txBody>
          <a:bodyPr/>
          <a:p>
            <a:r>
              <a:rPr sz="2800" lang="en-US" smtClean="0"/>
              <a:t>User data stored on the device, which is minimal, is encrypted. User data is limited to items such as user preferences. All other data will be stored in the cloud.</a:t>
            </a:r>
          </a:p>
          <a:p>
            <a:r>
              <a:rPr sz="2800" lang="en-US" smtClean="0"/>
              <a:t> User preferences will also be synched to a cloud account, so like any thin client. should you lose the device, you would merely log in from another one and your data and preferences should be there.</a:t>
            </a:r>
            <a:r>
              <a:rPr lang="en-US"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Rectangle 2"/>
          <p:cNvSpPr>
            <a:spLocks noGrp="1" noChangeArrowheads="1"/>
          </p:cNvSpPr>
          <p:nvPr>
            <p:ph type="title"/>
          </p:nvPr>
        </p:nvSpPr>
        <p:spPr/>
        <p:txBody>
          <a:bodyPr>
            <a:normAutofit fontScale="90000"/>
          </a:bodyPr>
          <a:p>
            <a:pPr fontAlgn="auto">
              <a:spcAft>
                <a:spcPts val="0"/>
              </a:spcAft>
            </a:pPr>
            <a:r>
              <a:rPr b="1" dirty="0" sz="4000" lang="en-US" smtClean="0">
                <a:solidFill>
                  <a:schemeClr val="tx2">
                    <a:satMod val="130000"/>
                  </a:schemeClr>
                </a:solidFill>
              </a:rPr>
              <a:t>Advantage  </a:t>
            </a:r>
            <a:br>
              <a:rPr b="1" dirty="0" sz="4000" lang="en-US" smtClean="0">
                <a:solidFill>
                  <a:schemeClr val="tx2">
                    <a:satMod val="130000"/>
                  </a:schemeClr>
                </a:solidFill>
              </a:rPr>
            </a:br>
            <a:endParaRPr b="1" dirty="0" sz="4000" lang="en-US" smtClean="0">
              <a:solidFill>
                <a:schemeClr val="tx2">
                  <a:satMod val="130000"/>
                </a:schemeClr>
              </a:solidFill>
            </a:endParaRPr>
          </a:p>
        </p:txBody>
      </p:sp>
      <p:sp>
        <p:nvSpPr>
          <p:cNvPr id="1048618" name="Rectangle 3"/>
          <p:cNvSpPr>
            <a:spLocks noGrp="1" noChangeArrowheads="1"/>
          </p:cNvSpPr>
          <p:nvPr>
            <p:ph idx="1"/>
          </p:nvPr>
        </p:nvSpPr>
        <p:spPr/>
        <p:txBody>
          <a:bodyPr/>
          <a:p>
            <a:pPr>
              <a:lnSpc>
                <a:spcPct val="80000"/>
              </a:lnSpc>
            </a:pPr>
            <a:r>
              <a:rPr b="1" sz="2800" lang="en-US" smtClean="0"/>
              <a:t>CHROME OS</a:t>
            </a:r>
            <a:endParaRPr sz="2800" lang="en-US" smtClean="0"/>
          </a:p>
          <a:p>
            <a:pPr>
              <a:lnSpc>
                <a:spcPct val="80000"/>
              </a:lnSpc>
              <a:buFontTx/>
              <a:buNone/>
            </a:pPr>
            <a:r>
              <a:rPr sz="2800" lang="en-US" smtClean="0"/>
              <a:t>    Google Chrome OS is a lightweight, cloud-based operating system, as a result we won’t be able to run complex programs which is not available on the cloud. Need an internet connection to operate.</a:t>
            </a:r>
            <a:endParaRPr b="1" sz="2800" lang="en-US" smtClean="0"/>
          </a:p>
          <a:p>
            <a:pPr>
              <a:lnSpc>
                <a:spcPct val="80000"/>
              </a:lnSpc>
            </a:pPr>
            <a:r>
              <a:rPr b="1" sz="2800" lang="en-US" smtClean="0"/>
              <a:t>Open Source</a:t>
            </a:r>
            <a:endParaRPr sz="2800" lang="en-US" smtClean="0"/>
          </a:p>
          <a:p>
            <a:pPr>
              <a:lnSpc>
                <a:spcPct val="80000"/>
              </a:lnSpc>
              <a:buFontTx/>
              <a:buNone/>
            </a:pPr>
            <a:r>
              <a:rPr sz="2800" lang="en-US" smtClean="0"/>
              <a:t>   The first &amp; the foremost thing is Chrome OS is an OSS, Open Source Software. The source code will be given &amp; you can download it &amp; can start using it &amp; also you can optimize it in the way you want. So no cost. </a:t>
            </a:r>
          </a:p>
        </p:txBody>
      </p:sp>
      <p:pic>
        <p:nvPicPr>
          <p:cNvPr id="2097153" name="Picture 4"/>
          <p:cNvPicPr>
            <a:picLocks noChangeAspect="1" noChangeArrowheads="1"/>
          </p:cNvPicPr>
          <p:nvPr/>
        </p:nvPicPr>
        <p:blipFill>
          <a:blip xmlns:r="http://schemas.openxmlformats.org/officeDocument/2006/relationships" r:embed="rId1" cstate="print"/>
          <a:srcRect/>
          <a:stretch>
            <a:fillRect/>
          </a:stretch>
        </p:blipFill>
        <p:spPr bwMode="auto">
          <a:xfrm>
            <a:off x="5334000" y="228600"/>
            <a:ext cx="1828800" cy="1281113"/>
          </a:xfrm>
          <a:prstGeom prst="rect"/>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Rectangle 2"/>
          <p:cNvSpPr>
            <a:spLocks noGrp="1" noChangeArrowheads="1"/>
          </p:cNvSpPr>
          <p:nvPr>
            <p:ph type="title"/>
          </p:nvPr>
        </p:nvSpPr>
        <p:spPr/>
        <p:txBody>
          <a:bodyPr/>
          <a:p>
            <a:pPr fontAlgn="auto">
              <a:spcAft>
                <a:spcPts val="0"/>
              </a:spcAft>
            </a:pPr>
            <a:r>
              <a:rPr b="1" sz="4000" lang="en-US" smtClean="0">
                <a:solidFill>
                  <a:schemeClr val="tx2">
                    <a:satMod val="130000"/>
                  </a:schemeClr>
                </a:solidFill>
              </a:rPr>
              <a:t>Advantage…   </a:t>
            </a:r>
          </a:p>
        </p:txBody>
      </p:sp>
      <p:sp>
        <p:nvSpPr>
          <p:cNvPr id="1048620" name="Rectangle 3"/>
          <p:cNvSpPr>
            <a:spLocks noGrp="1" noChangeArrowheads="1"/>
          </p:cNvSpPr>
          <p:nvPr>
            <p:ph idx="1"/>
          </p:nvPr>
        </p:nvSpPr>
        <p:spPr/>
        <p:txBody>
          <a:bodyPr/>
          <a:p>
            <a:pPr>
              <a:lnSpc>
                <a:spcPct val="80000"/>
              </a:lnSpc>
            </a:pPr>
            <a:r>
              <a:rPr b="1" sz="2800" lang="en-US" smtClean="0"/>
              <a:t>Internet</a:t>
            </a:r>
            <a:endParaRPr sz="2800" lang="en-US" smtClean="0"/>
          </a:p>
          <a:p>
            <a:pPr>
              <a:lnSpc>
                <a:spcPct val="80000"/>
              </a:lnSpc>
              <a:buFontTx/>
              <a:buNone/>
            </a:pPr>
            <a:r>
              <a:rPr sz="2800" lang="en-US" smtClean="0"/>
              <a:t>   Do you stay online for the whole day??, atleast for the maximum hours, then Chrome OS is meant for you. The OS is focussed for the users who spend most of their computer time on the net.</a:t>
            </a:r>
            <a:endParaRPr b="1" sz="2800" lang="en-US" smtClean="0"/>
          </a:p>
          <a:p>
            <a:pPr>
              <a:lnSpc>
                <a:spcPct val="80000"/>
              </a:lnSpc>
            </a:pPr>
            <a:r>
              <a:rPr b="1" sz="2800" lang="en-US" smtClean="0"/>
              <a:t>Speed</a:t>
            </a:r>
            <a:endParaRPr sz="2800" lang="en-US" smtClean="0"/>
          </a:p>
          <a:p>
            <a:pPr>
              <a:lnSpc>
                <a:spcPct val="80000"/>
              </a:lnSpc>
              <a:buFontTx/>
              <a:buNone/>
            </a:pPr>
            <a:r>
              <a:rPr sz="2800" lang="en-US" smtClean="0"/>
              <a:t>   When it comes to speed, Chrome OS will be faster than any other OS, Chrome OS is designed in a manner such that it can run on low powered ATOM &amp; ARM processors. It can also boot faster.</a:t>
            </a:r>
          </a:p>
        </p:txBody>
      </p:sp>
      <p:pic>
        <p:nvPicPr>
          <p:cNvPr id="2097154" name="Picture 4"/>
          <p:cNvPicPr>
            <a:picLocks noChangeAspect="1" noChangeArrowheads="1"/>
          </p:cNvPicPr>
          <p:nvPr/>
        </p:nvPicPr>
        <p:blipFill>
          <a:blip xmlns:r="http://schemas.openxmlformats.org/officeDocument/2006/relationships" r:embed="rId1" cstate="print"/>
          <a:srcRect/>
          <a:stretch>
            <a:fillRect/>
          </a:stretch>
        </p:blipFill>
        <p:spPr bwMode="auto">
          <a:xfrm>
            <a:off x="6096000" y="304800"/>
            <a:ext cx="1828800" cy="1281113"/>
          </a:xfrm>
          <a:prstGeom prst="rect"/>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1" name="Rectangle 2"/>
          <p:cNvSpPr>
            <a:spLocks noGrp="1" noChangeArrowheads="1"/>
          </p:cNvSpPr>
          <p:nvPr>
            <p:ph type="title"/>
          </p:nvPr>
        </p:nvSpPr>
        <p:spPr/>
        <p:txBody>
          <a:bodyPr>
            <a:normAutofit fontScale="90000"/>
          </a:bodyPr>
          <a:p>
            <a:pPr fontAlgn="auto">
              <a:spcAft>
                <a:spcPts val="0"/>
              </a:spcAft>
            </a:pPr>
            <a:r>
              <a:rPr b="1" dirty="0" sz="5300" lang="en-US" smtClean="0">
                <a:solidFill>
                  <a:schemeClr val="tx2">
                    <a:satMod val="130000"/>
                  </a:schemeClr>
                </a:solidFill>
              </a:rPr>
              <a:t>Limitations </a:t>
            </a:r>
            <a:r>
              <a:rPr b="1" dirty="0" sz="3200" lang="en-US" smtClean="0">
                <a:solidFill>
                  <a:schemeClr val="tx2">
                    <a:satMod val="130000"/>
                  </a:schemeClr>
                </a:solidFill>
              </a:rPr>
              <a:t> </a:t>
            </a:r>
            <a:br>
              <a:rPr b="1" dirty="0" sz="3200" lang="en-US" smtClean="0">
                <a:solidFill>
                  <a:schemeClr val="tx2">
                    <a:satMod val="130000"/>
                  </a:schemeClr>
                </a:solidFill>
              </a:rPr>
            </a:br>
            <a:endParaRPr b="1" dirty="0" sz="3200" lang="en-US" smtClean="0">
              <a:solidFill>
                <a:schemeClr val="tx2">
                  <a:satMod val="130000"/>
                </a:schemeClr>
              </a:solidFill>
            </a:endParaRPr>
          </a:p>
        </p:txBody>
      </p:sp>
      <p:sp>
        <p:nvSpPr>
          <p:cNvPr id="1048622" name="Rectangle 3"/>
          <p:cNvSpPr>
            <a:spLocks noGrp="1" noChangeArrowheads="1"/>
          </p:cNvSpPr>
          <p:nvPr>
            <p:ph idx="1"/>
          </p:nvPr>
        </p:nvSpPr>
        <p:spPr>
          <a:xfrm>
            <a:off x="457200" y="1905000"/>
            <a:ext cx="8229600" cy="4221163"/>
          </a:xfrm>
        </p:spPr>
        <p:txBody>
          <a:bodyPr/>
          <a:p>
            <a:r>
              <a:rPr altLang="ko-KR" lang="en-US" smtClean="0">
                <a:ea typeface="굴림" pitchFamily="34" charset="-127"/>
              </a:rPr>
              <a:t>Chrome OS is tethered to the Web </a:t>
            </a:r>
          </a:p>
          <a:p>
            <a:r>
              <a:rPr altLang="ko-KR" lang="en-US" smtClean="0">
                <a:ea typeface="굴림" pitchFamily="34" charset="-127"/>
              </a:rPr>
              <a:t>Am I sending sensitive information for hackers to sniff? </a:t>
            </a:r>
          </a:p>
          <a:p>
            <a:r>
              <a:rPr altLang="ko-KR" lang="en-US" smtClean="0">
                <a:ea typeface="굴림" pitchFamily="34" charset="-127"/>
              </a:rPr>
              <a:t>Hardware compatibility may be an issue </a:t>
            </a:r>
            <a:endParaRPr lang="en-US" smtClean="0"/>
          </a:p>
        </p:txBody>
      </p:sp>
      <p:sp>
        <p:nvSpPr>
          <p:cNvPr id="1048623" name="AutoShape 6" descr="ANd9GcQUH7hvyC7D5MELdXs-1ZYCVp1yyZIUFUumS6cM6_kFze49p88LGg"/>
          <p:cNvSpPr>
            <a:spLocks noChangeAspect="1" noChangeArrowheads="1"/>
          </p:cNvSpPr>
          <p:nvPr/>
        </p:nvSpPr>
        <p:spPr bwMode="auto">
          <a:xfrm>
            <a:off x="2271713" y="1519238"/>
            <a:ext cx="4600575" cy="3819525"/>
          </a:xfrm>
          <a:prstGeom prst="rect"/>
          <a:noFill/>
          <a:ln w="9525">
            <a:noFill/>
            <a:miter lim="800000"/>
            <a:headEnd/>
            <a:tailEnd/>
          </a:ln>
        </p:spPr>
        <p:txBody>
          <a:bodyPr/>
          <a:p>
            <a:endParaRPr lang="en-US"/>
          </a:p>
        </p:txBody>
      </p:sp>
      <p:pic>
        <p:nvPicPr>
          <p:cNvPr id="2097155" name="Picture 7"/>
          <p:cNvPicPr>
            <a:picLocks noChangeAspect="1" noChangeArrowheads="1"/>
          </p:cNvPicPr>
          <p:nvPr/>
        </p:nvPicPr>
        <p:blipFill>
          <a:blip xmlns:r="http://schemas.openxmlformats.org/officeDocument/2006/relationships" r:embed="rId1" cstate="print"/>
          <a:srcRect/>
          <a:stretch>
            <a:fillRect/>
          </a:stretch>
        </p:blipFill>
        <p:spPr bwMode="auto">
          <a:xfrm>
            <a:off x="6019800" y="152400"/>
            <a:ext cx="1752600" cy="1452563"/>
          </a:xfrm>
          <a:prstGeom prst="rect"/>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&lt;arabianhorse&gt;</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Google Chrome OS</dc:title>
  <dc:creator>Sumit</dc:creator>
  <cp:lastModifiedBy>Sumit Thakur</cp:lastModifiedBy>
  <dcterms:created xsi:type="dcterms:W3CDTF">2013-12-08T03:22:48Z</dcterms:created>
  <dcterms:modified xsi:type="dcterms:W3CDTF">2022-11-10T09:41:44Z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b572e2e6d86a4dd1b85b368fa5e8942c</vt:lpwstr>
  </property>
</Properties>
</file>