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</p:spTree>
    <p:extLst>
      <p:ext uri="{BB962C8B-B14F-4D97-AF65-F5344CB8AC3E}">
        <p14:creationId xmlns:p14="http://schemas.microsoft.com/office/powerpoint/2010/main" val="8822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71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latin typeface="Andale Mono" panose="020B0509000000000004" pitchFamily="49" charset="0"/>
              </a:rPr>
              <a:t>plt.add_subplot</a:t>
            </a:r>
            <a:r>
              <a:rPr lang="en-GB" sz="2400" dirty="0">
                <a:latin typeface="Andale Mono" panose="020B0509000000000004" pitchFamily="49" charset="0"/>
              </a:rPr>
              <a:t>(1, 1, 1)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Create an instance of an </a:t>
            </a:r>
            <a:r>
              <a:rPr lang="en-GB" sz="2400" dirty="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 dirty="0">
                <a:solidFill>
                  <a:srgbClr val="FF0000"/>
                </a:solidFill>
              </a:rPr>
              <a:t> object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5A45F1-140F-9345-87BA-1D0CA3EA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6" y="2489191"/>
            <a:ext cx="4965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71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latin typeface="Andale Mono" panose="020B0509000000000004" pitchFamily="49" charset="0"/>
              </a:rPr>
              <a:t>plt.add_subplot</a:t>
            </a:r>
            <a:r>
              <a:rPr lang="en-GB" sz="2400" dirty="0">
                <a:latin typeface="Andale Mono" panose="020B0509000000000004" pitchFamily="49" charset="0"/>
              </a:rPr>
              <a:t>(1, 1, 1)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Create an instance of an </a:t>
            </a:r>
            <a:r>
              <a:rPr lang="en-GB" sz="2400" dirty="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9A73E-C8BB-0340-B7D2-178CD2E3B799}"/>
              </a:ext>
            </a:extLst>
          </p:cNvPr>
          <p:cNvSpPr txBox="1"/>
          <p:nvPr/>
        </p:nvSpPr>
        <p:spPr>
          <a:xfrm>
            <a:off x="6576323" y="4711263"/>
            <a:ext cx="4589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ax.plot</a:t>
            </a:r>
            <a:r>
              <a:rPr lang="en-GB" sz="2400" dirty="0">
                <a:latin typeface="Andale Mono" panose="020B0509000000000004" pitchFamily="49" charset="0"/>
              </a:rPr>
              <a:t>(x, y)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Plot x and y </a:t>
            </a:r>
            <a:r>
              <a:rPr lang="en-GB" sz="2400">
                <a:solidFill>
                  <a:srgbClr val="FF0000"/>
                </a:solidFill>
              </a:rPr>
              <a:t>in the </a:t>
            </a:r>
            <a:r>
              <a:rPr lang="en-GB" sz="240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E6F97D-ADCC-604F-8E4E-0610C48D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6" y="2489191"/>
            <a:ext cx="4965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966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116</TotalTime>
  <Words>91</Words>
  <Application>Microsoft Macintosh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Andale Mono</vt:lpstr>
      <vt:lpstr>Arial</vt:lpstr>
      <vt:lpstr>Gill Sans MT</vt:lpstr>
      <vt:lpstr>Colis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2020-10-14T12:37:53Z</dcterms:created>
  <dcterms:modified xsi:type="dcterms:W3CDTF">2020-10-14T14:34:20Z</dcterms:modified>
</cp:coreProperties>
</file>