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uan Phan" initials="TP" lastIdx="10" clrIdx="0">
    <p:extLst>
      <p:ext uri="{19B8F6BF-5375-455C-9EA6-DF929625EA0E}">
        <p15:presenceInfo xmlns:p15="http://schemas.microsoft.com/office/powerpoint/2012/main" userId="a76d3c124bdb20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4" autoAdjust="0"/>
    <p:restoredTop sz="94660"/>
  </p:normalViewPr>
  <p:slideViewPr>
    <p:cSldViewPr snapToGrid="0">
      <p:cViewPr>
        <p:scale>
          <a:sx n="120" d="100"/>
          <a:sy n="120" d="100"/>
        </p:scale>
        <p:origin x="-1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0T11:01:07.731" idx="2">
    <p:pos x="2757" y="708"/>
    <p:text>Khi có 1 tham số thay đổi thì phải nhập lại toàn bộ. LKUDV nếu gắn vào fix grid thì sẽ không copy lại được</p:text>
    <p:extLst>
      <p:ext uri="{C676402C-5697-4E1C-873F-D02D1690AC5C}">
        <p15:threadingInfo xmlns:p15="http://schemas.microsoft.com/office/powerpoint/2012/main" timeZoneBias="-420"/>
      </p:ext>
    </p:extLst>
  </p:cm>
  <p:cm authorId="1" dt="2021-09-10T11:15:23.494" idx="3">
    <p:pos x="2746" y="965"/>
    <p:text>Không có mã tiền tệ, không theo NGÀY mà theo THÁNG. Trường hợp muốn tính chính xác theo ngày sẽ không tính được</p:text>
    <p:extLst>
      <p:ext uri="{C676402C-5697-4E1C-873F-D02D1690AC5C}">
        <p15:threadingInfo xmlns:p15="http://schemas.microsoft.com/office/powerpoint/2012/main" timeZoneBias="-420"/>
      </p:ext>
    </p:extLst>
  </p:cm>
  <p:cm authorId="1" dt="2021-09-10T11:33:28.885" idx="4">
    <p:pos x="2765" y="2100"/>
    <p:text>Hệ thống hiện tại không support nhiều chế độ working time khác nhau.</p:text>
    <p:extLst>
      <p:ext uri="{C676402C-5697-4E1C-873F-D02D1690AC5C}">
        <p15:threadingInfo xmlns:p15="http://schemas.microsoft.com/office/powerpoint/2012/main" timeZoneBias="-420"/>
      </p:ext>
    </p:extLst>
  </p:cm>
  <p:cm authorId="1" dt="2021-09-10T18:24:34.944" idx="10">
    <p:pos x="2727" y="3507"/>
    <p:text>Timesheet Import Template: fill -&gt;file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0C14-07C9-4A8F-8661-22D5AE11A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88A8B-8DAF-45A4-99D1-8A6EF7C88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6DCBC-BB20-4BA5-9E98-1D10E337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18FB-CC9C-4801-A331-D3541F1F5680}" type="datetimeFigureOut">
              <a:rPr lang="en-US" smtClean="0"/>
              <a:t>14/09/2021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75CEE-3520-4C94-9A01-320B0B5D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BBC8D-1517-486A-BDDA-70531EC6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497B-CBC9-4501-9C6C-6902EAD7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1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E6C1-D1F7-44F5-86E6-15EA83EE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39E4D-66D5-4E38-9E2B-FE50D7168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AB597-97DB-4173-8A76-D72DB046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18FB-CC9C-4801-A331-D3541F1F5680}" type="datetimeFigureOut">
              <a:rPr lang="en-US" smtClean="0"/>
              <a:t>14/09/2021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9576C-2475-4C4E-B4A8-B928289D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1C5CE-DD07-483B-8EEC-07532E7F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497B-CBC9-4501-9C6C-6902EAD7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035BB-4D95-42C8-87F6-D2BE28EBA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BAA24-F53D-46F3-9C43-8947F79B9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37FB8-9C28-48D3-B93E-43146C33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18FB-CC9C-4801-A331-D3541F1F5680}" type="datetimeFigureOut">
              <a:rPr lang="en-US" smtClean="0"/>
              <a:t>14/09/2021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E5947-E425-425C-85BC-075F0A7C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2A403-9BB3-4BFD-BD68-1960720C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497B-CBC9-4501-9C6C-6902EAD7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1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1270-8410-4881-9C49-5BCA6BA3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11FD-215A-4B06-941A-11CF6EC54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30976-4A30-4526-8E5B-D7120346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18FB-CC9C-4801-A331-D3541F1F5680}" type="datetimeFigureOut">
              <a:rPr lang="en-US" smtClean="0"/>
              <a:t>14/09/2021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AC0BD-7B07-4EE9-A206-76A920D7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0519A-62C2-4341-ABF1-B0A55DAD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497B-CBC9-4501-9C6C-6902EAD7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5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C6BA-FA9B-43B7-A4E2-80D08D6C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BD016-E9D0-4078-BCC6-861E70836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120FB-0699-4226-B8AB-36AA12EB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18FB-CC9C-4801-A331-D3541F1F5680}" type="datetimeFigureOut">
              <a:rPr lang="en-US" smtClean="0"/>
              <a:t>14/09/2021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DC4E5-F8CA-47C0-96AF-41F0CADF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4D9E5-BAE0-4ABE-BF29-C8F2C79F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497B-CBC9-4501-9C6C-6902EAD7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9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889F-1A21-49AE-93E4-434B1D78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6BCF-115B-48A4-B60B-69A5D1DA1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A55ED-46A1-4807-88AA-E374970FF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AEB43-7C0F-4967-819D-1E910FB9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18FB-CC9C-4801-A331-D3541F1F5680}" type="datetimeFigureOut">
              <a:rPr lang="en-US" smtClean="0"/>
              <a:t>14/09/2021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81709-ED63-432C-B3EE-F0EFA620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EE69F-6447-4113-AE50-FB52F0F8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497B-CBC9-4501-9C6C-6902EAD7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1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D753-41AB-44F1-9521-E199DE5E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7454B-D54C-41FE-A019-92FB617E4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6C976-EF97-491A-A6F3-268A20E2A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FA800-E4E4-450C-BBDC-DBAA4A9C1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124F6-AD1E-456E-8544-11A7D68C3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05789-9CBD-4821-B671-587D5C12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18FB-CC9C-4801-A331-D3541F1F5680}" type="datetimeFigureOut">
              <a:rPr lang="en-US" smtClean="0"/>
              <a:t>14/09/2021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5A766-6C43-405E-A87D-655B5DB1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3F4E6-BEF6-4565-AB5A-ED1831ED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497B-CBC9-4501-9C6C-6902EAD7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3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0E08-D82E-48EC-AF48-347DD420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31CFB-CAA3-4FD0-B0E4-62AAAA0A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18FB-CC9C-4801-A331-D3541F1F5680}" type="datetimeFigureOut">
              <a:rPr lang="en-US" smtClean="0"/>
              <a:t>14/09/2021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ED543-625E-4B1F-9AD4-506B89A3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E6E72-F819-4B6F-BF20-51A7C7B9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497B-CBC9-4501-9C6C-6902EAD7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1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26CA8-3154-4F39-B7A6-3F55A451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18FB-CC9C-4801-A331-D3541F1F5680}" type="datetimeFigureOut">
              <a:rPr lang="en-US" smtClean="0"/>
              <a:t>14/09/2021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28BF2-5DB4-4B02-8CE5-1FCAEB51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B7927-93E0-47D4-84C3-40BD5808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497B-CBC9-4501-9C6C-6902EAD7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8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CC5F-58B2-47E1-A061-EED6C02A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7489-3E14-47E6-AD6A-1DC4FE351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BEDDA-8724-437E-9939-28631D847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2B1F1-A93D-4833-9AEE-C257C4B4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18FB-CC9C-4801-A331-D3541F1F5680}" type="datetimeFigureOut">
              <a:rPr lang="en-US" smtClean="0"/>
              <a:t>14/09/2021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28DD5-040B-4943-BF40-EDC4B58E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B362C-3F83-4F00-9030-B854D700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497B-CBC9-4501-9C6C-6902EAD7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CFF3-CCA5-4489-BEC7-D609B269E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146C1-D69B-44AB-BB86-4843DF497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66F0C-4CD8-41AB-AF02-3EDD3FB18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7B9EC-55D3-4ACF-971E-10C343C2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18FB-CC9C-4801-A331-D3541F1F5680}" type="datetimeFigureOut">
              <a:rPr lang="en-US" smtClean="0"/>
              <a:t>14/09/2021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249B8-BF18-4B0F-9AC3-75D1F334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FCFFB-D996-40CF-90E3-10BBA87F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1497B-CBC9-4501-9C6C-6902EAD7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8091D-DE36-4FE8-A63C-808CE5F4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C6B93-C927-4712-878E-99525CD83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3EC50-55C3-4F25-A3EE-4BCD114A8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18FB-CC9C-4801-A331-D3541F1F5680}" type="datetimeFigureOut">
              <a:rPr lang="en-US" smtClean="0"/>
              <a:t>14/09/2021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94DEF-01D5-4A0E-8B99-A36418A12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0B137-A4FA-4239-B5BE-AADEE20C0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1497B-CBC9-4501-9C6C-6902EAD7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798C1C-8CD1-4961-85CF-1FADBCD01969}"/>
              </a:ext>
            </a:extLst>
          </p:cNvPr>
          <p:cNvSpPr/>
          <p:nvPr/>
        </p:nvSpPr>
        <p:spPr>
          <a:xfrm>
            <a:off x="2775248" y="1116405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Tạo</a:t>
            </a:r>
            <a:r>
              <a:rPr lang="en-US" sz="1100" dirty="0"/>
              <a:t> </a:t>
            </a:r>
            <a:r>
              <a:rPr lang="en-US" sz="1100" dirty="0" err="1"/>
              <a:t>tài</a:t>
            </a:r>
            <a:r>
              <a:rPr lang="en-US" sz="1100" dirty="0"/>
              <a:t> </a:t>
            </a:r>
            <a:r>
              <a:rPr lang="en-US" sz="1100" dirty="0" err="1"/>
              <a:t>khoản</a:t>
            </a:r>
            <a:endParaRPr 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1C9E2A-B4EE-4E83-AA4F-EFC283B7FF45}"/>
              </a:ext>
            </a:extLst>
          </p:cNvPr>
          <p:cNvSpPr txBox="1"/>
          <p:nvPr/>
        </p:nvSpPr>
        <p:spPr>
          <a:xfrm>
            <a:off x="1975917" y="1261707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Create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55060E-CA5C-40F4-B1E0-8FE1FCE89E01}"/>
              </a:ext>
            </a:extLst>
          </p:cNvPr>
          <p:cNvSpPr/>
          <p:nvPr/>
        </p:nvSpPr>
        <p:spPr>
          <a:xfrm>
            <a:off x="2775250" y="1547791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Vị</a:t>
            </a:r>
            <a:r>
              <a:rPr lang="en-US" sz="1100" dirty="0"/>
              <a:t> </a:t>
            </a:r>
            <a:r>
              <a:rPr lang="en-US" sz="1100" dirty="0" err="1"/>
              <a:t>trí</a:t>
            </a:r>
            <a:r>
              <a:rPr lang="en-US" sz="1100" dirty="0"/>
              <a:t> </a:t>
            </a:r>
            <a:r>
              <a:rPr lang="en-US" sz="1100" dirty="0" err="1"/>
              <a:t>phê</a:t>
            </a:r>
            <a:r>
              <a:rPr lang="en-US" sz="1100" dirty="0"/>
              <a:t> </a:t>
            </a:r>
            <a:r>
              <a:rPr lang="en-US" sz="1100" dirty="0" err="1"/>
              <a:t>duyệt</a:t>
            </a:r>
            <a:endParaRPr lang="en-US" sz="11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F2D04B-52CA-424E-8045-1C6DEA82042D}"/>
              </a:ext>
            </a:extLst>
          </p:cNvPr>
          <p:cNvSpPr/>
          <p:nvPr/>
        </p:nvSpPr>
        <p:spPr>
          <a:xfrm>
            <a:off x="5508080" y="1116404"/>
            <a:ext cx="944875" cy="3693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OG</a:t>
            </a:r>
            <a:endParaRPr lang="en-US" sz="9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93724C-CC4D-419F-8356-D30777FB8C85}"/>
              </a:ext>
            </a:extLst>
          </p:cNvPr>
          <p:cNvSpPr/>
          <p:nvPr/>
        </p:nvSpPr>
        <p:spPr>
          <a:xfrm>
            <a:off x="4185706" y="1547791"/>
            <a:ext cx="944875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WLO</a:t>
            </a:r>
            <a:endParaRPr 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B86EB0-081C-4122-B6D7-2FFBB6193813}"/>
              </a:ext>
            </a:extLst>
          </p:cNvPr>
          <p:cNvSpPr txBox="1"/>
          <p:nvPr/>
        </p:nvSpPr>
        <p:spPr>
          <a:xfrm>
            <a:off x="3658231" y="1593923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Insert/update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30816F4-30B7-46F8-98A1-5E7A1E1AD72C}"/>
              </a:ext>
            </a:extLst>
          </p:cNvPr>
          <p:cNvSpPr/>
          <p:nvPr/>
        </p:nvSpPr>
        <p:spPr>
          <a:xfrm>
            <a:off x="4185705" y="1117458"/>
            <a:ext cx="944875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OD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DB4465-BDEC-416D-89FC-DAAFC028C6CC}"/>
              </a:ext>
            </a:extLst>
          </p:cNvPr>
          <p:cNvCxnSpPr>
            <a:stCxn id="8" idx="3"/>
            <a:endCxn id="123" idx="1"/>
          </p:cNvCxnSpPr>
          <p:nvPr/>
        </p:nvCxnSpPr>
        <p:spPr>
          <a:xfrm>
            <a:off x="3720123" y="1301072"/>
            <a:ext cx="465582" cy="1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2E6BDDA-3751-427E-A656-63E256ACCCB4}"/>
              </a:ext>
            </a:extLst>
          </p:cNvPr>
          <p:cNvCxnSpPr>
            <a:stCxn id="43" idx="3"/>
            <a:endCxn id="62" idx="1"/>
          </p:cNvCxnSpPr>
          <p:nvPr/>
        </p:nvCxnSpPr>
        <p:spPr>
          <a:xfrm>
            <a:off x="3720125" y="1732458"/>
            <a:ext cx="465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776907B-FCD4-4EB0-9889-62CE3467F79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892411" y="1301070"/>
            <a:ext cx="8828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D4BB6AC0-EC11-4BE0-9B50-EA3B4847698B}"/>
              </a:ext>
            </a:extLst>
          </p:cNvPr>
          <p:cNvSpPr txBox="1"/>
          <p:nvPr/>
        </p:nvSpPr>
        <p:spPr>
          <a:xfrm>
            <a:off x="33967" y="10657"/>
            <a:ext cx="849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 </a:t>
            </a:r>
            <a:r>
              <a:rPr lang="en-US" b="1" i="0" dirty="0">
                <a:solidFill>
                  <a:srgbClr val="000000"/>
                </a:solidFill>
                <a:effectLst/>
                <a:latin typeface="docs-Quattrocento Sans"/>
              </a:rPr>
              <a:t>Admin (System)</a:t>
            </a:r>
            <a:endParaRPr lang="en-US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181C4C8-3FE2-463A-8FBA-FD40C6CF91EF}"/>
              </a:ext>
            </a:extLst>
          </p:cNvPr>
          <p:cNvSpPr/>
          <p:nvPr/>
        </p:nvSpPr>
        <p:spPr>
          <a:xfrm>
            <a:off x="6897947" y="1112924"/>
            <a:ext cx="944875" cy="36933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DA</a:t>
            </a:r>
            <a:endParaRPr lang="en-US" sz="9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36F357-B701-4F5F-81E8-4C0841E78AA2}"/>
              </a:ext>
            </a:extLst>
          </p:cNvPr>
          <p:cNvCxnSpPr>
            <a:cxnSpLocks/>
            <a:stCxn id="205" idx="1"/>
            <a:endCxn id="48" idx="3"/>
          </p:cNvCxnSpPr>
          <p:nvPr/>
        </p:nvCxnSpPr>
        <p:spPr>
          <a:xfrm flipH="1">
            <a:off x="6452955" y="1297591"/>
            <a:ext cx="444992" cy="3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9B3A9C99-FFB6-4BB4-AF82-B9B8C6D92F00}"/>
              </a:ext>
            </a:extLst>
          </p:cNvPr>
          <p:cNvSpPr/>
          <p:nvPr/>
        </p:nvSpPr>
        <p:spPr>
          <a:xfrm>
            <a:off x="5508079" y="1556288"/>
            <a:ext cx="944875" cy="3657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</a:t>
            </a:r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4D09956-08B0-4266-9669-F9FA37502214}"/>
              </a:ext>
            </a:extLst>
          </p:cNvPr>
          <p:cNvSpPr txBox="1"/>
          <p:nvPr/>
        </p:nvSpPr>
        <p:spPr>
          <a:xfrm>
            <a:off x="3653168" y="1136833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Insert/update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4437E4-2DE2-46C2-90C5-E6DEE9397D17}"/>
              </a:ext>
            </a:extLst>
          </p:cNvPr>
          <p:cNvCxnSpPr>
            <a:stCxn id="48" idx="1"/>
            <a:endCxn id="123" idx="3"/>
          </p:cNvCxnSpPr>
          <p:nvPr/>
        </p:nvCxnSpPr>
        <p:spPr>
          <a:xfrm flipH="1">
            <a:off x="5130580" y="1301071"/>
            <a:ext cx="377500" cy="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76C4251B-B5E7-42D5-9480-0E47ABDBA79F}"/>
              </a:ext>
            </a:extLst>
          </p:cNvPr>
          <p:cNvSpPr/>
          <p:nvPr/>
        </p:nvSpPr>
        <p:spPr>
          <a:xfrm>
            <a:off x="4185705" y="451860"/>
            <a:ext cx="944875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Subscriber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2A00FD-0221-4778-A452-27C19803B54D}"/>
              </a:ext>
            </a:extLst>
          </p:cNvPr>
          <p:cNvCxnSpPr>
            <a:stCxn id="123" idx="0"/>
            <a:endCxn id="97" idx="2"/>
          </p:cNvCxnSpPr>
          <p:nvPr/>
        </p:nvCxnSpPr>
        <p:spPr>
          <a:xfrm flipV="1">
            <a:off x="4658143" y="821193"/>
            <a:ext cx="0" cy="296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D06EF8-BCDE-4E3F-AFD6-EA8940D8AD30}"/>
              </a:ext>
            </a:extLst>
          </p:cNvPr>
          <p:cNvSpPr txBox="1"/>
          <p:nvPr/>
        </p:nvSpPr>
        <p:spPr>
          <a:xfrm>
            <a:off x="4283939" y="847396"/>
            <a:ext cx="516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Email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184728-D94E-4CFE-8065-0316D81307FC}"/>
              </a:ext>
            </a:extLst>
          </p:cNvPr>
          <p:cNvCxnSpPr>
            <a:stCxn id="95" idx="0"/>
            <a:endCxn id="48" idx="2"/>
          </p:cNvCxnSpPr>
          <p:nvPr/>
        </p:nvCxnSpPr>
        <p:spPr>
          <a:xfrm flipV="1">
            <a:off x="5980517" y="1485737"/>
            <a:ext cx="1" cy="70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15E91E-E219-4F34-9481-5F326F00944D}"/>
              </a:ext>
            </a:extLst>
          </p:cNvPr>
          <p:cNvSpPr txBox="1"/>
          <p:nvPr/>
        </p:nvSpPr>
        <p:spPr>
          <a:xfrm>
            <a:off x="5508079" y="2324995"/>
            <a:ext cx="3163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HR: HR MN/HR AD/HR CB</a:t>
            </a:r>
          </a:p>
          <a:p>
            <a:pPr marL="342900" indent="-342900">
              <a:buAutoNum type="arabicPeriod"/>
            </a:pPr>
            <a:r>
              <a:rPr lang="en-US" dirty="0"/>
              <a:t>User: Submitter/Approver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EEEB0CC-99BC-450E-B5E5-00FED6C146E6}"/>
              </a:ext>
            </a:extLst>
          </p:cNvPr>
          <p:cNvSpPr/>
          <p:nvPr/>
        </p:nvSpPr>
        <p:spPr>
          <a:xfrm>
            <a:off x="1819277" y="195323"/>
            <a:ext cx="3474768" cy="20525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7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798C1C-8CD1-4961-85CF-1FADBCD01969}"/>
              </a:ext>
            </a:extLst>
          </p:cNvPr>
          <p:cNvSpPr/>
          <p:nvPr/>
        </p:nvSpPr>
        <p:spPr>
          <a:xfrm>
            <a:off x="2775248" y="1116405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Personal Info + Bank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211D1A-FA46-48E3-BD57-4F3112318DC2}"/>
              </a:ext>
            </a:extLst>
          </p:cNvPr>
          <p:cNvSpPr/>
          <p:nvPr/>
        </p:nvSpPr>
        <p:spPr>
          <a:xfrm>
            <a:off x="1781913" y="553204"/>
            <a:ext cx="944875" cy="48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Candidates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002C35-E370-44BC-84FE-2811E78BD19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254351" y="1042077"/>
            <a:ext cx="0" cy="25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A4BDCFC-CDD3-4236-8D1B-EDBF65050520}"/>
              </a:ext>
            </a:extLst>
          </p:cNvPr>
          <p:cNvSpPr txBox="1"/>
          <p:nvPr/>
        </p:nvSpPr>
        <p:spPr>
          <a:xfrm>
            <a:off x="1729765" y="1032792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Transfer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1C9E2A-B4EE-4E83-AA4F-EFC283B7FF45}"/>
              </a:ext>
            </a:extLst>
          </p:cNvPr>
          <p:cNvSpPr txBox="1"/>
          <p:nvPr/>
        </p:nvSpPr>
        <p:spPr>
          <a:xfrm>
            <a:off x="1975917" y="1261707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Create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55060E-CA5C-40F4-B1E0-8FE1FCE89E01}"/>
              </a:ext>
            </a:extLst>
          </p:cNvPr>
          <p:cNvSpPr/>
          <p:nvPr/>
        </p:nvSpPr>
        <p:spPr>
          <a:xfrm>
            <a:off x="2775250" y="1547791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Start date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DC9E5D-7364-4A7C-ABD2-E902B5AF8B7B}"/>
              </a:ext>
            </a:extLst>
          </p:cNvPr>
          <p:cNvSpPr/>
          <p:nvPr/>
        </p:nvSpPr>
        <p:spPr>
          <a:xfrm>
            <a:off x="2775249" y="2001249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Department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F2D04B-52CA-424E-8045-1C6DEA82042D}"/>
              </a:ext>
            </a:extLst>
          </p:cNvPr>
          <p:cNvSpPr/>
          <p:nvPr/>
        </p:nvSpPr>
        <p:spPr>
          <a:xfrm>
            <a:off x="5778045" y="1116404"/>
            <a:ext cx="944875" cy="3693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Working History (EV new </a:t>
            </a:r>
            <a:r>
              <a:rPr lang="en-US" sz="900" dirty="0" err="1">
                <a:solidFill>
                  <a:srgbClr val="FF0000"/>
                </a:solidFill>
              </a:rPr>
              <a:t>empl</a:t>
            </a:r>
            <a:r>
              <a:rPr lang="en-US" sz="9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93724C-CC4D-419F-8356-D30777FB8C85}"/>
              </a:ext>
            </a:extLst>
          </p:cNvPr>
          <p:cNvSpPr/>
          <p:nvPr/>
        </p:nvSpPr>
        <p:spPr>
          <a:xfrm>
            <a:off x="4185706" y="1547791"/>
            <a:ext cx="944875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EMM</a:t>
            </a:r>
          </a:p>
          <a:p>
            <a:pPr algn="ctr"/>
            <a:r>
              <a:rPr lang="en-US" sz="800" dirty="0" err="1"/>
              <a:t>UI:EMP.Fixed</a:t>
            </a:r>
            <a:r>
              <a:rPr lang="en-US" sz="800" dirty="0"/>
              <a:t> Grid</a:t>
            </a:r>
            <a:endParaRPr 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B86EB0-081C-4122-B6D7-2FFBB6193813}"/>
              </a:ext>
            </a:extLst>
          </p:cNvPr>
          <p:cNvSpPr txBox="1"/>
          <p:nvPr/>
        </p:nvSpPr>
        <p:spPr>
          <a:xfrm>
            <a:off x="3658231" y="1593923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Insert/update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0208972-8CF5-4750-8BC1-275AF99CFED7}"/>
              </a:ext>
            </a:extLst>
          </p:cNvPr>
          <p:cNvSpPr/>
          <p:nvPr/>
        </p:nvSpPr>
        <p:spPr>
          <a:xfrm>
            <a:off x="4185704" y="2001248"/>
            <a:ext cx="944875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LKUM</a:t>
            </a:r>
          </a:p>
          <a:p>
            <a:pPr algn="ctr"/>
            <a:r>
              <a:rPr lang="en-US" sz="800" dirty="0" err="1"/>
              <a:t>UI:EMP.Fixed</a:t>
            </a:r>
            <a:r>
              <a:rPr lang="en-US" sz="800" dirty="0"/>
              <a:t> Grid</a:t>
            </a:r>
            <a:endParaRPr lang="en-US" sz="10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9803FA-22DE-4BE3-8554-953BCCA4CDBB}"/>
              </a:ext>
            </a:extLst>
          </p:cNvPr>
          <p:cNvSpPr/>
          <p:nvPr/>
        </p:nvSpPr>
        <p:spPr>
          <a:xfrm>
            <a:off x="2775249" y="2454701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Position/Title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A952CD4-8C78-43EC-9903-0C532D1A1DFC}"/>
              </a:ext>
            </a:extLst>
          </p:cNvPr>
          <p:cNvSpPr/>
          <p:nvPr/>
        </p:nvSpPr>
        <p:spPr>
          <a:xfrm>
            <a:off x="4177941" y="2457854"/>
            <a:ext cx="944875" cy="3608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LKUM</a:t>
            </a:r>
          </a:p>
          <a:p>
            <a:pPr algn="ctr"/>
            <a:r>
              <a:rPr lang="en-US" sz="800" dirty="0" err="1"/>
              <a:t>UI:EMP.Fixed</a:t>
            </a:r>
            <a:r>
              <a:rPr lang="en-US" sz="800" dirty="0"/>
              <a:t> Grid</a:t>
            </a:r>
            <a:endParaRPr lang="en-US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09B536C-89F7-4844-9434-11EE791AA434}"/>
              </a:ext>
            </a:extLst>
          </p:cNvPr>
          <p:cNvSpPr txBox="1"/>
          <p:nvPr/>
        </p:nvSpPr>
        <p:spPr>
          <a:xfrm>
            <a:off x="3653170" y="1998127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Insert/update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60D2AA-8E74-4497-84AF-E9DC282555B2}"/>
              </a:ext>
            </a:extLst>
          </p:cNvPr>
          <p:cNvSpPr txBox="1"/>
          <p:nvPr/>
        </p:nvSpPr>
        <p:spPr>
          <a:xfrm>
            <a:off x="3644173" y="2486244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Insert/update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D4C295-D1DF-4A06-97B6-CDDB4A2E59BB}"/>
              </a:ext>
            </a:extLst>
          </p:cNvPr>
          <p:cNvSpPr/>
          <p:nvPr/>
        </p:nvSpPr>
        <p:spPr>
          <a:xfrm>
            <a:off x="2775249" y="2901174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Certificate, Work Permit, Visa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96422F3-AC26-41F0-8EC7-560385DBBA70}"/>
              </a:ext>
            </a:extLst>
          </p:cNvPr>
          <p:cNvSpPr/>
          <p:nvPr/>
        </p:nvSpPr>
        <p:spPr>
          <a:xfrm>
            <a:off x="2775249" y="3339694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Insurance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39B24C2-5AEA-4E7A-8688-CE39317FF4AB}"/>
              </a:ext>
            </a:extLst>
          </p:cNvPr>
          <p:cNvSpPr/>
          <p:nvPr/>
        </p:nvSpPr>
        <p:spPr>
          <a:xfrm>
            <a:off x="4185709" y="2903094"/>
            <a:ext cx="944875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CER (</a:t>
            </a:r>
            <a:r>
              <a:rPr lang="en-US" sz="900" dirty="0" err="1"/>
              <a:t>CerType</a:t>
            </a:r>
            <a:r>
              <a:rPr lang="en-US" sz="900" dirty="0"/>
              <a:t>)</a:t>
            </a:r>
          </a:p>
          <a:p>
            <a:pPr algn="ctr"/>
            <a:r>
              <a:rPr lang="en-US" sz="800" dirty="0" err="1"/>
              <a:t>UI:EMP.Fixed</a:t>
            </a:r>
            <a:r>
              <a:rPr lang="en-US" sz="800" dirty="0"/>
              <a:t> Grid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5EC14B5-24BA-4A85-8126-689F18FA82B3}"/>
              </a:ext>
            </a:extLst>
          </p:cNvPr>
          <p:cNvSpPr/>
          <p:nvPr/>
        </p:nvSpPr>
        <p:spPr>
          <a:xfrm>
            <a:off x="2775248" y="3776178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Relatives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17F4F37-6B85-4FB4-9B83-B72A5485A172}"/>
              </a:ext>
            </a:extLst>
          </p:cNvPr>
          <p:cNvSpPr/>
          <p:nvPr/>
        </p:nvSpPr>
        <p:spPr>
          <a:xfrm>
            <a:off x="5779037" y="2001247"/>
            <a:ext cx="944875" cy="3693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Working History (EV </a:t>
            </a:r>
            <a:r>
              <a:rPr lang="en-US" sz="900" dirty="0" err="1">
                <a:solidFill>
                  <a:schemeClr val="tx1"/>
                </a:solidFill>
              </a:rPr>
              <a:t>thuyên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chuyển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  <a:endParaRPr lang="en-US" sz="9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490FC98-6402-4D00-BBC0-DDB56F686D18}"/>
              </a:ext>
            </a:extLst>
          </p:cNvPr>
          <p:cNvSpPr txBox="1"/>
          <p:nvPr/>
        </p:nvSpPr>
        <p:spPr>
          <a:xfrm>
            <a:off x="5161558" y="2035558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Insert/update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14E5B11-C510-4E48-9AE8-82B7D632AF50}"/>
              </a:ext>
            </a:extLst>
          </p:cNvPr>
          <p:cNvSpPr/>
          <p:nvPr/>
        </p:nvSpPr>
        <p:spPr>
          <a:xfrm>
            <a:off x="4185703" y="3339549"/>
            <a:ext cx="944875" cy="3694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INS</a:t>
            </a:r>
          </a:p>
          <a:p>
            <a:pPr algn="ctr"/>
            <a:r>
              <a:rPr lang="en-US" sz="800" dirty="0" err="1"/>
              <a:t>UI:EMP.Fixed</a:t>
            </a:r>
            <a:r>
              <a:rPr lang="en-US" sz="800" dirty="0"/>
              <a:t> Grid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012CD2B-8432-4C6D-AC1D-C026605391B0}"/>
              </a:ext>
            </a:extLst>
          </p:cNvPr>
          <p:cNvSpPr/>
          <p:nvPr/>
        </p:nvSpPr>
        <p:spPr>
          <a:xfrm>
            <a:off x="4185710" y="3776178"/>
            <a:ext cx="944875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ESN</a:t>
            </a:r>
          </a:p>
          <a:p>
            <a:pPr algn="ctr"/>
            <a:r>
              <a:rPr lang="en-US" sz="800" dirty="0" err="1"/>
              <a:t>UI:EMP.Fixed</a:t>
            </a:r>
            <a:r>
              <a:rPr lang="en-US" sz="800" dirty="0"/>
              <a:t> Grid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BA9DA3A-6079-4E6C-AA11-081E11A13C84}"/>
              </a:ext>
            </a:extLst>
          </p:cNvPr>
          <p:cNvSpPr txBox="1"/>
          <p:nvPr/>
        </p:nvSpPr>
        <p:spPr>
          <a:xfrm>
            <a:off x="3653169" y="2932886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Insert/update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E1CAD9C-F546-41AF-959A-5BC01CDB6642}"/>
              </a:ext>
            </a:extLst>
          </p:cNvPr>
          <p:cNvSpPr txBox="1"/>
          <p:nvPr/>
        </p:nvSpPr>
        <p:spPr>
          <a:xfrm>
            <a:off x="3644173" y="3371530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Insert/update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512C92C-AE12-4865-8961-8162B39918A9}"/>
              </a:ext>
            </a:extLst>
          </p:cNvPr>
          <p:cNvSpPr txBox="1"/>
          <p:nvPr/>
        </p:nvSpPr>
        <p:spPr>
          <a:xfrm>
            <a:off x="3653168" y="3810015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Insert/update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30816F4-30B7-46F8-98A1-5E7A1E1AD72C}"/>
              </a:ext>
            </a:extLst>
          </p:cNvPr>
          <p:cNvSpPr/>
          <p:nvPr/>
        </p:nvSpPr>
        <p:spPr>
          <a:xfrm>
            <a:off x="4185705" y="1117458"/>
            <a:ext cx="944875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EMP</a:t>
            </a:r>
          </a:p>
          <a:p>
            <a:pPr algn="ctr"/>
            <a:r>
              <a:rPr lang="en-US" sz="1100" dirty="0" err="1"/>
              <a:t>UI:</a:t>
            </a:r>
            <a:r>
              <a:rPr lang="en-US" sz="900" dirty="0" err="1"/>
              <a:t>Form</a:t>
            </a:r>
            <a:endParaRPr lang="en-US" sz="1100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DB4465-BDEC-416D-89FC-DAAFC028C6CC}"/>
              </a:ext>
            </a:extLst>
          </p:cNvPr>
          <p:cNvCxnSpPr>
            <a:stCxn id="8" idx="3"/>
            <a:endCxn id="123" idx="1"/>
          </p:cNvCxnSpPr>
          <p:nvPr/>
        </p:nvCxnSpPr>
        <p:spPr>
          <a:xfrm>
            <a:off x="3720123" y="1301072"/>
            <a:ext cx="465582" cy="1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2E6BDDA-3751-427E-A656-63E256ACCCB4}"/>
              </a:ext>
            </a:extLst>
          </p:cNvPr>
          <p:cNvCxnSpPr>
            <a:stCxn id="43" idx="3"/>
            <a:endCxn id="62" idx="1"/>
          </p:cNvCxnSpPr>
          <p:nvPr/>
        </p:nvCxnSpPr>
        <p:spPr>
          <a:xfrm>
            <a:off x="3720125" y="1732458"/>
            <a:ext cx="465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ED2ADE3-5B93-4F06-95CF-934398C6B524}"/>
              </a:ext>
            </a:extLst>
          </p:cNvPr>
          <p:cNvCxnSpPr>
            <a:cxnSpLocks/>
            <a:stCxn id="44" idx="3"/>
            <a:endCxn id="66" idx="1"/>
          </p:cNvCxnSpPr>
          <p:nvPr/>
        </p:nvCxnSpPr>
        <p:spPr>
          <a:xfrm flipV="1">
            <a:off x="3720124" y="2185915"/>
            <a:ext cx="4655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1022428-36E8-42C1-852C-F9C2430E629E}"/>
              </a:ext>
            </a:extLst>
          </p:cNvPr>
          <p:cNvCxnSpPr>
            <a:cxnSpLocks/>
            <a:stCxn id="74" idx="3"/>
            <a:endCxn id="79" idx="1"/>
          </p:cNvCxnSpPr>
          <p:nvPr/>
        </p:nvCxnSpPr>
        <p:spPr>
          <a:xfrm flipV="1">
            <a:off x="3720124" y="2638278"/>
            <a:ext cx="457817" cy="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259BAF1-C849-436B-8D48-982A86B7B498}"/>
              </a:ext>
            </a:extLst>
          </p:cNvPr>
          <p:cNvCxnSpPr>
            <a:stCxn id="90" idx="3"/>
            <a:endCxn id="92" idx="1"/>
          </p:cNvCxnSpPr>
          <p:nvPr/>
        </p:nvCxnSpPr>
        <p:spPr>
          <a:xfrm>
            <a:off x="3720124" y="3085841"/>
            <a:ext cx="465585" cy="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A1C334F-5614-485F-AAD9-015813F25DB2}"/>
              </a:ext>
            </a:extLst>
          </p:cNvPr>
          <p:cNvCxnSpPr>
            <a:cxnSpLocks/>
            <a:stCxn id="91" idx="3"/>
            <a:endCxn id="104" idx="1"/>
          </p:cNvCxnSpPr>
          <p:nvPr/>
        </p:nvCxnSpPr>
        <p:spPr>
          <a:xfrm flipV="1">
            <a:off x="3720124" y="3524271"/>
            <a:ext cx="465579" cy="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93C7D6C-4248-416D-A0EF-EBC08087359F}"/>
              </a:ext>
            </a:extLst>
          </p:cNvPr>
          <p:cNvCxnSpPr>
            <a:stCxn id="93" idx="3"/>
            <a:endCxn id="113" idx="1"/>
          </p:cNvCxnSpPr>
          <p:nvPr/>
        </p:nvCxnSpPr>
        <p:spPr>
          <a:xfrm>
            <a:off x="3720123" y="3960845"/>
            <a:ext cx="4655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776907B-FCD4-4EB0-9889-62CE3467F79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892411" y="1301070"/>
            <a:ext cx="8828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4BE07995-FACD-4A41-992A-251EDFA41B1A}"/>
              </a:ext>
            </a:extLst>
          </p:cNvPr>
          <p:cNvCxnSpPr>
            <a:cxnSpLocks/>
            <a:stCxn id="123" idx="3"/>
            <a:endCxn id="48" idx="1"/>
          </p:cNvCxnSpPr>
          <p:nvPr/>
        </p:nvCxnSpPr>
        <p:spPr>
          <a:xfrm flipV="1">
            <a:off x="5130580" y="1301071"/>
            <a:ext cx="647465" cy="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BC88B52-DBA3-4F30-82C9-31A0DD480507}"/>
              </a:ext>
            </a:extLst>
          </p:cNvPr>
          <p:cNvSpPr/>
          <p:nvPr/>
        </p:nvSpPr>
        <p:spPr>
          <a:xfrm>
            <a:off x="7171505" y="1116403"/>
            <a:ext cx="944875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EEV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02D9D5B-5C37-4FE4-B2E8-6307EC4367B4}"/>
              </a:ext>
            </a:extLst>
          </p:cNvPr>
          <p:cNvCxnSpPr>
            <a:stCxn id="48" idx="3"/>
            <a:endCxn id="157" idx="1"/>
          </p:cNvCxnSpPr>
          <p:nvPr/>
        </p:nvCxnSpPr>
        <p:spPr>
          <a:xfrm flipV="1">
            <a:off x="6722920" y="1301070"/>
            <a:ext cx="4485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C5B1FE6-8257-42A3-B055-8321F9E4AADE}"/>
              </a:ext>
            </a:extLst>
          </p:cNvPr>
          <p:cNvSpPr/>
          <p:nvPr/>
        </p:nvSpPr>
        <p:spPr>
          <a:xfrm>
            <a:off x="5779035" y="2457274"/>
            <a:ext cx="944875" cy="3693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Working History (EV </a:t>
            </a:r>
            <a:r>
              <a:rPr lang="en-US" sz="900" dirty="0" err="1">
                <a:solidFill>
                  <a:schemeClr val="tx1"/>
                </a:solidFill>
              </a:rPr>
              <a:t>bổ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nhiệm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  <a:endParaRPr lang="en-US" sz="9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1DE1B03-62FF-4D69-ADD9-6935E967520E}"/>
              </a:ext>
            </a:extLst>
          </p:cNvPr>
          <p:cNvSpPr txBox="1"/>
          <p:nvPr/>
        </p:nvSpPr>
        <p:spPr>
          <a:xfrm>
            <a:off x="5168957" y="2496087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Insert/update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4FAB5F4-5C2D-438F-89FF-A49A37440F02}"/>
              </a:ext>
            </a:extLst>
          </p:cNvPr>
          <p:cNvSpPr txBox="1"/>
          <p:nvPr/>
        </p:nvSpPr>
        <p:spPr>
          <a:xfrm>
            <a:off x="5294840" y="1153284"/>
            <a:ext cx="3273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New</a:t>
            </a:r>
            <a:endParaRPr lang="en-US" sz="700" dirty="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9D98E9D-EA3B-467A-BD62-E67A3841B32C}"/>
              </a:ext>
            </a:extLst>
          </p:cNvPr>
          <p:cNvCxnSpPr>
            <a:stCxn id="94" idx="1"/>
            <a:endCxn id="66" idx="3"/>
          </p:cNvCxnSpPr>
          <p:nvPr/>
        </p:nvCxnSpPr>
        <p:spPr>
          <a:xfrm flipH="1">
            <a:off x="5130579" y="2185914"/>
            <a:ext cx="6484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708B4AC-9844-431C-8F27-C083A197E8CD}"/>
              </a:ext>
            </a:extLst>
          </p:cNvPr>
          <p:cNvCxnSpPr>
            <a:cxnSpLocks/>
            <a:stCxn id="162" idx="1"/>
            <a:endCxn id="79" idx="3"/>
          </p:cNvCxnSpPr>
          <p:nvPr/>
        </p:nvCxnSpPr>
        <p:spPr>
          <a:xfrm flipH="1" flipV="1">
            <a:off x="5122816" y="2638278"/>
            <a:ext cx="656219" cy="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9B5DE90-A9AF-4C29-AA1F-58E6DD3C8E25}"/>
              </a:ext>
            </a:extLst>
          </p:cNvPr>
          <p:cNvSpPr/>
          <p:nvPr/>
        </p:nvSpPr>
        <p:spPr>
          <a:xfrm>
            <a:off x="7171504" y="2001246"/>
            <a:ext cx="944875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EEV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614FE76-9DA1-4674-902C-3E2A4FBA9B72}"/>
              </a:ext>
            </a:extLst>
          </p:cNvPr>
          <p:cNvCxnSpPr>
            <a:stCxn id="94" idx="3"/>
            <a:endCxn id="172" idx="1"/>
          </p:cNvCxnSpPr>
          <p:nvPr/>
        </p:nvCxnSpPr>
        <p:spPr>
          <a:xfrm flipV="1">
            <a:off x="6723912" y="2185913"/>
            <a:ext cx="4475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CB82DF4-2A17-4950-9792-0A1822919112}"/>
              </a:ext>
            </a:extLst>
          </p:cNvPr>
          <p:cNvSpPr/>
          <p:nvPr/>
        </p:nvSpPr>
        <p:spPr>
          <a:xfrm>
            <a:off x="7172337" y="2454701"/>
            <a:ext cx="944875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EEV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DEBBBC78-0EF9-4835-8754-3502461A4C60}"/>
              </a:ext>
            </a:extLst>
          </p:cNvPr>
          <p:cNvCxnSpPr>
            <a:stCxn id="162" idx="3"/>
            <a:endCxn id="175" idx="1"/>
          </p:cNvCxnSpPr>
          <p:nvPr/>
        </p:nvCxnSpPr>
        <p:spPr>
          <a:xfrm flipV="1">
            <a:off x="6723910" y="2639368"/>
            <a:ext cx="448427" cy="2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D4BB6AC0-EC11-4BE0-9B50-EA3B4847698B}"/>
              </a:ext>
            </a:extLst>
          </p:cNvPr>
          <p:cNvSpPr txBox="1"/>
          <p:nvPr/>
        </p:nvSpPr>
        <p:spPr>
          <a:xfrm>
            <a:off x="0" y="-2186"/>
            <a:ext cx="8499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docs-Quattrocento Sans"/>
              </a:rPr>
              <a:t>Quản</a:t>
            </a:r>
            <a:r>
              <a:rPr lang="en-US" b="1" i="0" dirty="0">
                <a:solidFill>
                  <a:srgbClr val="000000"/>
                </a:solidFill>
                <a:effectLst/>
                <a:latin typeface="docs-Quattrocento Sans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docs-Quattrocento Sans"/>
              </a:rPr>
              <a:t>lý</a:t>
            </a:r>
            <a:r>
              <a:rPr lang="en-US" b="1" i="0" dirty="0">
                <a:solidFill>
                  <a:srgbClr val="000000"/>
                </a:solidFill>
                <a:effectLst/>
                <a:latin typeface="docs-Quattrocento Sans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docs-Quattrocento Sans"/>
              </a:rPr>
              <a:t>thông</a:t>
            </a:r>
            <a:r>
              <a:rPr lang="en-US" b="1" i="0" dirty="0">
                <a:solidFill>
                  <a:srgbClr val="000000"/>
                </a:solidFill>
                <a:effectLst/>
                <a:latin typeface="docs-Quattrocento Sans"/>
              </a:rPr>
              <a:t> tin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docs-Quattrocento Sans"/>
              </a:rPr>
              <a:t>nhân</a:t>
            </a:r>
            <a:r>
              <a:rPr lang="en-US" b="1" i="0" dirty="0">
                <a:solidFill>
                  <a:srgbClr val="000000"/>
                </a:solidFill>
                <a:effectLst/>
                <a:latin typeface="docs-Quattrocento Sans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docs-Quattrocento Sans"/>
              </a:rPr>
              <a:t>viên</a:t>
            </a:r>
            <a:r>
              <a:rPr lang="en-US" b="1" i="0" dirty="0">
                <a:solidFill>
                  <a:srgbClr val="000000"/>
                </a:solidFill>
                <a:effectLst/>
                <a:latin typeface="docs-Quattrocento Sans"/>
              </a:rPr>
              <a:t> -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docs-Quattrocento Sans"/>
              </a:rPr>
              <a:t>Quá</a:t>
            </a:r>
            <a:r>
              <a:rPr lang="en-US" b="1" i="0" dirty="0">
                <a:solidFill>
                  <a:srgbClr val="000000"/>
                </a:solidFill>
                <a:effectLst/>
                <a:latin typeface="docs-Quattrocento Sans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docs-Quattrocento Sans"/>
              </a:rPr>
              <a:t>trình</a:t>
            </a:r>
            <a:r>
              <a:rPr lang="en-US" b="1" i="0" dirty="0">
                <a:solidFill>
                  <a:srgbClr val="000000"/>
                </a:solidFill>
                <a:effectLst/>
                <a:latin typeface="docs-Quattrocento Sans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docs-Quattrocento Sans"/>
              </a:rPr>
              <a:t>công</a:t>
            </a:r>
            <a:r>
              <a:rPr lang="en-US" b="1" i="0" dirty="0">
                <a:solidFill>
                  <a:srgbClr val="000000"/>
                </a:solidFill>
                <a:effectLst/>
                <a:latin typeface="docs-Quattrocento Sans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docs-Quattrocento Sans"/>
              </a:rPr>
              <a:t>tác</a:t>
            </a:r>
            <a:r>
              <a:rPr lang="en-US" b="1" i="0" dirty="0">
                <a:solidFill>
                  <a:srgbClr val="000000"/>
                </a:solidFill>
                <a:effectLst/>
                <a:latin typeface="docs-Quattrocento Sans"/>
              </a:rPr>
              <a:t> -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docs-Quattrocento Sans"/>
              </a:rPr>
              <a:t>Quản</a:t>
            </a:r>
            <a:r>
              <a:rPr lang="en-US" b="1" i="0" dirty="0">
                <a:solidFill>
                  <a:srgbClr val="000000"/>
                </a:solidFill>
                <a:effectLst/>
                <a:latin typeface="docs-Quattrocento Sans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docs-Quattrocento Sans"/>
              </a:rPr>
              <a:t>lý</a:t>
            </a:r>
            <a:r>
              <a:rPr lang="en-US" b="1" i="0" dirty="0">
                <a:solidFill>
                  <a:srgbClr val="000000"/>
                </a:solidFill>
                <a:effectLst/>
                <a:latin typeface="docs-Quattrocento Sans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docs-Quattrocento Sans"/>
              </a:rPr>
              <a:t>thông</a:t>
            </a:r>
            <a:r>
              <a:rPr lang="en-US" b="1" i="0" dirty="0">
                <a:solidFill>
                  <a:srgbClr val="000000"/>
                </a:solidFill>
                <a:effectLst/>
                <a:latin typeface="docs-Quattrocento Sans"/>
              </a:rPr>
              <a:t> tin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docs-Quattrocento Sans"/>
              </a:rPr>
              <a:t>nghỉ</a:t>
            </a:r>
            <a:r>
              <a:rPr lang="en-US" b="1" i="0" dirty="0">
                <a:solidFill>
                  <a:srgbClr val="000000"/>
                </a:solidFill>
                <a:effectLst/>
                <a:latin typeface="docs-Quattrocento Sans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docs-Quattrocento Sans"/>
              </a:rPr>
              <a:t>việc</a:t>
            </a:r>
            <a:endParaRPr lang="en-US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A53A49E-5CF5-4500-90C7-0793905BF57B}"/>
              </a:ext>
            </a:extLst>
          </p:cNvPr>
          <p:cNvSpPr/>
          <p:nvPr/>
        </p:nvSpPr>
        <p:spPr>
          <a:xfrm>
            <a:off x="2775248" y="4264838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Asset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A4E3CBE-67E2-4207-B2A8-44E9A7C7BA50}"/>
              </a:ext>
            </a:extLst>
          </p:cNvPr>
          <p:cNvSpPr/>
          <p:nvPr/>
        </p:nvSpPr>
        <p:spPr>
          <a:xfrm>
            <a:off x="4171138" y="4264837"/>
            <a:ext cx="944875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EAS</a:t>
            </a:r>
          </a:p>
          <a:p>
            <a:pPr algn="ctr"/>
            <a:r>
              <a:rPr lang="en-US" sz="800" dirty="0" err="1"/>
              <a:t>UI:EMP.Fixed</a:t>
            </a:r>
            <a:r>
              <a:rPr lang="en-US" sz="800" dirty="0"/>
              <a:t> Grid</a:t>
            </a:r>
            <a:endParaRPr lang="en-US" sz="1100" dirty="0"/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A40FB37-B950-43D3-8D1D-1CCB369C5A40}"/>
              </a:ext>
            </a:extLst>
          </p:cNvPr>
          <p:cNvCxnSpPr>
            <a:stCxn id="184" idx="3"/>
            <a:endCxn id="185" idx="1"/>
          </p:cNvCxnSpPr>
          <p:nvPr/>
        </p:nvCxnSpPr>
        <p:spPr>
          <a:xfrm flipV="1">
            <a:off x="3720123" y="4449504"/>
            <a:ext cx="4510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95DDA2A8-B197-4FD3-8845-4619858F0735}"/>
              </a:ext>
            </a:extLst>
          </p:cNvPr>
          <p:cNvSpPr txBox="1"/>
          <p:nvPr/>
        </p:nvSpPr>
        <p:spPr>
          <a:xfrm>
            <a:off x="3653168" y="4284603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Insert/update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71CE0CB-FFC7-41E1-9150-5745055E8FD0}"/>
              </a:ext>
            </a:extLst>
          </p:cNvPr>
          <p:cNvSpPr/>
          <p:nvPr/>
        </p:nvSpPr>
        <p:spPr>
          <a:xfrm>
            <a:off x="2768707" y="4706526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Work Experience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A64ED66-399E-470B-9074-9E455722834E}"/>
              </a:ext>
            </a:extLst>
          </p:cNvPr>
          <p:cNvSpPr/>
          <p:nvPr/>
        </p:nvSpPr>
        <p:spPr>
          <a:xfrm>
            <a:off x="4164597" y="4706525"/>
            <a:ext cx="944875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ECV</a:t>
            </a:r>
          </a:p>
          <a:p>
            <a:pPr algn="ctr"/>
            <a:r>
              <a:rPr lang="en-US" sz="800" dirty="0" err="1"/>
              <a:t>UI:EMP.Fixed</a:t>
            </a:r>
            <a:r>
              <a:rPr lang="en-US" sz="800" dirty="0"/>
              <a:t> Grid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16DE26D-87B4-492C-B00A-721C6B3423DE}"/>
              </a:ext>
            </a:extLst>
          </p:cNvPr>
          <p:cNvCxnSpPr>
            <a:stCxn id="193" idx="3"/>
            <a:endCxn id="194" idx="1"/>
          </p:cNvCxnSpPr>
          <p:nvPr/>
        </p:nvCxnSpPr>
        <p:spPr>
          <a:xfrm flipV="1">
            <a:off x="3713582" y="4891192"/>
            <a:ext cx="45101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E53440D6-C620-44D5-8BC5-0D577F293CC0}"/>
              </a:ext>
            </a:extLst>
          </p:cNvPr>
          <p:cNvSpPr txBox="1"/>
          <p:nvPr/>
        </p:nvSpPr>
        <p:spPr>
          <a:xfrm>
            <a:off x="3646627" y="4726291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Insert/update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BAB099E1-82C6-4255-90AE-44BCF95EA5CC}"/>
              </a:ext>
            </a:extLst>
          </p:cNvPr>
          <p:cNvSpPr/>
          <p:nvPr/>
        </p:nvSpPr>
        <p:spPr>
          <a:xfrm>
            <a:off x="2775248" y="5192432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Working History (</a:t>
            </a:r>
            <a:r>
              <a:rPr lang="en-US" sz="900" dirty="0" err="1">
                <a:solidFill>
                  <a:schemeClr val="bg1"/>
                </a:solidFill>
              </a:rPr>
              <a:t>Khen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thưởng</a:t>
            </a:r>
            <a:r>
              <a:rPr lang="en-US" sz="900" dirty="0">
                <a:solidFill>
                  <a:schemeClr val="bg1"/>
                </a:solidFill>
              </a:rPr>
              <a:t>, </a:t>
            </a:r>
            <a:r>
              <a:rPr lang="en-US" sz="900" dirty="0" err="1">
                <a:solidFill>
                  <a:schemeClr val="bg1"/>
                </a:solidFill>
              </a:rPr>
              <a:t>Kỷ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luật</a:t>
            </a:r>
            <a:r>
              <a:rPr lang="en-US" sz="900" dirty="0">
                <a:solidFill>
                  <a:schemeClr val="bg1"/>
                </a:solidFill>
              </a:rPr>
              <a:t>, )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AF1C11AC-9C42-4EA8-B33C-91A47D162594}"/>
              </a:ext>
            </a:extLst>
          </p:cNvPr>
          <p:cNvSpPr/>
          <p:nvPr/>
        </p:nvSpPr>
        <p:spPr>
          <a:xfrm>
            <a:off x="4164596" y="5192432"/>
            <a:ext cx="944875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EEV</a:t>
            </a:r>
          </a:p>
          <a:p>
            <a:pPr algn="ctr"/>
            <a:r>
              <a:rPr lang="en-US" sz="800" dirty="0" err="1"/>
              <a:t>UI:EMP.Fixed</a:t>
            </a:r>
            <a:r>
              <a:rPr lang="en-US" sz="800" dirty="0"/>
              <a:t> Grid</a:t>
            </a:r>
            <a:endParaRPr lang="en-US" sz="1100" dirty="0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E1A5F6A-6661-463C-BEFD-1449F7AC5E43}"/>
              </a:ext>
            </a:extLst>
          </p:cNvPr>
          <p:cNvCxnSpPr>
            <a:stCxn id="197" idx="3"/>
            <a:endCxn id="198" idx="1"/>
          </p:cNvCxnSpPr>
          <p:nvPr/>
        </p:nvCxnSpPr>
        <p:spPr>
          <a:xfrm>
            <a:off x="3720123" y="5377099"/>
            <a:ext cx="444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37A7FDCB-A53F-481A-AC77-31AE4D269895}"/>
              </a:ext>
            </a:extLst>
          </p:cNvPr>
          <p:cNvSpPr txBox="1"/>
          <p:nvPr/>
        </p:nvSpPr>
        <p:spPr>
          <a:xfrm>
            <a:off x="3636891" y="5247428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Insert/update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1F7DC58-00D1-4933-A9D7-7131C9D01130}"/>
              </a:ext>
            </a:extLst>
          </p:cNvPr>
          <p:cNvSpPr txBox="1"/>
          <p:nvPr/>
        </p:nvSpPr>
        <p:spPr>
          <a:xfrm>
            <a:off x="6665044" y="2033867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Insert/update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B6D3B95-F9CD-4867-B82A-0F4217990E1B}"/>
              </a:ext>
            </a:extLst>
          </p:cNvPr>
          <p:cNvSpPr txBox="1"/>
          <p:nvPr/>
        </p:nvSpPr>
        <p:spPr>
          <a:xfrm>
            <a:off x="6664842" y="2486244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Insert/update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181C4C8-3FE2-463A-8FBA-FD40C6CF91EF}"/>
              </a:ext>
            </a:extLst>
          </p:cNvPr>
          <p:cNvSpPr/>
          <p:nvPr/>
        </p:nvSpPr>
        <p:spPr>
          <a:xfrm>
            <a:off x="5778044" y="1546073"/>
            <a:ext cx="944875" cy="3693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Working History (EV </a:t>
            </a:r>
            <a:r>
              <a:rPr lang="en-US" sz="900" dirty="0" err="1">
                <a:solidFill>
                  <a:schemeClr val="tx1"/>
                </a:solidFill>
              </a:rPr>
              <a:t>nghỉ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việc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  <a:endParaRPr lang="en-US" sz="900" dirty="0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5AE6C29-2AD4-497C-AB35-543AEB90FCC5}"/>
              </a:ext>
            </a:extLst>
          </p:cNvPr>
          <p:cNvSpPr/>
          <p:nvPr/>
        </p:nvSpPr>
        <p:spPr>
          <a:xfrm>
            <a:off x="7171504" y="1546072"/>
            <a:ext cx="944875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EEV</a:t>
            </a: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01C20684-3693-49E7-96C5-F15E5B02EB90}"/>
              </a:ext>
            </a:extLst>
          </p:cNvPr>
          <p:cNvCxnSpPr>
            <a:stCxn id="205" idx="3"/>
            <a:endCxn id="206" idx="1"/>
          </p:cNvCxnSpPr>
          <p:nvPr/>
        </p:nvCxnSpPr>
        <p:spPr>
          <a:xfrm flipV="1">
            <a:off x="6722919" y="1730739"/>
            <a:ext cx="4485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F7DF139E-4BEE-4E37-84D7-C4AD06770F74}"/>
              </a:ext>
            </a:extLst>
          </p:cNvPr>
          <p:cNvCxnSpPr>
            <a:stCxn id="205" idx="1"/>
            <a:endCxn id="62" idx="3"/>
          </p:cNvCxnSpPr>
          <p:nvPr/>
        </p:nvCxnSpPr>
        <p:spPr>
          <a:xfrm flipH="1">
            <a:off x="5130581" y="1730740"/>
            <a:ext cx="647463" cy="1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Left Brace 209">
            <a:extLst>
              <a:ext uri="{FF2B5EF4-FFF2-40B4-BE49-F238E27FC236}">
                <a16:creationId xmlns:a16="http://schemas.microsoft.com/office/drawing/2014/main" id="{4A3300CF-2EED-45F5-876B-F48D6F136F67}"/>
              </a:ext>
            </a:extLst>
          </p:cNvPr>
          <p:cNvSpPr/>
          <p:nvPr/>
        </p:nvSpPr>
        <p:spPr>
          <a:xfrm>
            <a:off x="2504110" y="5179098"/>
            <a:ext cx="155448" cy="396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A4CC057-C3B3-4F7A-B16F-830A3A5B6D81}"/>
              </a:ext>
            </a:extLst>
          </p:cNvPr>
          <p:cNvSpPr txBox="1"/>
          <p:nvPr/>
        </p:nvSpPr>
        <p:spPr>
          <a:xfrm>
            <a:off x="1190702" y="5247428"/>
            <a:ext cx="14034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 err="1">
                <a:solidFill>
                  <a:srgbClr val="000000"/>
                </a:solidFill>
                <a:effectLst/>
                <a:latin typeface="docs-Quattrocento Sans"/>
              </a:rPr>
              <a:t>Quá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docs-Quattrocento Sans"/>
              </a:rPr>
              <a:t> </a:t>
            </a:r>
            <a:r>
              <a:rPr lang="en-US" sz="1100" b="1" i="0" dirty="0" err="1">
                <a:solidFill>
                  <a:srgbClr val="000000"/>
                </a:solidFill>
                <a:effectLst/>
                <a:latin typeface="docs-Quattrocento Sans"/>
              </a:rPr>
              <a:t>trình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docs-Quattrocento Sans"/>
              </a:rPr>
              <a:t> </a:t>
            </a:r>
            <a:r>
              <a:rPr lang="en-US" sz="1100" b="1" i="0" dirty="0" err="1">
                <a:solidFill>
                  <a:srgbClr val="000000"/>
                </a:solidFill>
                <a:effectLst/>
                <a:latin typeface="docs-Quattrocento Sans"/>
              </a:rPr>
              <a:t>công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docs-Quattrocento Sans"/>
              </a:rPr>
              <a:t> </a:t>
            </a:r>
            <a:r>
              <a:rPr lang="en-US" sz="1100" b="1" i="0" dirty="0" err="1">
                <a:solidFill>
                  <a:srgbClr val="000000"/>
                </a:solidFill>
                <a:effectLst/>
                <a:latin typeface="docs-Quattrocento Sans"/>
              </a:rPr>
              <a:t>tác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docs-Quattrocento Sans"/>
              </a:rPr>
              <a:t> </a:t>
            </a:r>
            <a:endParaRPr lang="en-US" sz="1100" dirty="0"/>
          </a:p>
        </p:txBody>
      </p:sp>
      <p:sp>
        <p:nvSpPr>
          <p:cNvPr id="213" name="Left Brace 212">
            <a:extLst>
              <a:ext uri="{FF2B5EF4-FFF2-40B4-BE49-F238E27FC236}">
                <a16:creationId xmlns:a16="http://schemas.microsoft.com/office/drawing/2014/main" id="{7D7D3A59-9D0F-430B-AA80-5D509D7CE25F}"/>
              </a:ext>
            </a:extLst>
          </p:cNvPr>
          <p:cNvSpPr/>
          <p:nvPr/>
        </p:nvSpPr>
        <p:spPr>
          <a:xfrm>
            <a:off x="2429106" y="1211819"/>
            <a:ext cx="270192" cy="38640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D1E266B-031E-4442-A107-A327509FCE76}"/>
              </a:ext>
            </a:extLst>
          </p:cNvPr>
          <p:cNvSpPr txBox="1"/>
          <p:nvPr/>
        </p:nvSpPr>
        <p:spPr>
          <a:xfrm>
            <a:off x="1139039" y="3188504"/>
            <a:ext cx="14034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 err="1">
                <a:solidFill>
                  <a:srgbClr val="000000"/>
                </a:solidFill>
                <a:effectLst/>
                <a:latin typeface="docs-Quattrocento Sans"/>
              </a:rPr>
              <a:t>Thông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docs-Quattrocento Sans"/>
              </a:rPr>
              <a:t> tin </a:t>
            </a:r>
            <a:r>
              <a:rPr lang="en-US" sz="1100" b="1" i="0" dirty="0" err="1">
                <a:solidFill>
                  <a:srgbClr val="000000"/>
                </a:solidFill>
                <a:effectLst/>
                <a:latin typeface="docs-Quattrocento Sans"/>
              </a:rPr>
              <a:t>nhân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docs-Quattrocento Sans"/>
              </a:rPr>
              <a:t> </a:t>
            </a:r>
            <a:r>
              <a:rPr lang="en-US" sz="1100" b="1" i="0" dirty="0" err="1">
                <a:solidFill>
                  <a:srgbClr val="000000"/>
                </a:solidFill>
                <a:effectLst/>
                <a:latin typeface="docs-Quattrocento Sans"/>
              </a:rPr>
              <a:t>viên</a:t>
            </a:r>
            <a:endParaRPr lang="en-US" sz="11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2AD5E30-1C03-428F-B646-1FA1BF811685}"/>
              </a:ext>
            </a:extLst>
          </p:cNvPr>
          <p:cNvSpPr txBox="1"/>
          <p:nvPr/>
        </p:nvSpPr>
        <p:spPr>
          <a:xfrm>
            <a:off x="8455123" y="1826923"/>
            <a:ext cx="24063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 err="1">
                <a:solidFill>
                  <a:srgbClr val="000000"/>
                </a:solidFill>
                <a:effectLst/>
                <a:latin typeface="docs-Quattrocento Sans"/>
              </a:rPr>
              <a:t>Quá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docs-Quattrocento Sans"/>
              </a:rPr>
              <a:t> </a:t>
            </a:r>
            <a:r>
              <a:rPr lang="en-US" sz="1100" b="1" i="0" dirty="0" err="1">
                <a:solidFill>
                  <a:srgbClr val="000000"/>
                </a:solidFill>
                <a:effectLst/>
                <a:latin typeface="docs-Quattrocento Sans"/>
              </a:rPr>
              <a:t>trình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docs-Quattrocento Sans"/>
              </a:rPr>
              <a:t> </a:t>
            </a:r>
            <a:r>
              <a:rPr lang="en-US" sz="1100" b="1" i="0" dirty="0" err="1">
                <a:solidFill>
                  <a:srgbClr val="000000"/>
                </a:solidFill>
                <a:effectLst/>
                <a:latin typeface="docs-Quattrocento Sans"/>
              </a:rPr>
              <a:t>công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docs-Quattrocento Sans"/>
              </a:rPr>
              <a:t> </a:t>
            </a:r>
            <a:r>
              <a:rPr lang="en-US" sz="1100" b="1" i="0" dirty="0" err="1">
                <a:solidFill>
                  <a:srgbClr val="000000"/>
                </a:solidFill>
                <a:effectLst/>
                <a:latin typeface="docs-Quattrocento Sans"/>
              </a:rPr>
              <a:t>tác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docs-Quattrocento Sans"/>
              </a:rPr>
              <a:t>/ </a:t>
            </a:r>
            <a:r>
              <a:rPr lang="en-US" sz="1100" b="1" i="0" dirty="0" err="1">
                <a:solidFill>
                  <a:srgbClr val="000000"/>
                </a:solidFill>
                <a:effectLst/>
                <a:latin typeface="docs-Quattrocento Sans"/>
              </a:rPr>
              <a:t>nghỉ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docs-Quattrocento Sans"/>
              </a:rPr>
              <a:t> </a:t>
            </a:r>
            <a:r>
              <a:rPr lang="en-US" sz="1100" b="1" i="0" dirty="0" err="1">
                <a:solidFill>
                  <a:srgbClr val="000000"/>
                </a:solidFill>
                <a:effectLst/>
                <a:latin typeface="docs-Quattrocento Sans"/>
              </a:rPr>
              <a:t>việc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docs-Quattrocento Sans"/>
              </a:rPr>
              <a:t> </a:t>
            </a:r>
            <a:endParaRPr lang="en-US" sz="1100" dirty="0"/>
          </a:p>
        </p:txBody>
      </p:sp>
      <p:sp>
        <p:nvSpPr>
          <p:cNvPr id="216" name="Right Brace 215">
            <a:extLst>
              <a:ext uri="{FF2B5EF4-FFF2-40B4-BE49-F238E27FC236}">
                <a16:creationId xmlns:a16="http://schemas.microsoft.com/office/drawing/2014/main" id="{EE7564D4-9747-4461-A389-C0EA8B8B69EC}"/>
              </a:ext>
            </a:extLst>
          </p:cNvPr>
          <p:cNvSpPr/>
          <p:nvPr/>
        </p:nvSpPr>
        <p:spPr>
          <a:xfrm>
            <a:off x="8234842" y="1075728"/>
            <a:ext cx="155448" cy="176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28BBED3-D205-48DA-A312-9F20AAD71C7C}"/>
              </a:ext>
            </a:extLst>
          </p:cNvPr>
          <p:cNvCxnSpPr>
            <a:cxnSpLocks/>
            <a:stCxn id="198" idx="3"/>
            <a:endCxn id="162" idx="2"/>
          </p:cNvCxnSpPr>
          <p:nvPr/>
        </p:nvCxnSpPr>
        <p:spPr>
          <a:xfrm flipV="1">
            <a:off x="5109471" y="2826607"/>
            <a:ext cx="1142002" cy="2550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2EF32C-CDDE-4CA6-8AC8-E8D3FCBA8A6B}"/>
              </a:ext>
            </a:extLst>
          </p:cNvPr>
          <p:cNvCxnSpPr>
            <a:stCxn id="162" idx="0"/>
            <a:endCxn id="94" idx="2"/>
          </p:cNvCxnSpPr>
          <p:nvPr/>
        </p:nvCxnSpPr>
        <p:spPr>
          <a:xfrm flipV="1">
            <a:off x="6251473" y="2370580"/>
            <a:ext cx="2" cy="86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1E313A-4494-4C5F-A691-6EF002DA57AE}"/>
              </a:ext>
            </a:extLst>
          </p:cNvPr>
          <p:cNvCxnSpPr>
            <a:stCxn id="94" idx="0"/>
            <a:endCxn id="205" idx="2"/>
          </p:cNvCxnSpPr>
          <p:nvPr/>
        </p:nvCxnSpPr>
        <p:spPr>
          <a:xfrm flipH="1" flipV="1">
            <a:off x="6250482" y="1915406"/>
            <a:ext cx="993" cy="85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36F357-B701-4F5F-81E8-4C0841E78AA2}"/>
              </a:ext>
            </a:extLst>
          </p:cNvPr>
          <p:cNvCxnSpPr>
            <a:stCxn id="205" idx="0"/>
            <a:endCxn id="48" idx="2"/>
          </p:cNvCxnSpPr>
          <p:nvPr/>
        </p:nvCxnSpPr>
        <p:spPr>
          <a:xfrm flipV="1">
            <a:off x="6250482" y="1485737"/>
            <a:ext cx="1" cy="60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D2F0D14-5619-4C67-937F-2277B550F266}"/>
              </a:ext>
            </a:extLst>
          </p:cNvPr>
          <p:cNvSpPr txBox="1"/>
          <p:nvPr/>
        </p:nvSpPr>
        <p:spPr>
          <a:xfrm>
            <a:off x="6650399" y="1558825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Insert/update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FBEDD54-51E2-47EB-A03F-8117448644CB}"/>
              </a:ext>
            </a:extLst>
          </p:cNvPr>
          <p:cNvSpPr txBox="1"/>
          <p:nvPr/>
        </p:nvSpPr>
        <p:spPr>
          <a:xfrm>
            <a:off x="6644763" y="1151528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Insert/update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B3A9C99-FFB6-4BB4-AF82-B9B8C6D92F00}"/>
              </a:ext>
            </a:extLst>
          </p:cNvPr>
          <p:cNvSpPr/>
          <p:nvPr/>
        </p:nvSpPr>
        <p:spPr>
          <a:xfrm>
            <a:off x="5263506" y="4268375"/>
            <a:ext cx="944875" cy="3657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FA.AR</a:t>
            </a:r>
          </a:p>
          <a:p>
            <a:pPr algn="ctr"/>
            <a:r>
              <a:rPr lang="en-US" sz="800" dirty="0">
                <a:solidFill>
                  <a:schemeClr val="accent2"/>
                </a:solidFill>
              </a:rPr>
              <a:t>Create: Drilldown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761945-A9C7-40E4-9281-39F7EB424442}"/>
              </a:ext>
            </a:extLst>
          </p:cNvPr>
          <p:cNvCxnSpPr>
            <a:stCxn id="185" idx="3"/>
            <a:endCxn id="95" idx="1"/>
          </p:cNvCxnSpPr>
          <p:nvPr/>
        </p:nvCxnSpPr>
        <p:spPr>
          <a:xfrm>
            <a:off x="5116013" y="4449504"/>
            <a:ext cx="147493" cy="1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DA4216B5-1425-43A0-8399-5648FDB2B32F}"/>
              </a:ext>
            </a:extLst>
          </p:cNvPr>
          <p:cNvSpPr/>
          <p:nvPr/>
        </p:nvSpPr>
        <p:spPr>
          <a:xfrm>
            <a:off x="4167425" y="5713570"/>
            <a:ext cx="944875" cy="3657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2"/>
                </a:solidFill>
              </a:rPr>
              <a:t>Drilldown: Print Forms</a:t>
            </a:r>
            <a:endParaRPr lang="en-US" sz="300" dirty="0">
              <a:solidFill>
                <a:schemeClr val="accent2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375A54-72AA-45F0-B2A1-7805FF0792D8}"/>
              </a:ext>
            </a:extLst>
          </p:cNvPr>
          <p:cNvCxnSpPr>
            <a:stCxn id="198" idx="2"/>
            <a:endCxn id="96" idx="0"/>
          </p:cNvCxnSpPr>
          <p:nvPr/>
        </p:nvCxnSpPr>
        <p:spPr>
          <a:xfrm>
            <a:off x="4637034" y="5561765"/>
            <a:ext cx="2829" cy="151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54D34C81-B2A0-4BEB-ADBA-8C0D6D8672D9}"/>
              </a:ext>
            </a:extLst>
          </p:cNvPr>
          <p:cNvSpPr/>
          <p:nvPr/>
        </p:nvSpPr>
        <p:spPr>
          <a:xfrm>
            <a:off x="4177941" y="586684"/>
            <a:ext cx="952637" cy="4324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2"/>
                </a:solidFill>
              </a:rPr>
              <a:t>Print Employee Profile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70298D-69F5-47E4-90A0-BB3F8D28115F}"/>
              </a:ext>
            </a:extLst>
          </p:cNvPr>
          <p:cNvCxnSpPr>
            <a:cxnSpLocks/>
            <a:stCxn id="123" idx="0"/>
            <a:endCxn id="99" idx="2"/>
          </p:cNvCxnSpPr>
          <p:nvPr/>
        </p:nvCxnSpPr>
        <p:spPr>
          <a:xfrm flipH="1" flipV="1">
            <a:off x="4654260" y="1019155"/>
            <a:ext cx="3883" cy="98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08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798C1C-8CD1-4961-85CF-1FADBCD01969}"/>
              </a:ext>
            </a:extLst>
          </p:cNvPr>
          <p:cNvSpPr/>
          <p:nvPr/>
        </p:nvSpPr>
        <p:spPr>
          <a:xfrm>
            <a:off x="1980119" y="1116405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Salary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211D1A-FA46-48E3-BD57-4F3112318DC2}"/>
              </a:ext>
            </a:extLst>
          </p:cNvPr>
          <p:cNvSpPr/>
          <p:nvPr/>
        </p:nvSpPr>
        <p:spPr>
          <a:xfrm>
            <a:off x="986784" y="553204"/>
            <a:ext cx="944875" cy="48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Offer Letter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002C35-E370-44BC-84FE-2811E78BD19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459222" y="1042077"/>
            <a:ext cx="0" cy="25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A4BDCFC-CDD3-4236-8D1B-EDBF65050520}"/>
              </a:ext>
            </a:extLst>
          </p:cNvPr>
          <p:cNvSpPr txBox="1"/>
          <p:nvPr/>
        </p:nvSpPr>
        <p:spPr>
          <a:xfrm>
            <a:off x="934636" y="1032792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Transfer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1C9E2A-B4EE-4E83-AA4F-EFC283B7FF45}"/>
              </a:ext>
            </a:extLst>
          </p:cNvPr>
          <p:cNvSpPr txBox="1"/>
          <p:nvPr/>
        </p:nvSpPr>
        <p:spPr>
          <a:xfrm>
            <a:off x="1180788" y="1261707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Create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55060E-CA5C-40F4-B1E0-8FE1FCE89E01}"/>
              </a:ext>
            </a:extLst>
          </p:cNvPr>
          <p:cNvSpPr/>
          <p:nvPr/>
        </p:nvSpPr>
        <p:spPr>
          <a:xfrm>
            <a:off x="1980121" y="1547791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Allowance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DC9E5D-7364-4A7C-ABD2-E902B5AF8B7B}"/>
              </a:ext>
            </a:extLst>
          </p:cNvPr>
          <p:cNvSpPr/>
          <p:nvPr/>
        </p:nvSpPr>
        <p:spPr>
          <a:xfrm>
            <a:off x="1980120" y="2001249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Job title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93724C-CC4D-419F-8356-D30777FB8C85}"/>
              </a:ext>
            </a:extLst>
          </p:cNvPr>
          <p:cNvSpPr/>
          <p:nvPr/>
        </p:nvSpPr>
        <p:spPr>
          <a:xfrm>
            <a:off x="3390577" y="1547791"/>
            <a:ext cx="944875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  <a:highlight>
                  <a:srgbClr val="FFFF00"/>
                </a:highlight>
              </a:rPr>
              <a:t>LKUPV?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  <a:highlight>
                  <a:srgbClr val="FFFF00"/>
                </a:highlight>
              </a:rPr>
              <a:t>UI: </a:t>
            </a:r>
            <a:r>
              <a:rPr lang="en-US" sz="800" dirty="0" err="1">
                <a:solidFill>
                  <a:srgbClr val="FF0000"/>
                </a:solidFill>
                <a:highlight>
                  <a:srgbClr val="FFFF00"/>
                </a:highlight>
              </a:rPr>
              <a:t>ELC.Fixed</a:t>
            </a:r>
            <a:r>
              <a:rPr lang="en-US" sz="800" dirty="0">
                <a:solidFill>
                  <a:srgbClr val="FF0000"/>
                </a:solidFill>
                <a:highlight>
                  <a:srgbClr val="FFFF00"/>
                </a:highlight>
              </a:rPr>
              <a:t> Grid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B86EB0-081C-4122-B6D7-2FFBB6193813}"/>
              </a:ext>
            </a:extLst>
          </p:cNvPr>
          <p:cNvSpPr txBox="1"/>
          <p:nvPr/>
        </p:nvSpPr>
        <p:spPr>
          <a:xfrm>
            <a:off x="2863102" y="1593923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Insert/update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0208972-8CF5-4750-8BC1-275AF99CFED7}"/>
              </a:ext>
            </a:extLst>
          </p:cNvPr>
          <p:cNvSpPr/>
          <p:nvPr/>
        </p:nvSpPr>
        <p:spPr>
          <a:xfrm>
            <a:off x="3390575" y="2001248"/>
            <a:ext cx="944875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highlight>
                  <a:srgbClr val="FFFF00"/>
                </a:highlight>
              </a:rPr>
              <a:t>Empl</a:t>
            </a:r>
            <a:r>
              <a:rPr lang="en-US" sz="1100" dirty="0">
                <a:solidFill>
                  <a:schemeClr val="tx1"/>
                </a:solidFill>
                <a:highlight>
                  <a:srgbClr val="FFFF00"/>
                </a:highlight>
              </a:rPr>
              <a:t> Info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highlight>
                  <a:srgbClr val="FFFF00"/>
                </a:highlight>
              </a:rPr>
              <a:t>UI: </a:t>
            </a:r>
            <a:r>
              <a:rPr lang="en-US" sz="700" dirty="0" err="1">
                <a:solidFill>
                  <a:schemeClr val="tx1"/>
                </a:solidFill>
                <a:highlight>
                  <a:srgbClr val="FFFF00"/>
                </a:highlight>
              </a:rPr>
              <a:t>ELC.Calculation</a:t>
            </a:r>
            <a:endParaRPr lang="en-US" sz="7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9803FA-22DE-4BE3-8554-953BCCA4CDBB}"/>
              </a:ext>
            </a:extLst>
          </p:cNvPr>
          <p:cNvSpPr/>
          <p:nvPr/>
        </p:nvSpPr>
        <p:spPr>
          <a:xfrm>
            <a:off x="1980120" y="2454701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Place of work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A952CD4-8C78-43EC-9903-0C532D1A1DFC}"/>
              </a:ext>
            </a:extLst>
          </p:cNvPr>
          <p:cNvSpPr/>
          <p:nvPr/>
        </p:nvSpPr>
        <p:spPr>
          <a:xfrm>
            <a:off x="3390574" y="2456127"/>
            <a:ext cx="944875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TSL</a:t>
            </a:r>
            <a:endParaRPr lang="en-US" sz="700" dirty="0"/>
          </a:p>
          <a:p>
            <a:pPr algn="ctr"/>
            <a:r>
              <a:rPr lang="en-US" sz="700" dirty="0"/>
              <a:t>UI: </a:t>
            </a:r>
            <a:r>
              <a:rPr lang="en-US" sz="700" dirty="0" err="1"/>
              <a:t>ELC.Fixed</a:t>
            </a:r>
            <a:r>
              <a:rPr lang="en-US" sz="700" dirty="0"/>
              <a:t> Grid</a:t>
            </a:r>
            <a:endParaRPr lang="en-US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09B536C-89F7-4844-9434-11EE791AA434}"/>
              </a:ext>
            </a:extLst>
          </p:cNvPr>
          <p:cNvSpPr txBox="1"/>
          <p:nvPr/>
        </p:nvSpPr>
        <p:spPr>
          <a:xfrm>
            <a:off x="3002932" y="2055505"/>
            <a:ext cx="3097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Link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60D2AA-8E74-4497-84AF-E9DC282555B2}"/>
              </a:ext>
            </a:extLst>
          </p:cNvPr>
          <p:cNvSpPr txBox="1"/>
          <p:nvPr/>
        </p:nvSpPr>
        <p:spPr>
          <a:xfrm>
            <a:off x="2858039" y="2488948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Insert/update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D4C295-D1DF-4A06-97B6-CDDB4A2E59BB}"/>
              </a:ext>
            </a:extLst>
          </p:cNvPr>
          <p:cNvSpPr/>
          <p:nvPr/>
        </p:nvSpPr>
        <p:spPr>
          <a:xfrm>
            <a:off x="1980120" y="4206398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Leave Quota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96422F3-AC26-41F0-8EC7-560385DBBA70}"/>
              </a:ext>
            </a:extLst>
          </p:cNvPr>
          <p:cNvSpPr/>
          <p:nvPr/>
        </p:nvSpPr>
        <p:spPr>
          <a:xfrm>
            <a:off x="1980120" y="3369185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Working Time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39B24C2-5AEA-4E7A-8688-CE39317FF4AB}"/>
              </a:ext>
            </a:extLst>
          </p:cNvPr>
          <p:cNvSpPr/>
          <p:nvPr/>
        </p:nvSpPr>
        <p:spPr>
          <a:xfrm>
            <a:off x="3390580" y="4208318"/>
            <a:ext cx="944875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LVQT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</a:rPr>
              <a:t>UI: Report/Inquiry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5EC14B5-24BA-4A85-8126-689F18FA82B3}"/>
              </a:ext>
            </a:extLst>
          </p:cNvPr>
          <p:cNvSpPr/>
          <p:nvPr/>
        </p:nvSpPr>
        <p:spPr>
          <a:xfrm>
            <a:off x="1980119" y="4697950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Timesheet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14E5B11-C510-4E48-9AE8-82B7D632AF50}"/>
              </a:ext>
            </a:extLst>
          </p:cNvPr>
          <p:cNvSpPr/>
          <p:nvPr/>
        </p:nvSpPr>
        <p:spPr>
          <a:xfrm>
            <a:off x="3390574" y="3369040"/>
            <a:ext cx="944875" cy="3694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012CD2B-8432-4C6D-AC1D-C026605391B0}"/>
              </a:ext>
            </a:extLst>
          </p:cNvPr>
          <p:cNvSpPr/>
          <p:nvPr/>
        </p:nvSpPr>
        <p:spPr>
          <a:xfrm>
            <a:off x="3390581" y="4697950"/>
            <a:ext cx="944875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TSH</a:t>
            </a:r>
          </a:p>
          <a:p>
            <a:pPr algn="ctr"/>
            <a:r>
              <a:rPr lang="en-US" sz="800" dirty="0"/>
              <a:t>UI: Import Excel| View: </a:t>
            </a:r>
            <a:r>
              <a:rPr lang="en-US" sz="800" dirty="0" err="1"/>
              <a:t>TsMessage</a:t>
            </a:r>
            <a:endParaRPr lang="en-US" sz="8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E1CAD9C-F546-41AF-959A-5BC01CDB6642}"/>
              </a:ext>
            </a:extLst>
          </p:cNvPr>
          <p:cNvSpPr txBox="1"/>
          <p:nvPr/>
        </p:nvSpPr>
        <p:spPr>
          <a:xfrm>
            <a:off x="2964460" y="3384060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Fill in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512C92C-AE12-4865-8961-8162B39918A9}"/>
              </a:ext>
            </a:extLst>
          </p:cNvPr>
          <p:cNvSpPr txBox="1"/>
          <p:nvPr/>
        </p:nvSpPr>
        <p:spPr>
          <a:xfrm>
            <a:off x="2858039" y="4731787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Insert/update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30816F4-30B7-46F8-98A1-5E7A1E1AD72C}"/>
              </a:ext>
            </a:extLst>
          </p:cNvPr>
          <p:cNvSpPr/>
          <p:nvPr/>
        </p:nvSpPr>
        <p:spPr>
          <a:xfrm>
            <a:off x="3382187" y="1117458"/>
            <a:ext cx="962859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ELC </a:t>
            </a:r>
            <a:r>
              <a:rPr lang="en-US" sz="700" dirty="0"/>
              <a:t>Contract Type: Probation/12month 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DB4465-BDEC-416D-89FC-DAAFC028C6CC}"/>
              </a:ext>
            </a:extLst>
          </p:cNvPr>
          <p:cNvCxnSpPr>
            <a:cxnSpLocks/>
            <a:stCxn id="8" idx="3"/>
            <a:endCxn id="123" idx="1"/>
          </p:cNvCxnSpPr>
          <p:nvPr/>
        </p:nvCxnSpPr>
        <p:spPr>
          <a:xfrm>
            <a:off x="2924994" y="1301072"/>
            <a:ext cx="457193" cy="1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2E6BDDA-3751-427E-A656-63E256ACCCB4}"/>
              </a:ext>
            </a:extLst>
          </p:cNvPr>
          <p:cNvCxnSpPr>
            <a:stCxn id="43" idx="3"/>
            <a:endCxn id="62" idx="1"/>
          </p:cNvCxnSpPr>
          <p:nvPr/>
        </p:nvCxnSpPr>
        <p:spPr>
          <a:xfrm>
            <a:off x="2924996" y="1732458"/>
            <a:ext cx="465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ED2ADE3-5B93-4F06-95CF-934398C6B524}"/>
              </a:ext>
            </a:extLst>
          </p:cNvPr>
          <p:cNvCxnSpPr>
            <a:cxnSpLocks/>
            <a:stCxn id="44" idx="3"/>
            <a:endCxn id="66" idx="1"/>
          </p:cNvCxnSpPr>
          <p:nvPr/>
        </p:nvCxnSpPr>
        <p:spPr>
          <a:xfrm flipV="1">
            <a:off x="2924995" y="2185915"/>
            <a:ext cx="4655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1022428-36E8-42C1-852C-F9C2430E629E}"/>
              </a:ext>
            </a:extLst>
          </p:cNvPr>
          <p:cNvCxnSpPr>
            <a:cxnSpLocks/>
          </p:cNvCxnSpPr>
          <p:nvPr/>
        </p:nvCxnSpPr>
        <p:spPr>
          <a:xfrm>
            <a:off x="2918420" y="2632834"/>
            <a:ext cx="465579" cy="1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259BAF1-C849-436B-8D48-982A86B7B498}"/>
              </a:ext>
            </a:extLst>
          </p:cNvPr>
          <p:cNvCxnSpPr>
            <a:stCxn id="90" idx="3"/>
            <a:endCxn id="92" idx="1"/>
          </p:cNvCxnSpPr>
          <p:nvPr/>
        </p:nvCxnSpPr>
        <p:spPr>
          <a:xfrm>
            <a:off x="2924995" y="4391065"/>
            <a:ext cx="465585" cy="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A1C334F-5614-485F-AAD9-015813F25DB2}"/>
              </a:ext>
            </a:extLst>
          </p:cNvPr>
          <p:cNvCxnSpPr>
            <a:cxnSpLocks/>
            <a:stCxn id="91" idx="3"/>
            <a:endCxn id="104" idx="1"/>
          </p:cNvCxnSpPr>
          <p:nvPr/>
        </p:nvCxnSpPr>
        <p:spPr>
          <a:xfrm flipV="1">
            <a:off x="2924995" y="3553762"/>
            <a:ext cx="465579" cy="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93C7D6C-4248-416D-A0EF-EBC08087359F}"/>
              </a:ext>
            </a:extLst>
          </p:cNvPr>
          <p:cNvCxnSpPr>
            <a:stCxn id="93" idx="3"/>
            <a:endCxn id="113" idx="1"/>
          </p:cNvCxnSpPr>
          <p:nvPr/>
        </p:nvCxnSpPr>
        <p:spPr>
          <a:xfrm>
            <a:off x="2924994" y="4882617"/>
            <a:ext cx="4655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776907B-FCD4-4EB0-9889-62CE3467F79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097282" y="1301070"/>
            <a:ext cx="8828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D4BB6AC0-EC11-4BE0-9B50-EA3B4847698B}"/>
              </a:ext>
            </a:extLst>
          </p:cNvPr>
          <p:cNvSpPr txBox="1"/>
          <p:nvPr/>
        </p:nvSpPr>
        <p:spPr>
          <a:xfrm>
            <a:off x="0" y="-21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docs-Quattrocento Sans"/>
              </a:rPr>
              <a:t>Quản</a:t>
            </a:r>
            <a:r>
              <a:rPr lang="en-US" b="1" i="0" dirty="0">
                <a:solidFill>
                  <a:srgbClr val="000000"/>
                </a:solidFill>
                <a:effectLst/>
                <a:latin typeface="docs-Quattrocento Sans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docs-Quattrocento Sans"/>
              </a:rPr>
              <a:t>lý</a:t>
            </a:r>
            <a:r>
              <a:rPr lang="en-US" b="1" i="0" dirty="0">
                <a:solidFill>
                  <a:srgbClr val="000000"/>
                </a:solidFill>
                <a:effectLst/>
                <a:latin typeface="docs-Quattrocento Sans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docs-Quattrocento Sans"/>
              </a:rPr>
              <a:t>thử</a:t>
            </a:r>
            <a:r>
              <a:rPr lang="en-US" b="1" i="0" dirty="0">
                <a:solidFill>
                  <a:srgbClr val="000000"/>
                </a:solidFill>
                <a:effectLst/>
                <a:latin typeface="docs-Quattrocento Sans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docs-Quattrocento Sans"/>
              </a:rPr>
              <a:t>việc</a:t>
            </a:r>
            <a:r>
              <a:rPr lang="en-US" b="1" dirty="0">
                <a:solidFill>
                  <a:srgbClr val="000000"/>
                </a:solidFill>
                <a:latin typeface="docs-Quattrocento Sans"/>
              </a:rPr>
              <a:t> – </a:t>
            </a:r>
            <a:r>
              <a:rPr lang="en-US" b="1" dirty="0" err="1">
                <a:solidFill>
                  <a:srgbClr val="000000"/>
                </a:solidFill>
                <a:latin typeface="docs-Quattrocento Sans"/>
              </a:rPr>
              <a:t>hợp</a:t>
            </a:r>
            <a:r>
              <a:rPr lang="en-US" b="1" dirty="0">
                <a:solidFill>
                  <a:srgbClr val="000000"/>
                </a:solidFill>
                <a:latin typeface="docs-Quattrocento San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docs-Quattrocento Sans"/>
              </a:rPr>
              <a:t>đồng</a:t>
            </a:r>
            <a:r>
              <a:rPr lang="en-US" b="1" dirty="0">
                <a:solidFill>
                  <a:srgbClr val="000000"/>
                </a:solidFill>
                <a:latin typeface="docs-Quattrocento San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docs-Quattrocento Sans"/>
              </a:rPr>
              <a:t>lao</a:t>
            </a:r>
            <a:r>
              <a:rPr lang="en-US" b="1" dirty="0">
                <a:solidFill>
                  <a:srgbClr val="000000"/>
                </a:solidFill>
                <a:latin typeface="docs-Quattrocento San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docs-Quattrocento Sans"/>
              </a:rPr>
              <a:t>động</a:t>
            </a:r>
            <a:r>
              <a:rPr lang="en-US" b="1" dirty="0">
                <a:solidFill>
                  <a:srgbClr val="000000"/>
                </a:solidFill>
                <a:latin typeface="docs-Quattrocento Sans"/>
              </a:rPr>
              <a:t> – </a:t>
            </a:r>
            <a:r>
              <a:rPr lang="en-US" b="1" dirty="0" err="1">
                <a:solidFill>
                  <a:srgbClr val="000000"/>
                </a:solidFill>
                <a:latin typeface="docs-Quattrocento Sans"/>
              </a:rPr>
              <a:t>chấm</a:t>
            </a:r>
            <a:r>
              <a:rPr lang="en-US" b="1" dirty="0">
                <a:solidFill>
                  <a:srgbClr val="000000"/>
                </a:solidFill>
                <a:latin typeface="docs-Quattrocento San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docs-Quattrocento Sans"/>
              </a:rPr>
              <a:t>công</a:t>
            </a:r>
            <a:r>
              <a:rPr lang="en-US" b="1" dirty="0">
                <a:solidFill>
                  <a:srgbClr val="000000"/>
                </a:solidFill>
                <a:latin typeface="docs-Quattrocento Sans"/>
              </a:rPr>
              <a:t>/</a:t>
            </a:r>
            <a:r>
              <a:rPr lang="en-US" b="1" dirty="0" err="1">
                <a:solidFill>
                  <a:srgbClr val="000000"/>
                </a:solidFill>
                <a:latin typeface="docs-Quattrocento Sans"/>
              </a:rPr>
              <a:t>làm</a:t>
            </a:r>
            <a:r>
              <a:rPr lang="en-US" b="1" dirty="0">
                <a:solidFill>
                  <a:srgbClr val="000000"/>
                </a:solidFill>
                <a:latin typeface="docs-Quattrocento San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docs-Quattrocento Sans"/>
              </a:rPr>
              <a:t>ngoài</a:t>
            </a:r>
            <a:r>
              <a:rPr lang="en-US" b="1" dirty="0">
                <a:solidFill>
                  <a:srgbClr val="000000"/>
                </a:solidFill>
                <a:latin typeface="docs-Quattrocento San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docs-Quattrocento Sans"/>
              </a:rPr>
              <a:t>giờ</a:t>
            </a:r>
            <a:r>
              <a:rPr lang="en-US" b="1" dirty="0">
                <a:solidFill>
                  <a:srgbClr val="000000"/>
                </a:solidFill>
                <a:latin typeface="docs-Quattrocento Sans"/>
              </a:rPr>
              <a:t>/</a:t>
            </a:r>
            <a:r>
              <a:rPr lang="en-US" b="1" dirty="0" err="1">
                <a:solidFill>
                  <a:srgbClr val="000000"/>
                </a:solidFill>
                <a:latin typeface="docs-Quattrocento Sans"/>
              </a:rPr>
              <a:t>nghỉ</a:t>
            </a:r>
            <a:r>
              <a:rPr lang="en-US" b="1" dirty="0">
                <a:solidFill>
                  <a:srgbClr val="000000"/>
                </a:solidFill>
                <a:latin typeface="docs-Quattrocento San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docs-Quattrocento Sans"/>
              </a:rPr>
              <a:t>phép</a:t>
            </a:r>
            <a:r>
              <a:rPr lang="en-US" b="1" dirty="0">
                <a:solidFill>
                  <a:srgbClr val="000000"/>
                </a:solidFill>
                <a:latin typeface="docs-Quattrocento Sans"/>
              </a:rPr>
              <a:t> – </a:t>
            </a:r>
            <a:r>
              <a:rPr lang="en-US" b="1" dirty="0" err="1">
                <a:solidFill>
                  <a:srgbClr val="000000"/>
                </a:solidFill>
                <a:latin typeface="docs-Quattrocento Sans"/>
              </a:rPr>
              <a:t>tính</a:t>
            </a:r>
            <a:r>
              <a:rPr lang="en-US" b="1" dirty="0">
                <a:solidFill>
                  <a:srgbClr val="000000"/>
                </a:solidFill>
                <a:latin typeface="docs-Quattrocento San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docs-Quattrocento Sans"/>
              </a:rPr>
              <a:t>lương</a:t>
            </a:r>
            <a:r>
              <a:rPr lang="en-US" b="1" dirty="0">
                <a:solidFill>
                  <a:srgbClr val="000000"/>
                </a:solidFill>
                <a:latin typeface="docs-Quattrocento Sans"/>
              </a:rPr>
              <a:t>/</a:t>
            </a:r>
            <a:r>
              <a:rPr lang="en-US" b="1" dirty="0" err="1">
                <a:solidFill>
                  <a:srgbClr val="000000"/>
                </a:solidFill>
                <a:latin typeface="docs-Quattrocento Sans"/>
              </a:rPr>
              <a:t>thuế</a:t>
            </a:r>
            <a:r>
              <a:rPr lang="en-US" b="1" dirty="0">
                <a:solidFill>
                  <a:srgbClr val="000000"/>
                </a:solidFill>
                <a:latin typeface="docs-Quattrocento Sans"/>
              </a:rPr>
              <a:t> TNCN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D7DF3174-2B32-487A-B487-6E9FD321B737}"/>
              </a:ext>
            </a:extLst>
          </p:cNvPr>
          <p:cNvSpPr/>
          <p:nvPr/>
        </p:nvSpPr>
        <p:spPr>
          <a:xfrm>
            <a:off x="1980119" y="5139638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OT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90356D0-0732-49E6-9721-FC2B1EEF4E46}"/>
              </a:ext>
            </a:extLst>
          </p:cNvPr>
          <p:cNvSpPr/>
          <p:nvPr/>
        </p:nvSpPr>
        <p:spPr>
          <a:xfrm>
            <a:off x="3384659" y="5139638"/>
            <a:ext cx="944875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TSH</a:t>
            </a:r>
            <a:r>
              <a:rPr lang="en-US" sz="800" dirty="0"/>
              <a:t> </a:t>
            </a:r>
          </a:p>
          <a:p>
            <a:pPr algn="ctr"/>
            <a:r>
              <a:rPr lang="en-US" sz="600" dirty="0" err="1"/>
              <a:t>UI:Import</a:t>
            </a:r>
            <a:r>
              <a:rPr lang="en-US" sz="600" dirty="0"/>
              <a:t>/</a:t>
            </a:r>
            <a:r>
              <a:rPr lang="en-US" sz="600" dirty="0" err="1"/>
              <a:t>hoặc</a:t>
            </a:r>
            <a:r>
              <a:rPr lang="en-US" sz="600" dirty="0"/>
              <a:t> submit/appr </a:t>
            </a:r>
            <a:r>
              <a:rPr lang="en-US" sz="600" dirty="0" err="1">
                <a:solidFill>
                  <a:srgbClr val="FF0000"/>
                </a:solidFill>
                <a:highlight>
                  <a:srgbClr val="FFFF00"/>
                </a:highlight>
              </a:rPr>
              <a:t>từ</a:t>
            </a:r>
            <a:r>
              <a:rPr lang="en-US" sz="600" dirty="0">
                <a:solidFill>
                  <a:srgbClr val="FF0000"/>
                </a:solidFill>
                <a:highlight>
                  <a:srgbClr val="FFFF00"/>
                </a:highlight>
              </a:rPr>
              <a:t>  </a:t>
            </a:r>
            <a:r>
              <a:rPr lang="en-US" sz="600" dirty="0" err="1">
                <a:solidFill>
                  <a:srgbClr val="FF0000"/>
                </a:solidFill>
                <a:highlight>
                  <a:srgbClr val="FFFF00"/>
                </a:highlight>
              </a:rPr>
              <a:t>OTReq</a:t>
            </a:r>
            <a:endParaRPr lang="en-US" sz="6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13FCDF88-4F0D-477C-8C83-C8B4F48350D3}"/>
              </a:ext>
            </a:extLst>
          </p:cNvPr>
          <p:cNvCxnSpPr>
            <a:cxnSpLocks/>
            <a:stCxn id="179" idx="3"/>
            <a:endCxn id="180" idx="1"/>
          </p:cNvCxnSpPr>
          <p:nvPr/>
        </p:nvCxnSpPr>
        <p:spPr>
          <a:xfrm>
            <a:off x="2924994" y="5324305"/>
            <a:ext cx="4596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E6B04B34-10B1-4466-AD9E-C13F2541CDD3}"/>
              </a:ext>
            </a:extLst>
          </p:cNvPr>
          <p:cNvSpPr txBox="1"/>
          <p:nvPr/>
        </p:nvSpPr>
        <p:spPr>
          <a:xfrm>
            <a:off x="2858039" y="5183261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Insert/update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A53A49E-5CF5-4500-90C7-0793905BF57B}"/>
              </a:ext>
            </a:extLst>
          </p:cNvPr>
          <p:cNvSpPr/>
          <p:nvPr/>
        </p:nvSpPr>
        <p:spPr>
          <a:xfrm>
            <a:off x="1980119" y="5589282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Leave Request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A4E3CBE-67E2-4207-B2A8-44E9A7C7BA50}"/>
              </a:ext>
            </a:extLst>
          </p:cNvPr>
          <p:cNvSpPr/>
          <p:nvPr/>
        </p:nvSpPr>
        <p:spPr>
          <a:xfrm>
            <a:off x="3384398" y="5589281"/>
            <a:ext cx="944875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LRQ</a:t>
            </a:r>
          </a:p>
          <a:p>
            <a:pPr algn="ctr"/>
            <a:r>
              <a:rPr lang="en-US" sz="800" dirty="0"/>
              <a:t>UI: Form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A40FB37-B950-43D3-8D1D-1CCB369C5A40}"/>
              </a:ext>
            </a:extLst>
          </p:cNvPr>
          <p:cNvCxnSpPr>
            <a:cxnSpLocks/>
            <a:stCxn id="184" idx="3"/>
            <a:endCxn id="185" idx="1"/>
          </p:cNvCxnSpPr>
          <p:nvPr/>
        </p:nvCxnSpPr>
        <p:spPr>
          <a:xfrm flipV="1">
            <a:off x="2924994" y="5773948"/>
            <a:ext cx="4594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95DDA2A8-B197-4FD3-8845-4619858F0735}"/>
              </a:ext>
            </a:extLst>
          </p:cNvPr>
          <p:cNvSpPr txBox="1"/>
          <p:nvPr/>
        </p:nvSpPr>
        <p:spPr>
          <a:xfrm>
            <a:off x="2858039" y="5609047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Insert/update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A4CC057-C3B3-4F7A-B16F-830A3A5B6D81}"/>
              </a:ext>
            </a:extLst>
          </p:cNvPr>
          <p:cNvSpPr txBox="1"/>
          <p:nvPr/>
        </p:nvSpPr>
        <p:spPr>
          <a:xfrm>
            <a:off x="824934" y="4499526"/>
            <a:ext cx="8368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rgbClr val="000000"/>
                </a:solidFill>
                <a:latin typeface="docs-Quattrocento Sans"/>
              </a:rPr>
              <a:t>Chấm</a:t>
            </a:r>
            <a:r>
              <a:rPr lang="en-US" sz="1100" b="1" dirty="0">
                <a:solidFill>
                  <a:srgbClr val="000000"/>
                </a:solidFill>
                <a:latin typeface="docs-Quattrocento Sans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docs-Quattrocento Sans"/>
              </a:rPr>
              <a:t>công</a:t>
            </a:r>
            <a:endParaRPr lang="en-US" sz="1100" dirty="0"/>
          </a:p>
        </p:txBody>
      </p:sp>
      <p:sp>
        <p:nvSpPr>
          <p:cNvPr id="213" name="Left Brace 212">
            <a:extLst>
              <a:ext uri="{FF2B5EF4-FFF2-40B4-BE49-F238E27FC236}">
                <a16:creationId xmlns:a16="http://schemas.microsoft.com/office/drawing/2014/main" id="{7D7D3A59-9D0F-430B-AA80-5D509D7CE25F}"/>
              </a:ext>
            </a:extLst>
          </p:cNvPr>
          <p:cNvSpPr/>
          <p:nvPr/>
        </p:nvSpPr>
        <p:spPr>
          <a:xfrm>
            <a:off x="1633977" y="1211818"/>
            <a:ext cx="277159" cy="23569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D1E266B-031E-4442-A107-A327509FCE76}"/>
              </a:ext>
            </a:extLst>
          </p:cNvPr>
          <p:cNvSpPr txBox="1"/>
          <p:nvPr/>
        </p:nvSpPr>
        <p:spPr>
          <a:xfrm>
            <a:off x="155996" y="1647784"/>
            <a:ext cx="14915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dirty="0" err="1">
                <a:solidFill>
                  <a:srgbClr val="000000"/>
                </a:solidFill>
                <a:effectLst/>
                <a:latin typeface="docs-Quattrocento Sans"/>
              </a:rPr>
              <a:t>Thông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docs-Quattrocento Sans"/>
              </a:rPr>
              <a:t> tin </a:t>
            </a:r>
            <a:r>
              <a:rPr lang="en-US" sz="1100" b="1" i="0" dirty="0" err="1">
                <a:solidFill>
                  <a:srgbClr val="000000"/>
                </a:solidFill>
                <a:effectLst/>
                <a:latin typeface="docs-Quattrocento Sans"/>
              </a:rPr>
              <a:t>về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docs-Quattrocento Sans"/>
              </a:rPr>
              <a:t> </a:t>
            </a:r>
            <a:r>
              <a:rPr lang="en-US" sz="1100" b="1" i="0" dirty="0" err="1">
                <a:solidFill>
                  <a:srgbClr val="000000"/>
                </a:solidFill>
                <a:effectLst/>
                <a:latin typeface="docs-Quattrocento Sans"/>
              </a:rPr>
              <a:t>thu</a:t>
            </a:r>
            <a:r>
              <a:rPr lang="en-US" sz="1100" b="1" i="0" dirty="0">
                <a:solidFill>
                  <a:srgbClr val="000000"/>
                </a:solidFill>
                <a:effectLst/>
                <a:latin typeface="docs-Quattrocento Sans"/>
              </a:rPr>
              <a:t> </a:t>
            </a:r>
            <a:r>
              <a:rPr lang="en-US" sz="1100" b="1" i="0" dirty="0" err="1">
                <a:solidFill>
                  <a:srgbClr val="000000"/>
                </a:solidFill>
                <a:effectLst/>
                <a:latin typeface="docs-Quattrocento Sans"/>
              </a:rPr>
              <a:t>nhập</a:t>
            </a:r>
            <a:endParaRPr 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032695-8F21-405C-97CE-2C10158A61FD}"/>
              </a:ext>
            </a:extLst>
          </p:cNvPr>
          <p:cNvSpPr txBox="1"/>
          <p:nvPr/>
        </p:nvSpPr>
        <p:spPr>
          <a:xfrm>
            <a:off x="2858039" y="1139804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Insert/update</a:t>
            </a:r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A2F9E488-E9D0-4BE5-9883-FBC070783DE5}"/>
              </a:ext>
            </a:extLst>
          </p:cNvPr>
          <p:cNvSpPr/>
          <p:nvPr/>
        </p:nvSpPr>
        <p:spPr>
          <a:xfrm>
            <a:off x="1633976" y="4202597"/>
            <a:ext cx="277159" cy="1715022"/>
          </a:xfrm>
          <a:prstGeom prst="leftBrace">
            <a:avLst>
              <a:gd name="adj1" fmla="val 16875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622B906-E8D8-423F-8F78-B73A705BC384}"/>
              </a:ext>
            </a:extLst>
          </p:cNvPr>
          <p:cNvSpPr/>
          <p:nvPr/>
        </p:nvSpPr>
        <p:spPr>
          <a:xfrm>
            <a:off x="6905331" y="1030266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Dependent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3C277AB-D844-4964-A476-B1DB1CF03958}"/>
              </a:ext>
            </a:extLst>
          </p:cNvPr>
          <p:cNvSpPr/>
          <p:nvPr/>
        </p:nvSpPr>
        <p:spPr>
          <a:xfrm>
            <a:off x="5911996" y="467065"/>
            <a:ext cx="944875" cy="488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Relatives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B636652-8416-49E3-B5D1-3202593939BD}"/>
              </a:ext>
            </a:extLst>
          </p:cNvPr>
          <p:cNvCxnSpPr>
            <a:cxnSpLocks/>
            <a:stCxn id="89" idx="2"/>
          </p:cNvCxnSpPr>
          <p:nvPr/>
        </p:nvCxnSpPr>
        <p:spPr>
          <a:xfrm>
            <a:off x="6384434" y="955938"/>
            <a:ext cx="0" cy="25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9C88217-2976-4F7B-845F-3F085C657DFD}"/>
              </a:ext>
            </a:extLst>
          </p:cNvPr>
          <p:cNvSpPr txBox="1"/>
          <p:nvPr/>
        </p:nvSpPr>
        <p:spPr>
          <a:xfrm>
            <a:off x="5859848" y="946653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Transfer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0F468B8-B46E-45AC-A8A3-954312D47977}"/>
              </a:ext>
            </a:extLst>
          </p:cNvPr>
          <p:cNvSpPr txBox="1"/>
          <p:nvPr/>
        </p:nvSpPr>
        <p:spPr>
          <a:xfrm>
            <a:off x="6106000" y="1175568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Create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3A8EE7C-5362-42F4-A0EC-7F627D2B896F}"/>
              </a:ext>
            </a:extLst>
          </p:cNvPr>
          <p:cNvSpPr/>
          <p:nvPr/>
        </p:nvSpPr>
        <p:spPr>
          <a:xfrm>
            <a:off x="6905333" y="1461652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Ủy</a:t>
            </a:r>
            <a:r>
              <a:rPr lang="en-US" sz="1100" dirty="0"/>
              <a:t> </a:t>
            </a:r>
            <a:r>
              <a:rPr lang="en-US" sz="1100" dirty="0" err="1"/>
              <a:t>quyền</a:t>
            </a:r>
            <a:r>
              <a:rPr lang="en-US" sz="1100" dirty="0"/>
              <a:t> QTT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EC120CE-EDF7-4C34-B50E-1AA2E3B26B0B}"/>
              </a:ext>
            </a:extLst>
          </p:cNvPr>
          <p:cNvSpPr/>
          <p:nvPr/>
        </p:nvSpPr>
        <p:spPr>
          <a:xfrm>
            <a:off x="6905332" y="1915110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Payroll Step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84910FC-BFD5-47E5-AF49-F5CD47D1F100}"/>
              </a:ext>
            </a:extLst>
          </p:cNvPr>
          <p:cNvSpPr/>
          <p:nvPr/>
        </p:nvSpPr>
        <p:spPr>
          <a:xfrm>
            <a:off x="8315789" y="1461652"/>
            <a:ext cx="944875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EEV?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UI: Form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2D81D-5695-4806-8384-D8919F5B7687}"/>
              </a:ext>
            </a:extLst>
          </p:cNvPr>
          <p:cNvSpPr txBox="1"/>
          <p:nvPr/>
        </p:nvSpPr>
        <p:spPr>
          <a:xfrm>
            <a:off x="7788314" y="1507784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Insert/update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EB37EB9-2FAA-4D2B-ADAC-03F2666238EF}"/>
              </a:ext>
            </a:extLst>
          </p:cNvPr>
          <p:cNvSpPr/>
          <p:nvPr/>
        </p:nvSpPr>
        <p:spPr>
          <a:xfrm>
            <a:off x="8315787" y="1915109"/>
            <a:ext cx="944875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PCS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BBC5CF9-5E58-44E7-9748-21ED3FEE6A2A}"/>
              </a:ext>
            </a:extLst>
          </p:cNvPr>
          <p:cNvSpPr txBox="1"/>
          <p:nvPr/>
        </p:nvSpPr>
        <p:spPr>
          <a:xfrm>
            <a:off x="7844183" y="1969520"/>
            <a:ext cx="4716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Calculate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4A08612-265B-4776-A9ED-46CE57549D84}"/>
              </a:ext>
            </a:extLst>
          </p:cNvPr>
          <p:cNvSpPr/>
          <p:nvPr/>
        </p:nvSpPr>
        <p:spPr>
          <a:xfrm>
            <a:off x="8315789" y="1031319"/>
            <a:ext cx="944874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EDP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UI: Form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1F9275E-8DA3-43BB-8C2F-D7E8F84CE7B0}"/>
              </a:ext>
            </a:extLst>
          </p:cNvPr>
          <p:cNvCxnSpPr>
            <a:cxnSpLocks/>
            <a:stCxn id="86" idx="3"/>
            <a:endCxn id="106" idx="1"/>
          </p:cNvCxnSpPr>
          <p:nvPr/>
        </p:nvCxnSpPr>
        <p:spPr>
          <a:xfrm>
            <a:off x="7850206" y="1214933"/>
            <a:ext cx="465583" cy="1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2F3D814-9FB7-4AA7-B3ED-A0E6320483B8}"/>
              </a:ext>
            </a:extLst>
          </p:cNvPr>
          <p:cNvCxnSpPr>
            <a:stCxn id="98" idx="3"/>
            <a:endCxn id="101" idx="1"/>
          </p:cNvCxnSpPr>
          <p:nvPr/>
        </p:nvCxnSpPr>
        <p:spPr>
          <a:xfrm>
            <a:off x="7850208" y="1646319"/>
            <a:ext cx="465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FAA9F9D-F2E5-485A-9063-B01DE3A053D0}"/>
              </a:ext>
            </a:extLst>
          </p:cNvPr>
          <p:cNvCxnSpPr>
            <a:cxnSpLocks/>
            <a:stCxn id="99" idx="3"/>
            <a:endCxn id="103" idx="1"/>
          </p:cNvCxnSpPr>
          <p:nvPr/>
        </p:nvCxnSpPr>
        <p:spPr>
          <a:xfrm flipV="1">
            <a:off x="7850207" y="2099776"/>
            <a:ext cx="4655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D6CB6B5-B8BA-4253-8587-C4407156E33E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6022494" y="1214931"/>
            <a:ext cx="8828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27931FE7-F7DA-4216-8AF0-E40D6C1AAAC0}"/>
              </a:ext>
            </a:extLst>
          </p:cNvPr>
          <p:cNvSpPr/>
          <p:nvPr/>
        </p:nvSpPr>
        <p:spPr>
          <a:xfrm>
            <a:off x="6559189" y="1125680"/>
            <a:ext cx="277159" cy="11587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10ABFF8-BD02-40B0-A706-47342459162C}"/>
              </a:ext>
            </a:extLst>
          </p:cNvPr>
          <p:cNvSpPr txBox="1"/>
          <p:nvPr/>
        </p:nvSpPr>
        <p:spPr>
          <a:xfrm>
            <a:off x="7783251" y="1053665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Insert/update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0BA84C8-BB01-4FE9-96D2-9B42C8FF9CFE}"/>
              </a:ext>
            </a:extLst>
          </p:cNvPr>
          <p:cNvSpPr txBox="1"/>
          <p:nvPr/>
        </p:nvSpPr>
        <p:spPr>
          <a:xfrm>
            <a:off x="5548228" y="1489899"/>
            <a:ext cx="10138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 err="1"/>
              <a:t>Tính</a:t>
            </a:r>
            <a:r>
              <a:rPr lang="en-US" sz="1100" b="1" dirty="0"/>
              <a:t> </a:t>
            </a:r>
            <a:r>
              <a:rPr lang="en-US" sz="1100" b="1" dirty="0" err="1"/>
              <a:t>lương</a:t>
            </a:r>
            <a:r>
              <a:rPr lang="en-US" sz="1100" b="1" dirty="0"/>
              <a:t> </a:t>
            </a:r>
            <a:r>
              <a:rPr lang="en-US" sz="1100" b="1" dirty="0" err="1"/>
              <a:t>và</a:t>
            </a:r>
            <a:r>
              <a:rPr lang="en-US" sz="1100" b="1" dirty="0"/>
              <a:t> </a:t>
            </a:r>
            <a:r>
              <a:rPr lang="en-US" sz="1100" b="1" dirty="0" err="1"/>
              <a:t>Thuế</a:t>
            </a:r>
            <a:r>
              <a:rPr lang="en-US" sz="1100" b="1" dirty="0"/>
              <a:t> TNCN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646AC-5D96-41AB-B7D4-2C08A90320A9}"/>
              </a:ext>
            </a:extLst>
          </p:cNvPr>
          <p:cNvSpPr/>
          <p:nvPr/>
        </p:nvSpPr>
        <p:spPr>
          <a:xfrm>
            <a:off x="9505689" y="1917122"/>
            <a:ext cx="2094432" cy="31197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200" dirty="0" err="1"/>
              <a:t>Tính</a:t>
            </a:r>
            <a:r>
              <a:rPr lang="en-US" sz="1200" dirty="0"/>
              <a:t> </a:t>
            </a:r>
            <a:r>
              <a:rPr lang="en-US" sz="1200" dirty="0" err="1"/>
              <a:t>Lương</a:t>
            </a:r>
            <a:r>
              <a:rPr lang="en-US" sz="1200" dirty="0"/>
              <a:t> &amp;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khoản</a:t>
            </a:r>
            <a:r>
              <a:rPr lang="en-US" sz="1200" dirty="0"/>
              <a:t> BHBB Local</a:t>
            </a:r>
          </a:p>
          <a:p>
            <a:pPr marL="228600" indent="-228600">
              <a:buAutoNum type="arabicPeriod"/>
            </a:pPr>
            <a:r>
              <a:rPr lang="en-US" sz="1200" dirty="0" err="1"/>
              <a:t>Tính</a:t>
            </a:r>
            <a:r>
              <a:rPr lang="en-US" sz="1200" dirty="0"/>
              <a:t> </a:t>
            </a:r>
            <a:r>
              <a:rPr lang="en-US" sz="1200" dirty="0" err="1"/>
              <a:t>Lương</a:t>
            </a:r>
            <a:r>
              <a:rPr lang="en-US" sz="1200" dirty="0"/>
              <a:t> &amp;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khoản</a:t>
            </a:r>
            <a:r>
              <a:rPr lang="en-US" sz="1200" dirty="0"/>
              <a:t> BHBB Expat</a:t>
            </a:r>
          </a:p>
          <a:p>
            <a:pPr marL="228600" indent="-228600">
              <a:buAutoNum type="arabicPeriod"/>
            </a:pPr>
            <a:r>
              <a:rPr lang="en-US" sz="1200" dirty="0" err="1"/>
              <a:t>Tính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thu</a:t>
            </a:r>
            <a:r>
              <a:rPr lang="en-US" sz="1200" dirty="0"/>
              <a:t> </a:t>
            </a:r>
            <a:r>
              <a:rPr lang="en-US" sz="1200" dirty="0" err="1"/>
              <a:t>nhập</a:t>
            </a:r>
            <a:r>
              <a:rPr lang="en-US" sz="1200" dirty="0"/>
              <a:t>/</a:t>
            </a:r>
            <a:r>
              <a:rPr lang="en-US" sz="1200" dirty="0" err="1"/>
              <a:t>giảm</a:t>
            </a:r>
            <a:r>
              <a:rPr lang="en-US" sz="1200" dirty="0"/>
              <a:t> </a:t>
            </a:r>
            <a:r>
              <a:rPr lang="en-US" sz="1200" dirty="0" err="1"/>
              <a:t>trừ</a:t>
            </a:r>
            <a:r>
              <a:rPr lang="en-US" sz="1200" dirty="0"/>
              <a:t>/ </a:t>
            </a:r>
            <a:r>
              <a:rPr lang="en-US" sz="1200" dirty="0" err="1"/>
              <a:t>điều</a:t>
            </a:r>
            <a:r>
              <a:rPr lang="en-US" sz="1200" dirty="0"/>
              <a:t> </a:t>
            </a:r>
            <a:r>
              <a:rPr lang="en-US" sz="1200" dirty="0" err="1"/>
              <a:t>chỉnh</a:t>
            </a:r>
            <a:r>
              <a:rPr lang="en-US" sz="1200" dirty="0"/>
              <a:t> </a:t>
            </a:r>
            <a:r>
              <a:rPr lang="en-US" sz="1200" dirty="0" err="1"/>
              <a:t>khác</a:t>
            </a: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 err="1"/>
              <a:t>Quyết</a:t>
            </a:r>
            <a:r>
              <a:rPr lang="en-US" sz="1200" dirty="0"/>
              <a:t> </a:t>
            </a:r>
            <a:r>
              <a:rPr lang="en-US" sz="1200" dirty="0" err="1"/>
              <a:t>toán</a:t>
            </a:r>
            <a:r>
              <a:rPr lang="en-US" sz="1200" dirty="0"/>
              <a:t> </a:t>
            </a:r>
            <a:r>
              <a:rPr lang="en-US" sz="1200" dirty="0" err="1"/>
              <a:t>phép</a:t>
            </a:r>
            <a:r>
              <a:rPr lang="en-US" sz="1200" dirty="0"/>
              <a:t> </a:t>
            </a:r>
            <a:r>
              <a:rPr lang="en-US" sz="1200" dirty="0" err="1"/>
              <a:t>cho</a:t>
            </a:r>
            <a:r>
              <a:rPr lang="en-US" sz="1200" dirty="0"/>
              <a:t> NV </a:t>
            </a:r>
            <a:r>
              <a:rPr lang="en-US" sz="1200" dirty="0" err="1"/>
              <a:t>nghỉ</a:t>
            </a:r>
            <a:r>
              <a:rPr lang="en-US" sz="1200" dirty="0"/>
              <a:t> </a:t>
            </a:r>
            <a:r>
              <a:rPr lang="en-US" sz="1200" dirty="0" err="1"/>
              <a:t>việc</a:t>
            </a: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 err="1"/>
              <a:t>Tính</a:t>
            </a:r>
            <a:r>
              <a:rPr lang="en-US" sz="1200" dirty="0"/>
              <a:t> </a:t>
            </a:r>
            <a:r>
              <a:rPr lang="en-US" sz="1200" dirty="0" err="1"/>
              <a:t>thuế</a:t>
            </a:r>
            <a:r>
              <a:rPr lang="en-US" sz="1200" dirty="0"/>
              <a:t> TNCN </a:t>
            </a:r>
            <a:r>
              <a:rPr lang="en-US" sz="1200" dirty="0" err="1"/>
              <a:t>tạm</a:t>
            </a:r>
            <a:r>
              <a:rPr lang="en-US" sz="1200" dirty="0"/>
              <a:t> </a:t>
            </a:r>
            <a:r>
              <a:rPr lang="en-US" sz="1200" dirty="0" err="1"/>
              <a:t>tính</a:t>
            </a:r>
            <a:r>
              <a:rPr lang="en-US" sz="1200" dirty="0"/>
              <a:t> </a:t>
            </a:r>
            <a:r>
              <a:rPr lang="en-US" sz="1200" dirty="0" err="1"/>
              <a:t>hàng</a:t>
            </a:r>
            <a:r>
              <a:rPr lang="en-US" sz="1200" dirty="0"/>
              <a:t> </a:t>
            </a:r>
            <a:r>
              <a:rPr lang="en-US" sz="1200" dirty="0" err="1"/>
              <a:t>tháng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b="1" dirty="0" err="1"/>
              <a:t>thu</a:t>
            </a:r>
            <a:r>
              <a:rPr lang="en-US" sz="1200" b="1" dirty="0"/>
              <a:t> </a:t>
            </a:r>
            <a:r>
              <a:rPr lang="en-US" sz="1200" b="1" dirty="0" err="1"/>
              <a:t>nhập</a:t>
            </a:r>
            <a:r>
              <a:rPr lang="en-US" sz="1200" b="1" dirty="0"/>
              <a:t> </a:t>
            </a:r>
            <a:r>
              <a:rPr lang="en-US" sz="1200" b="1" dirty="0" err="1"/>
              <a:t>thực</a:t>
            </a:r>
            <a:r>
              <a:rPr lang="en-US" sz="1200" b="1" dirty="0"/>
              <a:t> </a:t>
            </a:r>
            <a:r>
              <a:rPr lang="en-US" sz="1200" b="1" dirty="0" err="1"/>
              <a:t>nhận</a:t>
            </a:r>
            <a:endParaRPr lang="en-US" sz="1200" b="1" dirty="0"/>
          </a:p>
          <a:p>
            <a:pPr marL="228600" indent="-228600">
              <a:buAutoNum type="arabicPeriod"/>
            </a:pPr>
            <a:r>
              <a:rPr lang="en-US" sz="1200" dirty="0" err="1"/>
              <a:t>Quyết</a:t>
            </a:r>
            <a:r>
              <a:rPr lang="en-US" sz="1200" dirty="0"/>
              <a:t> </a:t>
            </a:r>
            <a:r>
              <a:rPr lang="en-US" sz="1200" dirty="0" err="1"/>
              <a:t>toán</a:t>
            </a:r>
            <a:r>
              <a:rPr lang="en-US" sz="1200" dirty="0"/>
              <a:t> </a:t>
            </a:r>
            <a:r>
              <a:rPr lang="en-US" sz="1200" dirty="0" err="1"/>
              <a:t>thuế</a:t>
            </a:r>
            <a:r>
              <a:rPr lang="en-US" sz="1200" dirty="0"/>
              <a:t> TNCN </a:t>
            </a:r>
            <a:r>
              <a:rPr lang="en-US" sz="1200" dirty="0" err="1"/>
              <a:t>năm</a:t>
            </a:r>
            <a:endParaRPr lang="en-US" sz="1200" dirty="0"/>
          </a:p>
          <a:p>
            <a:pPr marL="228600" indent="-228600">
              <a:buAutoNum type="arabicPeriod"/>
            </a:pPr>
            <a:r>
              <a:rPr lang="en-US" sz="1200" dirty="0" err="1"/>
              <a:t>Hoàn</a:t>
            </a:r>
            <a:r>
              <a:rPr lang="en-US" sz="1200" dirty="0"/>
              <a:t> </a:t>
            </a:r>
            <a:r>
              <a:rPr lang="en-US" sz="1200" dirty="0" err="1"/>
              <a:t>thuế</a:t>
            </a:r>
            <a:r>
              <a:rPr lang="en-US" sz="1200" dirty="0"/>
              <a:t> TNCN </a:t>
            </a:r>
            <a:r>
              <a:rPr lang="en-US" sz="1200" dirty="0" err="1"/>
              <a:t>năm</a:t>
            </a:r>
            <a:r>
              <a:rPr lang="en-US" sz="1200" dirty="0"/>
              <a:t> </a:t>
            </a:r>
            <a:r>
              <a:rPr lang="en-US" sz="1200" dirty="0" err="1"/>
              <a:t>trước</a:t>
            </a:r>
            <a:endParaRPr lang="en-US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BE8A38-3B4F-49BE-AABC-F00EF41532AC}"/>
              </a:ext>
            </a:extLst>
          </p:cNvPr>
          <p:cNvCxnSpPr>
            <a:stCxn id="103" idx="3"/>
          </p:cNvCxnSpPr>
          <p:nvPr/>
        </p:nvCxnSpPr>
        <p:spPr>
          <a:xfrm>
            <a:off x="9260662" y="2099776"/>
            <a:ext cx="245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892A99F-32C7-40EE-9FB2-5B5336C7A68A}"/>
              </a:ext>
            </a:extLst>
          </p:cNvPr>
          <p:cNvSpPr/>
          <p:nvPr/>
        </p:nvSpPr>
        <p:spPr>
          <a:xfrm>
            <a:off x="4659459" y="3368607"/>
            <a:ext cx="944875" cy="36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Holidays/ Shift Type???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F23C6B-9B42-4720-B8CB-7C66A09D9D64}"/>
              </a:ext>
            </a:extLst>
          </p:cNvPr>
          <p:cNvCxnSpPr>
            <a:stCxn id="81" idx="1"/>
            <a:endCxn id="104" idx="3"/>
          </p:cNvCxnSpPr>
          <p:nvPr/>
        </p:nvCxnSpPr>
        <p:spPr>
          <a:xfrm flipH="1">
            <a:off x="4335449" y="3553329"/>
            <a:ext cx="324010" cy="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8093F7-F246-4E25-A16F-4E8F2DBB1D5D}"/>
              </a:ext>
            </a:extLst>
          </p:cNvPr>
          <p:cNvCxnSpPr>
            <a:stCxn id="113" idx="3"/>
          </p:cNvCxnSpPr>
          <p:nvPr/>
        </p:nvCxnSpPr>
        <p:spPr>
          <a:xfrm flipV="1">
            <a:off x="4335456" y="4882616"/>
            <a:ext cx="5170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63F03581-7487-4CF8-8666-00A5A25454CA}"/>
              </a:ext>
            </a:extLst>
          </p:cNvPr>
          <p:cNvSpPr txBox="1"/>
          <p:nvPr/>
        </p:nvSpPr>
        <p:spPr>
          <a:xfrm>
            <a:off x="2911560" y="5293938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/>
              <a:t>Workflow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1EFD90-A829-458A-8E70-8BE562001091}"/>
              </a:ext>
            </a:extLst>
          </p:cNvPr>
          <p:cNvCxnSpPr>
            <a:stCxn id="8" idx="2"/>
            <a:endCxn id="43" idx="0"/>
          </p:cNvCxnSpPr>
          <p:nvPr/>
        </p:nvCxnSpPr>
        <p:spPr>
          <a:xfrm>
            <a:off x="2452557" y="1485738"/>
            <a:ext cx="2" cy="62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A26BFE7-C383-492F-80AF-74BF6FDB3B2C}"/>
              </a:ext>
            </a:extLst>
          </p:cNvPr>
          <p:cNvSpPr/>
          <p:nvPr/>
        </p:nvSpPr>
        <p:spPr>
          <a:xfrm>
            <a:off x="1971733" y="2925458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Leave Policy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62869E1-4BB6-4B25-8D3E-35ED769A3D82}"/>
              </a:ext>
            </a:extLst>
          </p:cNvPr>
          <p:cNvSpPr/>
          <p:nvPr/>
        </p:nvSpPr>
        <p:spPr>
          <a:xfrm>
            <a:off x="3408957" y="2926417"/>
            <a:ext cx="944875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?????</a:t>
            </a:r>
          </a:p>
          <a:p>
            <a:pPr algn="ctr"/>
            <a:r>
              <a:rPr lang="en-US" sz="800" dirty="0"/>
              <a:t>UI: </a:t>
            </a:r>
            <a:r>
              <a:rPr lang="en-US" sz="800" dirty="0" err="1"/>
              <a:t>ELC.Fixed</a:t>
            </a:r>
            <a:r>
              <a:rPr lang="en-US" sz="800" dirty="0"/>
              <a:t> Grid</a:t>
            </a:r>
            <a:endParaRPr lang="en-US" sz="18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45ABC54-4F34-451C-8C92-EB5D3A16156F}"/>
              </a:ext>
            </a:extLst>
          </p:cNvPr>
          <p:cNvSpPr txBox="1"/>
          <p:nvPr/>
        </p:nvSpPr>
        <p:spPr>
          <a:xfrm>
            <a:off x="2858039" y="2969294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/>
              <a:t>Insert/update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F4983A7-6752-4F59-B127-D3F68EEAAF45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2916608" y="3110125"/>
            <a:ext cx="492349" cy="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C3D5EB1-45D2-4BC8-B849-27E953CDBA8D}"/>
              </a:ext>
            </a:extLst>
          </p:cNvPr>
          <p:cNvSpPr/>
          <p:nvPr/>
        </p:nvSpPr>
        <p:spPr>
          <a:xfrm>
            <a:off x="4658560" y="4202597"/>
            <a:ext cx="944875" cy="3694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dk1"/>
                </a:solidFill>
              </a:rPr>
              <a:t>Generate Quota per Year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282559-A13E-4E72-8C57-8B423A9E9B0A}"/>
              </a:ext>
            </a:extLst>
          </p:cNvPr>
          <p:cNvCxnSpPr>
            <a:stCxn id="125" idx="1"/>
            <a:endCxn id="92" idx="3"/>
          </p:cNvCxnSpPr>
          <p:nvPr/>
        </p:nvCxnSpPr>
        <p:spPr>
          <a:xfrm flipH="1">
            <a:off x="4335455" y="4387319"/>
            <a:ext cx="323105" cy="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7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798C1C-8CD1-4961-85CF-1FADBCD01969}"/>
              </a:ext>
            </a:extLst>
          </p:cNvPr>
          <p:cNvSpPr/>
          <p:nvPr/>
        </p:nvSpPr>
        <p:spPr>
          <a:xfrm>
            <a:off x="1980120" y="1117458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Recruit Req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55060E-CA5C-40F4-B1E0-8FE1FCE89E01}"/>
              </a:ext>
            </a:extLst>
          </p:cNvPr>
          <p:cNvSpPr/>
          <p:nvPr/>
        </p:nvSpPr>
        <p:spPr>
          <a:xfrm>
            <a:off x="1991691" y="1620846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Candidate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DC9E5D-7364-4A7C-ABD2-E902B5AF8B7B}"/>
              </a:ext>
            </a:extLst>
          </p:cNvPr>
          <p:cNvSpPr/>
          <p:nvPr/>
        </p:nvSpPr>
        <p:spPr>
          <a:xfrm>
            <a:off x="1980120" y="2125074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Interview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93724C-CC4D-419F-8356-D30777FB8C85}"/>
              </a:ext>
            </a:extLst>
          </p:cNvPr>
          <p:cNvSpPr/>
          <p:nvPr/>
        </p:nvSpPr>
        <p:spPr>
          <a:xfrm>
            <a:off x="3390577" y="1614466"/>
            <a:ext cx="944875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CDD</a:t>
            </a:r>
            <a:endParaRPr 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B86EB0-081C-4122-B6D7-2FFBB6193813}"/>
              </a:ext>
            </a:extLst>
          </p:cNvPr>
          <p:cNvSpPr txBox="1"/>
          <p:nvPr/>
        </p:nvSpPr>
        <p:spPr>
          <a:xfrm>
            <a:off x="2866262" y="1640933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Insert/update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0208972-8CF5-4750-8BC1-275AF99CFED7}"/>
              </a:ext>
            </a:extLst>
          </p:cNvPr>
          <p:cNvSpPr/>
          <p:nvPr/>
        </p:nvSpPr>
        <p:spPr>
          <a:xfrm>
            <a:off x="3390575" y="2125073"/>
            <a:ext cx="944875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INTERVIEW</a:t>
            </a:r>
            <a:endParaRPr lang="en-US" sz="7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9803FA-22DE-4BE3-8554-953BCCA4CDBB}"/>
              </a:ext>
            </a:extLst>
          </p:cNvPr>
          <p:cNvSpPr/>
          <p:nvPr/>
        </p:nvSpPr>
        <p:spPr>
          <a:xfrm>
            <a:off x="1980120" y="2607101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A952CD4-8C78-43EC-9903-0C532D1A1DFC}"/>
              </a:ext>
            </a:extLst>
          </p:cNvPr>
          <p:cNvSpPr/>
          <p:nvPr/>
        </p:nvSpPr>
        <p:spPr>
          <a:xfrm>
            <a:off x="3390574" y="2608527"/>
            <a:ext cx="944875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09B536C-89F7-4844-9434-11EE791AA434}"/>
              </a:ext>
            </a:extLst>
          </p:cNvPr>
          <p:cNvSpPr txBox="1"/>
          <p:nvPr/>
        </p:nvSpPr>
        <p:spPr>
          <a:xfrm>
            <a:off x="3002932" y="2179330"/>
            <a:ext cx="3658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Insert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60D2AA-8E74-4497-84AF-E9DC282555B2}"/>
              </a:ext>
            </a:extLst>
          </p:cNvPr>
          <p:cNvSpPr txBox="1"/>
          <p:nvPr/>
        </p:nvSpPr>
        <p:spPr>
          <a:xfrm>
            <a:off x="2866467" y="2635079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Insert/update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AD4C295-D1DF-4A06-97B6-CDDB4A2E59BB}"/>
              </a:ext>
            </a:extLst>
          </p:cNvPr>
          <p:cNvSpPr/>
          <p:nvPr/>
        </p:nvSpPr>
        <p:spPr>
          <a:xfrm>
            <a:off x="1980120" y="3120249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Screening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96422F3-AC26-41F0-8EC7-560385DBBA70}"/>
              </a:ext>
            </a:extLst>
          </p:cNvPr>
          <p:cNvSpPr/>
          <p:nvPr/>
        </p:nvSpPr>
        <p:spPr>
          <a:xfrm>
            <a:off x="1980120" y="3587344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Offer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39B24C2-5AEA-4E7A-8688-CE39317FF4AB}"/>
              </a:ext>
            </a:extLst>
          </p:cNvPr>
          <p:cNvSpPr/>
          <p:nvPr/>
        </p:nvSpPr>
        <p:spPr>
          <a:xfrm>
            <a:off x="3390580" y="3122169"/>
            <a:ext cx="944875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???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14E5B11-C510-4E48-9AE8-82B7D632AF50}"/>
              </a:ext>
            </a:extLst>
          </p:cNvPr>
          <p:cNvSpPr/>
          <p:nvPr/>
        </p:nvSpPr>
        <p:spPr>
          <a:xfrm>
            <a:off x="3390574" y="3587199"/>
            <a:ext cx="944875" cy="3694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JOF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BA9DA3A-6079-4E6C-AA11-081E11A13C84}"/>
              </a:ext>
            </a:extLst>
          </p:cNvPr>
          <p:cNvSpPr txBox="1"/>
          <p:nvPr/>
        </p:nvSpPr>
        <p:spPr>
          <a:xfrm>
            <a:off x="2976323" y="3160324"/>
            <a:ext cx="3497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/>
              <a:t>Mark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E1CAD9C-F546-41AF-959A-5BC01CDB6642}"/>
              </a:ext>
            </a:extLst>
          </p:cNvPr>
          <p:cNvSpPr txBox="1"/>
          <p:nvPr/>
        </p:nvSpPr>
        <p:spPr>
          <a:xfrm>
            <a:off x="2964460" y="3602219"/>
            <a:ext cx="3481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Fill in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30816F4-30B7-46F8-98A1-5E7A1E1AD72C}"/>
              </a:ext>
            </a:extLst>
          </p:cNvPr>
          <p:cNvSpPr/>
          <p:nvPr/>
        </p:nvSpPr>
        <p:spPr>
          <a:xfrm>
            <a:off x="3382187" y="1117458"/>
            <a:ext cx="962859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HRQ</a:t>
            </a:r>
            <a:endParaRPr lang="en-US" sz="700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DB4465-BDEC-416D-89FC-DAAFC028C6CC}"/>
              </a:ext>
            </a:extLst>
          </p:cNvPr>
          <p:cNvCxnSpPr>
            <a:cxnSpLocks/>
            <a:stCxn id="8" idx="3"/>
            <a:endCxn id="123" idx="1"/>
          </p:cNvCxnSpPr>
          <p:nvPr/>
        </p:nvCxnSpPr>
        <p:spPr>
          <a:xfrm>
            <a:off x="2924995" y="1302125"/>
            <a:ext cx="457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2E6BDDA-3751-427E-A656-63E256ACCCB4}"/>
              </a:ext>
            </a:extLst>
          </p:cNvPr>
          <p:cNvCxnSpPr>
            <a:stCxn id="43" idx="3"/>
            <a:endCxn id="62" idx="1"/>
          </p:cNvCxnSpPr>
          <p:nvPr/>
        </p:nvCxnSpPr>
        <p:spPr>
          <a:xfrm flipV="1">
            <a:off x="2936566" y="1799133"/>
            <a:ext cx="454011" cy="6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ED2ADE3-5B93-4F06-95CF-934398C6B524}"/>
              </a:ext>
            </a:extLst>
          </p:cNvPr>
          <p:cNvCxnSpPr>
            <a:cxnSpLocks/>
            <a:stCxn id="44" idx="3"/>
            <a:endCxn id="66" idx="1"/>
          </p:cNvCxnSpPr>
          <p:nvPr/>
        </p:nvCxnSpPr>
        <p:spPr>
          <a:xfrm flipV="1">
            <a:off x="2924995" y="2309740"/>
            <a:ext cx="4655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1022428-36E8-42C1-852C-F9C2430E629E}"/>
              </a:ext>
            </a:extLst>
          </p:cNvPr>
          <p:cNvCxnSpPr>
            <a:cxnSpLocks/>
            <a:stCxn id="74" idx="3"/>
            <a:endCxn id="79" idx="1"/>
          </p:cNvCxnSpPr>
          <p:nvPr/>
        </p:nvCxnSpPr>
        <p:spPr>
          <a:xfrm>
            <a:off x="2924995" y="2791768"/>
            <a:ext cx="465579" cy="1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259BAF1-C849-436B-8D48-982A86B7B498}"/>
              </a:ext>
            </a:extLst>
          </p:cNvPr>
          <p:cNvCxnSpPr>
            <a:stCxn id="90" idx="3"/>
            <a:endCxn id="92" idx="1"/>
          </p:cNvCxnSpPr>
          <p:nvPr/>
        </p:nvCxnSpPr>
        <p:spPr>
          <a:xfrm>
            <a:off x="2924995" y="3304916"/>
            <a:ext cx="465585" cy="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EA1C334F-5614-485F-AAD9-015813F25DB2}"/>
              </a:ext>
            </a:extLst>
          </p:cNvPr>
          <p:cNvCxnSpPr>
            <a:cxnSpLocks/>
            <a:stCxn id="91" idx="3"/>
            <a:endCxn id="104" idx="1"/>
          </p:cNvCxnSpPr>
          <p:nvPr/>
        </p:nvCxnSpPr>
        <p:spPr>
          <a:xfrm flipV="1">
            <a:off x="2924995" y="3771921"/>
            <a:ext cx="465579" cy="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D4BB6AC0-EC11-4BE0-9B50-EA3B4847698B}"/>
              </a:ext>
            </a:extLst>
          </p:cNvPr>
          <p:cNvSpPr txBox="1"/>
          <p:nvPr/>
        </p:nvSpPr>
        <p:spPr>
          <a:xfrm>
            <a:off x="0" y="-21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docs-Quattrocento Sans"/>
              </a:rPr>
              <a:t>Tuyển</a:t>
            </a:r>
            <a:r>
              <a:rPr lang="en-US" b="1" i="0" dirty="0">
                <a:solidFill>
                  <a:srgbClr val="000000"/>
                </a:solidFill>
                <a:effectLst/>
                <a:latin typeface="docs-Quattrocento Sans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docs-Quattrocento Sans"/>
              </a:rPr>
              <a:t>dụng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032695-8F21-405C-97CE-2C10158A61FD}"/>
              </a:ext>
            </a:extLst>
          </p:cNvPr>
          <p:cNvSpPr txBox="1"/>
          <p:nvPr/>
        </p:nvSpPr>
        <p:spPr>
          <a:xfrm>
            <a:off x="2911560" y="1155762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Workflow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3D9390D-40E5-4E55-BC5B-EA8DFE08434D}"/>
              </a:ext>
            </a:extLst>
          </p:cNvPr>
          <p:cNvSpPr txBox="1"/>
          <p:nvPr/>
        </p:nvSpPr>
        <p:spPr>
          <a:xfrm>
            <a:off x="2991616" y="1793006"/>
            <a:ext cx="2888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API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C203C67-C0C9-414C-8F67-A687D691B5A8}"/>
              </a:ext>
            </a:extLst>
          </p:cNvPr>
          <p:cNvSpPr/>
          <p:nvPr/>
        </p:nvSpPr>
        <p:spPr>
          <a:xfrm>
            <a:off x="4534368" y="1614466"/>
            <a:ext cx="1075857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RECRUITMENT</a:t>
            </a:r>
            <a:endParaRPr lang="en-US" sz="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B79CE21-DA5F-4E88-B4E2-175A28017068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>
            <a:off x="2452558" y="1486791"/>
            <a:ext cx="11571" cy="13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E30C96-B51F-4E5D-82AF-ECA18FFB9D10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flipH="1">
            <a:off x="2452558" y="1990179"/>
            <a:ext cx="11571" cy="13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7F32DC-90F4-48FA-A9BE-EF88FE4C738F}"/>
              </a:ext>
            </a:extLst>
          </p:cNvPr>
          <p:cNvCxnSpPr>
            <a:stCxn id="44" idx="2"/>
            <a:endCxn id="74" idx="0"/>
          </p:cNvCxnSpPr>
          <p:nvPr/>
        </p:nvCxnSpPr>
        <p:spPr>
          <a:xfrm>
            <a:off x="2452558" y="2494407"/>
            <a:ext cx="0" cy="11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E6A249-E35B-48E6-B02A-27B90E010155}"/>
              </a:ext>
            </a:extLst>
          </p:cNvPr>
          <p:cNvCxnSpPr>
            <a:stCxn id="74" idx="2"/>
            <a:endCxn id="90" idx="0"/>
          </p:cNvCxnSpPr>
          <p:nvPr/>
        </p:nvCxnSpPr>
        <p:spPr>
          <a:xfrm>
            <a:off x="2452558" y="2976434"/>
            <a:ext cx="0" cy="14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9B1536-E12C-41DE-B399-8D7B02E6F1E1}"/>
              </a:ext>
            </a:extLst>
          </p:cNvPr>
          <p:cNvCxnSpPr>
            <a:stCxn id="90" idx="2"/>
            <a:endCxn id="91" idx="0"/>
          </p:cNvCxnSpPr>
          <p:nvPr/>
        </p:nvCxnSpPr>
        <p:spPr>
          <a:xfrm>
            <a:off x="2452558" y="3489582"/>
            <a:ext cx="0" cy="97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262EC-5F74-46BF-A8B2-B8270422A112}"/>
              </a:ext>
            </a:extLst>
          </p:cNvPr>
          <p:cNvCxnSpPr>
            <a:cxnSpLocks/>
            <a:stCxn id="62" idx="3"/>
            <a:endCxn id="76" idx="1"/>
          </p:cNvCxnSpPr>
          <p:nvPr/>
        </p:nvCxnSpPr>
        <p:spPr>
          <a:xfrm>
            <a:off x="4335452" y="1799133"/>
            <a:ext cx="198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57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798C1C-8CD1-4961-85CF-1FADBCD01969}"/>
              </a:ext>
            </a:extLst>
          </p:cNvPr>
          <p:cNvSpPr/>
          <p:nvPr/>
        </p:nvSpPr>
        <p:spPr>
          <a:xfrm>
            <a:off x="4037519" y="1173555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Training Request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55060E-CA5C-40F4-B1E0-8FE1FCE89E01}"/>
              </a:ext>
            </a:extLst>
          </p:cNvPr>
          <p:cNvSpPr/>
          <p:nvPr/>
        </p:nvSpPr>
        <p:spPr>
          <a:xfrm>
            <a:off x="4037521" y="1671616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Training Course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0DC9E5D-7364-4A7C-ABD2-E902B5AF8B7B}"/>
              </a:ext>
            </a:extLst>
          </p:cNvPr>
          <p:cNvSpPr/>
          <p:nvPr/>
        </p:nvSpPr>
        <p:spPr>
          <a:xfrm>
            <a:off x="4037520" y="2182224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Attendant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93724C-CC4D-419F-8356-D30777FB8C85}"/>
              </a:ext>
            </a:extLst>
          </p:cNvPr>
          <p:cNvSpPr/>
          <p:nvPr/>
        </p:nvSpPr>
        <p:spPr>
          <a:xfrm>
            <a:off x="5447977" y="1671616"/>
            <a:ext cx="944875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TRNC</a:t>
            </a:r>
            <a:endParaRPr lang="en-US" sz="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B86EB0-081C-4122-B6D7-2FFBB6193813}"/>
              </a:ext>
            </a:extLst>
          </p:cNvPr>
          <p:cNvSpPr txBox="1"/>
          <p:nvPr/>
        </p:nvSpPr>
        <p:spPr>
          <a:xfrm>
            <a:off x="4920502" y="1717748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Insert/update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0208972-8CF5-4750-8BC1-275AF99CFED7}"/>
              </a:ext>
            </a:extLst>
          </p:cNvPr>
          <p:cNvSpPr/>
          <p:nvPr/>
        </p:nvSpPr>
        <p:spPr>
          <a:xfrm>
            <a:off x="5447975" y="2182223"/>
            <a:ext cx="944875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???</a:t>
            </a:r>
            <a:endParaRPr lang="en-US" sz="700" dirty="0">
              <a:solidFill>
                <a:srgbClr val="FF000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9803FA-22DE-4BE3-8554-953BCCA4CDBB}"/>
              </a:ext>
            </a:extLst>
          </p:cNvPr>
          <p:cNvSpPr/>
          <p:nvPr/>
        </p:nvSpPr>
        <p:spPr>
          <a:xfrm>
            <a:off x="4037520" y="2664251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Evaluation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A952CD4-8C78-43EC-9903-0C532D1A1DFC}"/>
              </a:ext>
            </a:extLst>
          </p:cNvPr>
          <p:cNvSpPr/>
          <p:nvPr/>
        </p:nvSpPr>
        <p:spPr>
          <a:xfrm>
            <a:off x="5447974" y="2665677"/>
            <a:ext cx="944875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TRNE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09B536C-89F7-4844-9434-11EE791AA434}"/>
              </a:ext>
            </a:extLst>
          </p:cNvPr>
          <p:cNvSpPr txBox="1"/>
          <p:nvPr/>
        </p:nvSpPr>
        <p:spPr>
          <a:xfrm>
            <a:off x="4943519" y="2228981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Insert/update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60D2AA-8E74-4497-84AF-E9DC282555B2}"/>
              </a:ext>
            </a:extLst>
          </p:cNvPr>
          <p:cNvSpPr txBox="1"/>
          <p:nvPr/>
        </p:nvSpPr>
        <p:spPr>
          <a:xfrm>
            <a:off x="4923867" y="2692229"/>
            <a:ext cx="6174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Insert/update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30816F4-30B7-46F8-98A1-5E7A1E1AD72C}"/>
              </a:ext>
            </a:extLst>
          </p:cNvPr>
          <p:cNvSpPr/>
          <p:nvPr/>
        </p:nvSpPr>
        <p:spPr>
          <a:xfrm>
            <a:off x="5439587" y="1174608"/>
            <a:ext cx="962859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TRNR</a:t>
            </a:r>
            <a:endParaRPr lang="en-US" sz="700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DB4465-BDEC-416D-89FC-DAAFC028C6CC}"/>
              </a:ext>
            </a:extLst>
          </p:cNvPr>
          <p:cNvCxnSpPr>
            <a:cxnSpLocks/>
            <a:stCxn id="8" idx="3"/>
            <a:endCxn id="123" idx="1"/>
          </p:cNvCxnSpPr>
          <p:nvPr/>
        </p:nvCxnSpPr>
        <p:spPr>
          <a:xfrm>
            <a:off x="4982394" y="1358222"/>
            <a:ext cx="457193" cy="1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2E6BDDA-3751-427E-A656-63E256ACCCB4}"/>
              </a:ext>
            </a:extLst>
          </p:cNvPr>
          <p:cNvCxnSpPr>
            <a:stCxn id="43" idx="3"/>
            <a:endCxn id="62" idx="1"/>
          </p:cNvCxnSpPr>
          <p:nvPr/>
        </p:nvCxnSpPr>
        <p:spPr>
          <a:xfrm>
            <a:off x="4982396" y="1856283"/>
            <a:ext cx="465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ED2ADE3-5B93-4F06-95CF-934398C6B524}"/>
              </a:ext>
            </a:extLst>
          </p:cNvPr>
          <p:cNvCxnSpPr>
            <a:cxnSpLocks/>
            <a:stCxn id="44" idx="3"/>
            <a:endCxn id="66" idx="1"/>
          </p:cNvCxnSpPr>
          <p:nvPr/>
        </p:nvCxnSpPr>
        <p:spPr>
          <a:xfrm flipV="1">
            <a:off x="4982395" y="2366890"/>
            <a:ext cx="4655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1022428-36E8-42C1-852C-F9C2430E629E}"/>
              </a:ext>
            </a:extLst>
          </p:cNvPr>
          <p:cNvCxnSpPr>
            <a:cxnSpLocks/>
            <a:stCxn id="74" idx="3"/>
            <a:endCxn id="79" idx="1"/>
          </p:cNvCxnSpPr>
          <p:nvPr/>
        </p:nvCxnSpPr>
        <p:spPr>
          <a:xfrm>
            <a:off x="4982395" y="2848918"/>
            <a:ext cx="465579" cy="1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D4BB6AC0-EC11-4BE0-9B50-EA3B4847698B}"/>
              </a:ext>
            </a:extLst>
          </p:cNvPr>
          <p:cNvSpPr txBox="1"/>
          <p:nvPr/>
        </p:nvSpPr>
        <p:spPr>
          <a:xfrm>
            <a:off x="0" y="-21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b="1" dirty="0" err="1">
                <a:solidFill>
                  <a:srgbClr val="000000"/>
                </a:solidFill>
                <a:latin typeface="docs-Quattrocento Sans"/>
              </a:rPr>
              <a:t>Đào</a:t>
            </a:r>
            <a:r>
              <a:rPr lang="en-US" b="1" dirty="0">
                <a:solidFill>
                  <a:srgbClr val="000000"/>
                </a:solidFill>
                <a:latin typeface="docs-Quattrocento San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docs-Quattrocento Sans"/>
              </a:rPr>
              <a:t>tạo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032695-8F21-405C-97CE-2C10158A61FD}"/>
              </a:ext>
            </a:extLst>
          </p:cNvPr>
          <p:cNvSpPr txBox="1"/>
          <p:nvPr/>
        </p:nvSpPr>
        <p:spPr>
          <a:xfrm>
            <a:off x="4943519" y="1206585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Workflow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3D9390D-40E5-4E55-BC5B-EA8DFE08434D}"/>
              </a:ext>
            </a:extLst>
          </p:cNvPr>
          <p:cNvSpPr txBox="1"/>
          <p:nvPr/>
        </p:nvSpPr>
        <p:spPr>
          <a:xfrm>
            <a:off x="5049016" y="1850156"/>
            <a:ext cx="2888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API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E30C96-B51F-4E5D-82AF-ECA18FFB9D10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flipH="1">
            <a:off x="4509958" y="2040949"/>
            <a:ext cx="1" cy="141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7F32DC-90F4-48FA-A9BE-EF88FE4C738F}"/>
              </a:ext>
            </a:extLst>
          </p:cNvPr>
          <p:cNvCxnSpPr>
            <a:stCxn id="44" idx="2"/>
            <a:endCxn id="74" idx="0"/>
          </p:cNvCxnSpPr>
          <p:nvPr/>
        </p:nvCxnSpPr>
        <p:spPr>
          <a:xfrm>
            <a:off x="4509958" y="2551557"/>
            <a:ext cx="0" cy="112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3282055-E22D-41D9-BDF3-40AA27C67513}"/>
              </a:ext>
            </a:extLst>
          </p:cNvPr>
          <p:cNvSpPr/>
          <p:nvPr/>
        </p:nvSpPr>
        <p:spPr>
          <a:xfrm>
            <a:off x="2864047" y="1175861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Training Program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211D5D-BBDE-4370-BCD5-B13A5DFB39B0}"/>
              </a:ext>
            </a:extLst>
          </p:cNvPr>
          <p:cNvCxnSpPr>
            <a:stCxn id="35" idx="3"/>
            <a:endCxn id="8" idx="1"/>
          </p:cNvCxnSpPr>
          <p:nvPr/>
        </p:nvCxnSpPr>
        <p:spPr>
          <a:xfrm flipV="1">
            <a:off x="3808922" y="1358222"/>
            <a:ext cx="228597" cy="2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2636EE-E351-45BB-B1B0-D082BFA17010}"/>
              </a:ext>
            </a:extLst>
          </p:cNvPr>
          <p:cNvCxnSpPr>
            <a:stCxn id="8" idx="2"/>
            <a:endCxn id="43" idx="0"/>
          </p:cNvCxnSpPr>
          <p:nvPr/>
        </p:nvCxnSpPr>
        <p:spPr>
          <a:xfrm>
            <a:off x="4509957" y="1542888"/>
            <a:ext cx="2" cy="128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344A054-9768-4576-9DA7-D61260221762}"/>
              </a:ext>
            </a:extLst>
          </p:cNvPr>
          <p:cNvSpPr/>
          <p:nvPr/>
        </p:nvSpPr>
        <p:spPr>
          <a:xfrm>
            <a:off x="1664969" y="1180168"/>
            <a:ext cx="962859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PROG</a:t>
            </a:r>
            <a:endParaRPr lang="en-US" sz="7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F76B60-E028-4622-B4D8-A0BCF3B3D5CD}"/>
              </a:ext>
            </a:extLst>
          </p:cNvPr>
          <p:cNvCxnSpPr>
            <a:stCxn id="35" idx="1"/>
            <a:endCxn id="40" idx="3"/>
          </p:cNvCxnSpPr>
          <p:nvPr/>
        </p:nvCxnSpPr>
        <p:spPr>
          <a:xfrm flipH="1">
            <a:off x="2627828" y="1360528"/>
            <a:ext cx="236219" cy="4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55BEE93-EB0D-41B9-8218-4AD626B95534}"/>
              </a:ext>
            </a:extLst>
          </p:cNvPr>
          <p:cNvSpPr/>
          <p:nvPr/>
        </p:nvSpPr>
        <p:spPr>
          <a:xfrm>
            <a:off x="4037519" y="3244333"/>
            <a:ext cx="944875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Report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1C66CA-5C17-4C64-8F02-37D8758DF687}"/>
              </a:ext>
            </a:extLst>
          </p:cNvPr>
          <p:cNvCxnSpPr>
            <a:stCxn id="74" idx="2"/>
            <a:endCxn id="45" idx="0"/>
          </p:cNvCxnSpPr>
          <p:nvPr/>
        </p:nvCxnSpPr>
        <p:spPr>
          <a:xfrm flipH="1">
            <a:off x="4509957" y="3033584"/>
            <a:ext cx="1" cy="21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219A5D6-73C1-4D43-AD34-C63FECE1CE1F}"/>
              </a:ext>
            </a:extLst>
          </p:cNvPr>
          <p:cNvSpPr/>
          <p:nvPr/>
        </p:nvSpPr>
        <p:spPr>
          <a:xfrm>
            <a:off x="6737170" y="1173554"/>
            <a:ext cx="1111430" cy="3693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Print Form: Nomination Form</a:t>
            </a:r>
            <a:endParaRPr lang="en-US" sz="5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4F5BA0-7E61-4BD2-B85E-5EE1CB66CE20}"/>
              </a:ext>
            </a:extLst>
          </p:cNvPr>
          <p:cNvCxnSpPr>
            <a:cxnSpLocks/>
            <a:stCxn id="123" idx="3"/>
            <a:endCxn id="47" idx="1"/>
          </p:cNvCxnSpPr>
          <p:nvPr/>
        </p:nvCxnSpPr>
        <p:spPr>
          <a:xfrm flipV="1">
            <a:off x="6402446" y="1358221"/>
            <a:ext cx="334724" cy="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1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1CB10F-B6E2-4D2F-AB35-7342B62A6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903" y="323467"/>
            <a:ext cx="5201507" cy="6343303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9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578</Words>
  <Application>Microsoft Office PowerPoint</Application>
  <PresentationFormat>Widescreen</PresentationFormat>
  <Paragraphs>187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docs-Quattrocento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Thuan Phan</dc:creator>
  <cp:lastModifiedBy>Thuan Phan</cp:lastModifiedBy>
  <cp:revision>4</cp:revision>
  <dcterms:created xsi:type="dcterms:W3CDTF">2021-09-09T03:03:09Z</dcterms:created>
  <dcterms:modified xsi:type="dcterms:W3CDTF">2021-09-14T04:17:33Z</dcterms:modified>
</cp:coreProperties>
</file>