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A36D5-216F-4FE4-901D-70529BC5C4AF}" v="14" dt="2021-09-03T05:44:58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野 綾子" userId="82540d1694351498" providerId="LiveId" clId="{0AAA36D5-216F-4FE4-901D-70529BC5C4AF}"/>
    <pc:docChg chg="undo custSel addSld delSld modSld modShowInfo">
      <pc:chgData name="中野 綾子" userId="82540d1694351498" providerId="LiveId" clId="{0AAA36D5-216F-4FE4-901D-70529BC5C4AF}" dt="2021-09-03T06:11:00.151" v="1590" actId="20577"/>
      <pc:docMkLst>
        <pc:docMk/>
      </pc:docMkLst>
      <pc:sldChg chg="modSp mod">
        <pc:chgData name="中野 綾子" userId="82540d1694351498" providerId="LiveId" clId="{0AAA36D5-216F-4FE4-901D-70529BC5C4AF}" dt="2021-09-03T02:14:52.835" v="298" actId="27636"/>
        <pc:sldMkLst>
          <pc:docMk/>
          <pc:sldMk cId="4121368037" sldId="256"/>
        </pc:sldMkLst>
        <pc:spChg chg="mod">
          <ac:chgData name="中野 綾子" userId="82540d1694351498" providerId="LiveId" clId="{0AAA36D5-216F-4FE4-901D-70529BC5C4AF}" dt="2021-09-03T02:14:14.648" v="155" actId="20577"/>
          <ac:spMkLst>
            <pc:docMk/>
            <pc:sldMk cId="4121368037" sldId="256"/>
            <ac:spMk id="2" creationId="{873377E2-9E3A-4841-BE21-1B227EE0500E}"/>
          </ac:spMkLst>
        </pc:spChg>
        <pc:spChg chg="mod">
          <ac:chgData name="中野 綾子" userId="82540d1694351498" providerId="LiveId" clId="{0AAA36D5-216F-4FE4-901D-70529BC5C4AF}" dt="2021-09-03T02:14:52.835" v="298" actId="27636"/>
          <ac:spMkLst>
            <pc:docMk/>
            <pc:sldMk cId="4121368037" sldId="256"/>
            <ac:spMk id="3" creationId="{BCEABBB6-9C5A-4CD4-9A08-1BAA0D87C2D9}"/>
          </ac:spMkLst>
        </pc:spChg>
        <pc:picChg chg="mod">
          <ac:chgData name="中野 綾子" userId="82540d1694351498" providerId="LiveId" clId="{0AAA36D5-216F-4FE4-901D-70529BC5C4AF}" dt="2021-09-03T02:14:01.574" v="137" actId="1076"/>
          <ac:picMkLst>
            <pc:docMk/>
            <pc:sldMk cId="4121368037" sldId="256"/>
            <ac:picMk id="4" creationId="{7BF373F7-6A87-4929-A752-1B42B82CF01E}"/>
          </ac:picMkLst>
        </pc:picChg>
      </pc:sldChg>
      <pc:sldChg chg="addSp modSp mod">
        <pc:chgData name="中野 綾子" userId="82540d1694351498" providerId="LiveId" clId="{0AAA36D5-216F-4FE4-901D-70529BC5C4AF}" dt="2021-09-03T02:17:32.510" v="460" actId="20577"/>
        <pc:sldMkLst>
          <pc:docMk/>
          <pc:sldMk cId="239095639" sldId="257"/>
        </pc:sldMkLst>
        <pc:spChg chg="mod">
          <ac:chgData name="中野 綾子" userId="82540d1694351498" providerId="LiveId" clId="{0AAA36D5-216F-4FE4-901D-70529BC5C4AF}" dt="2021-09-03T02:15:41.121" v="323" actId="20577"/>
          <ac:spMkLst>
            <pc:docMk/>
            <pc:sldMk cId="239095639" sldId="257"/>
            <ac:spMk id="2" creationId="{400DD83A-0E5D-43AE-8B86-7A45303B56E7}"/>
          </ac:spMkLst>
        </pc:spChg>
        <pc:spChg chg="mod ord">
          <ac:chgData name="中野 綾子" userId="82540d1694351498" providerId="LiveId" clId="{0AAA36D5-216F-4FE4-901D-70529BC5C4AF}" dt="2021-09-03T02:17:32.510" v="460" actId="20577"/>
          <ac:spMkLst>
            <pc:docMk/>
            <pc:sldMk cId="239095639" sldId="257"/>
            <ac:spMk id="3" creationId="{55EED6DC-2602-4D2D-9D74-0986C892B1FD}"/>
          </ac:spMkLst>
        </pc:spChg>
        <pc:picChg chg="add mod">
          <ac:chgData name="中野 綾子" userId="82540d1694351498" providerId="LiveId" clId="{0AAA36D5-216F-4FE4-901D-70529BC5C4AF}" dt="2021-09-01T13:26:44.561" v="2" actId="1076"/>
          <ac:picMkLst>
            <pc:docMk/>
            <pc:sldMk cId="239095639" sldId="257"/>
            <ac:picMk id="5" creationId="{9A681E5F-B4A8-411E-8DF5-C1CCFD052BCE}"/>
          </ac:picMkLst>
        </pc:picChg>
        <pc:picChg chg="add mod">
          <ac:chgData name="中野 綾子" userId="82540d1694351498" providerId="LiveId" clId="{0AAA36D5-216F-4FE4-901D-70529BC5C4AF}" dt="2021-09-01T13:28:38.049" v="9" actId="1076"/>
          <ac:picMkLst>
            <pc:docMk/>
            <pc:sldMk cId="239095639" sldId="257"/>
            <ac:picMk id="7" creationId="{8488E442-4529-4C70-AEC2-3A64B46FBB18}"/>
          </ac:picMkLst>
        </pc:picChg>
      </pc:sldChg>
      <pc:sldChg chg="addSp delSp modSp mod">
        <pc:chgData name="中野 綾子" userId="82540d1694351498" providerId="LiveId" clId="{0AAA36D5-216F-4FE4-901D-70529BC5C4AF}" dt="2021-09-03T05:45:17.027" v="1580" actId="1076"/>
        <pc:sldMkLst>
          <pc:docMk/>
          <pc:sldMk cId="3163769020" sldId="258"/>
        </pc:sldMkLst>
        <pc:spChg chg="mod">
          <ac:chgData name="中野 綾子" userId="82540d1694351498" providerId="LiveId" clId="{0AAA36D5-216F-4FE4-901D-70529BC5C4AF}" dt="2021-09-01T13:40:19.990" v="26" actId="20577"/>
          <ac:spMkLst>
            <pc:docMk/>
            <pc:sldMk cId="3163769020" sldId="258"/>
            <ac:spMk id="2" creationId="{A1169C06-D190-4ED7-94C0-9BAC1C296D22}"/>
          </ac:spMkLst>
        </pc:spChg>
        <pc:spChg chg="del">
          <ac:chgData name="中野 綾子" userId="82540d1694351498" providerId="LiveId" clId="{0AAA36D5-216F-4FE4-901D-70529BC5C4AF}" dt="2021-09-01T13:41:06.085" v="27"/>
          <ac:spMkLst>
            <pc:docMk/>
            <pc:sldMk cId="3163769020" sldId="258"/>
            <ac:spMk id="3" creationId="{7B44D9FF-4729-4AB1-B403-8A2509A03903}"/>
          </ac:spMkLst>
        </pc:spChg>
        <pc:spChg chg="add mod">
          <ac:chgData name="中野 綾子" userId="82540d1694351498" providerId="LiveId" clId="{0AAA36D5-216F-4FE4-901D-70529BC5C4AF}" dt="2021-09-03T05:45:17.027" v="1580" actId="1076"/>
          <ac:spMkLst>
            <pc:docMk/>
            <pc:sldMk cId="3163769020" sldId="258"/>
            <ac:spMk id="3" creationId="{B7ABF13C-98E4-426C-B6E6-96DF967A7896}"/>
          </ac:spMkLst>
        </pc:spChg>
        <pc:spChg chg="add mod">
          <ac:chgData name="中野 綾子" userId="82540d1694351498" providerId="LiveId" clId="{0AAA36D5-216F-4FE4-901D-70529BC5C4AF}" dt="2021-09-01T13:45:38.702" v="88" actId="20577"/>
          <ac:spMkLst>
            <pc:docMk/>
            <pc:sldMk cId="3163769020" sldId="258"/>
            <ac:spMk id="10" creationId="{209360EA-CBE6-488A-9757-2B92B6942F2D}"/>
          </ac:spMkLst>
        </pc:spChg>
        <pc:picChg chg="add mod">
          <ac:chgData name="中野 綾子" userId="82540d1694351498" providerId="LiveId" clId="{0AAA36D5-216F-4FE4-901D-70529BC5C4AF}" dt="2021-09-01T13:41:10.118" v="30" actId="1076"/>
          <ac:picMkLst>
            <pc:docMk/>
            <pc:sldMk cId="3163769020" sldId="258"/>
            <ac:picMk id="5" creationId="{1D2AFCCA-B745-495F-AB3E-87345243222E}"/>
          </ac:picMkLst>
        </pc:picChg>
        <pc:picChg chg="add mod modCrop">
          <ac:chgData name="中野 綾子" userId="82540d1694351498" providerId="LiveId" clId="{0AAA36D5-216F-4FE4-901D-70529BC5C4AF}" dt="2021-09-01T13:41:58.358" v="43" actId="1076"/>
          <ac:picMkLst>
            <pc:docMk/>
            <pc:sldMk cId="3163769020" sldId="258"/>
            <ac:picMk id="7" creationId="{BA22B139-F5C4-4685-A9D8-883C06A52E00}"/>
          </ac:picMkLst>
        </pc:picChg>
        <pc:picChg chg="add mod">
          <ac:chgData name="中野 綾子" userId="82540d1694351498" providerId="LiveId" clId="{0AAA36D5-216F-4FE4-901D-70529BC5C4AF}" dt="2021-09-01T13:44:05.821" v="47" actId="1076"/>
          <ac:picMkLst>
            <pc:docMk/>
            <pc:sldMk cId="3163769020" sldId="258"/>
            <ac:picMk id="9" creationId="{D996AD8C-CAF0-48A8-AAB9-89A6AFFFAA9E}"/>
          </ac:picMkLst>
        </pc:picChg>
      </pc:sldChg>
      <pc:sldChg chg="addSp delSp modSp new mod setBg">
        <pc:chgData name="中野 綾子" userId="82540d1694351498" providerId="LiveId" clId="{0AAA36D5-216F-4FE4-901D-70529BC5C4AF}" dt="2021-09-03T02:57:08.603" v="1371"/>
        <pc:sldMkLst>
          <pc:docMk/>
          <pc:sldMk cId="3609254045" sldId="259"/>
        </pc:sldMkLst>
        <pc:spChg chg="mod">
          <ac:chgData name="中野 綾子" userId="82540d1694351498" providerId="LiveId" clId="{0AAA36D5-216F-4FE4-901D-70529BC5C4AF}" dt="2021-09-03T02:57:06.282" v="1370" actId="26606"/>
          <ac:spMkLst>
            <pc:docMk/>
            <pc:sldMk cId="3609254045" sldId="259"/>
            <ac:spMk id="2" creationId="{80BB9232-1E58-4FE5-95C5-D0F7D8287B0B}"/>
          </ac:spMkLst>
        </pc:spChg>
        <pc:spChg chg="mod ord">
          <ac:chgData name="中野 綾子" userId="82540d1694351498" providerId="LiveId" clId="{0AAA36D5-216F-4FE4-901D-70529BC5C4AF}" dt="2021-09-03T02:57:06.282" v="1370" actId="26606"/>
          <ac:spMkLst>
            <pc:docMk/>
            <pc:sldMk cId="3609254045" sldId="259"/>
            <ac:spMk id="3" creationId="{2EEB1DD1-4375-4308-9283-72C3AEEC4532}"/>
          </ac:spMkLst>
        </pc:spChg>
        <pc:spChg chg="add del">
          <ac:chgData name="中野 綾子" userId="82540d1694351498" providerId="LiveId" clId="{0AAA36D5-216F-4FE4-901D-70529BC5C4AF}" dt="2021-09-03T02:57:06.282" v="1370" actId="26606"/>
          <ac:spMkLst>
            <pc:docMk/>
            <pc:sldMk cId="3609254045" sldId="259"/>
            <ac:spMk id="9" creationId="{B1595A09-E336-4D1B-9B3A-06A2287A54E2}"/>
          </ac:spMkLst>
        </pc:spChg>
        <pc:spChg chg="add del">
          <ac:chgData name="中野 綾子" userId="82540d1694351498" providerId="LiveId" clId="{0AAA36D5-216F-4FE4-901D-70529BC5C4AF}" dt="2021-09-03T02:57:06.282" v="1370" actId="26606"/>
          <ac:spMkLst>
            <pc:docMk/>
            <pc:sldMk cId="3609254045" sldId="259"/>
            <ac:spMk id="11" creationId="{3540989C-C7B8-473B-BF87-6F2DA6A90006}"/>
          </ac:spMkLst>
        </pc:spChg>
        <pc:picChg chg="add del mod">
          <ac:chgData name="中野 綾子" userId="82540d1694351498" providerId="LiveId" clId="{0AAA36D5-216F-4FE4-901D-70529BC5C4AF}" dt="2021-09-03T02:57:08.603" v="1371"/>
          <ac:picMkLst>
            <pc:docMk/>
            <pc:sldMk cId="3609254045" sldId="259"/>
            <ac:picMk id="4" creationId="{E4A5BB2C-7616-4AF1-ACD2-AAE51444707C}"/>
          </ac:picMkLst>
        </pc:picChg>
      </pc:sldChg>
      <pc:sldChg chg="addSp modSp new mod">
        <pc:chgData name="中野 綾子" userId="82540d1694351498" providerId="LiveId" clId="{0AAA36D5-216F-4FE4-901D-70529BC5C4AF}" dt="2021-09-03T03:25:50.259" v="1456" actId="1076"/>
        <pc:sldMkLst>
          <pc:docMk/>
          <pc:sldMk cId="2979961025" sldId="260"/>
        </pc:sldMkLst>
        <pc:spChg chg="mod">
          <ac:chgData name="中野 綾子" userId="82540d1694351498" providerId="LiveId" clId="{0AAA36D5-216F-4FE4-901D-70529BC5C4AF}" dt="2021-09-03T02:21:54.897" v="516" actId="20577"/>
          <ac:spMkLst>
            <pc:docMk/>
            <pc:sldMk cId="2979961025" sldId="260"/>
            <ac:spMk id="2" creationId="{0068AC1D-F73F-4FAE-A78F-D8FAAF5B9639}"/>
          </ac:spMkLst>
        </pc:spChg>
        <pc:spChg chg="mod">
          <ac:chgData name="中野 綾子" userId="82540d1694351498" providerId="LiveId" clId="{0AAA36D5-216F-4FE4-901D-70529BC5C4AF}" dt="2021-09-03T03:25:46.260" v="1454" actId="20577"/>
          <ac:spMkLst>
            <pc:docMk/>
            <pc:sldMk cId="2979961025" sldId="260"/>
            <ac:spMk id="3" creationId="{B127D577-BE71-42AF-B529-4B7F545629EF}"/>
          </ac:spMkLst>
        </pc:spChg>
        <pc:picChg chg="add mod">
          <ac:chgData name="中野 綾子" userId="82540d1694351498" providerId="LiveId" clId="{0AAA36D5-216F-4FE4-901D-70529BC5C4AF}" dt="2021-09-03T03:25:49.001" v="1455" actId="1076"/>
          <ac:picMkLst>
            <pc:docMk/>
            <pc:sldMk cId="2979961025" sldId="260"/>
            <ac:picMk id="5" creationId="{0DC017BA-31C8-4723-9D80-1965989A01A5}"/>
          </ac:picMkLst>
        </pc:picChg>
        <pc:picChg chg="add mod">
          <ac:chgData name="中野 綾子" userId="82540d1694351498" providerId="LiveId" clId="{0AAA36D5-216F-4FE4-901D-70529BC5C4AF}" dt="2021-09-03T03:25:50.259" v="1456" actId="1076"/>
          <ac:picMkLst>
            <pc:docMk/>
            <pc:sldMk cId="2979961025" sldId="260"/>
            <ac:picMk id="7" creationId="{96ACF477-BEB9-4FCF-9E56-3E8AF8E367A1}"/>
          </ac:picMkLst>
        </pc:picChg>
      </pc:sldChg>
      <pc:sldChg chg="addSp delSp modSp add mod">
        <pc:chgData name="中野 綾子" userId="82540d1694351498" providerId="LiveId" clId="{0AAA36D5-216F-4FE4-901D-70529BC5C4AF}" dt="2021-09-03T03:08:04.825" v="1425" actId="1076"/>
        <pc:sldMkLst>
          <pc:docMk/>
          <pc:sldMk cId="3991618194" sldId="261"/>
        </pc:sldMkLst>
        <pc:spChg chg="mod">
          <ac:chgData name="中野 綾子" userId="82540d1694351498" providerId="LiveId" clId="{0AAA36D5-216F-4FE4-901D-70529BC5C4AF}" dt="2021-09-03T02:42:51.181" v="796" actId="20577"/>
          <ac:spMkLst>
            <pc:docMk/>
            <pc:sldMk cId="3991618194" sldId="261"/>
            <ac:spMk id="3" creationId="{B127D577-BE71-42AF-B529-4B7F545629EF}"/>
          </ac:spMkLst>
        </pc:spChg>
        <pc:picChg chg="del">
          <ac:chgData name="中野 綾子" userId="82540d1694351498" providerId="LiveId" clId="{0AAA36D5-216F-4FE4-901D-70529BC5C4AF}" dt="2021-09-03T02:30:58.902" v="715" actId="478"/>
          <ac:picMkLst>
            <pc:docMk/>
            <pc:sldMk cId="3991618194" sldId="261"/>
            <ac:picMk id="5" creationId="{0DC017BA-31C8-4723-9D80-1965989A01A5}"/>
          </ac:picMkLst>
        </pc:picChg>
        <pc:picChg chg="add mod">
          <ac:chgData name="中野 綾子" userId="82540d1694351498" providerId="LiveId" clId="{0AAA36D5-216F-4FE4-901D-70529BC5C4AF}" dt="2021-09-03T03:03:32.218" v="1379" actId="14100"/>
          <ac:picMkLst>
            <pc:docMk/>
            <pc:sldMk cId="3991618194" sldId="261"/>
            <ac:picMk id="6" creationId="{CA57A413-03C9-47E5-BCD8-0A358DE00433}"/>
          </ac:picMkLst>
        </pc:picChg>
        <pc:picChg chg="del">
          <ac:chgData name="中野 綾子" userId="82540d1694351498" providerId="LiveId" clId="{0AAA36D5-216F-4FE4-901D-70529BC5C4AF}" dt="2021-09-03T02:31:00.869" v="716" actId="478"/>
          <ac:picMkLst>
            <pc:docMk/>
            <pc:sldMk cId="3991618194" sldId="261"/>
            <ac:picMk id="7" creationId="{96ACF477-BEB9-4FCF-9E56-3E8AF8E367A1}"/>
          </ac:picMkLst>
        </pc:picChg>
        <pc:picChg chg="add del mod">
          <ac:chgData name="中野 綾子" userId="82540d1694351498" providerId="LiveId" clId="{0AAA36D5-216F-4FE4-901D-70529BC5C4AF}" dt="2021-09-03T03:06:13.712" v="1417" actId="478"/>
          <ac:picMkLst>
            <pc:docMk/>
            <pc:sldMk cId="3991618194" sldId="261"/>
            <ac:picMk id="9" creationId="{418A6EB9-6902-45E7-A744-3977C921C15A}"/>
          </ac:picMkLst>
        </pc:picChg>
        <pc:picChg chg="add mod">
          <ac:chgData name="中野 綾子" userId="82540d1694351498" providerId="LiveId" clId="{0AAA36D5-216F-4FE4-901D-70529BC5C4AF}" dt="2021-09-03T03:08:04.825" v="1425" actId="1076"/>
          <ac:picMkLst>
            <pc:docMk/>
            <pc:sldMk cId="3991618194" sldId="261"/>
            <ac:picMk id="11" creationId="{112BC0C2-76D9-46E3-BDD5-95E743E7B1B1}"/>
          </ac:picMkLst>
        </pc:picChg>
      </pc:sldChg>
      <pc:sldChg chg="modSp add mod">
        <pc:chgData name="中野 綾子" userId="82540d1694351498" providerId="LiveId" clId="{0AAA36D5-216F-4FE4-901D-70529BC5C4AF}" dt="2021-09-03T06:11:00.151" v="1590" actId="20577"/>
        <pc:sldMkLst>
          <pc:docMk/>
          <pc:sldMk cId="1383703775" sldId="262"/>
        </pc:sldMkLst>
        <pc:spChg chg="mod">
          <ac:chgData name="中野 綾子" userId="82540d1694351498" providerId="LiveId" clId="{0AAA36D5-216F-4FE4-901D-70529BC5C4AF}" dt="2021-09-03T06:11:00.151" v="1590" actId="20577"/>
          <ac:spMkLst>
            <pc:docMk/>
            <pc:sldMk cId="1383703775" sldId="262"/>
            <ac:spMk id="3" creationId="{B127D577-BE71-42AF-B529-4B7F545629EF}"/>
          </ac:spMkLst>
        </pc:spChg>
      </pc:sldChg>
      <pc:sldChg chg="modSp new mod">
        <pc:chgData name="中野 綾子" userId="82540d1694351498" providerId="LiveId" clId="{0AAA36D5-216F-4FE4-901D-70529BC5C4AF}" dt="2021-09-03T05:31:41.392" v="1526" actId="20577"/>
        <pc:sldMkLst>
          <pc:docMk/>
          <pc:sldMk cId="2692191620" sldId="263"/>
        </pc:sldMkLst>
        <pc:spChg chg="mod">
          <ac:chgData name="中野 綾子" userId="82540d1694351498" providerId="LiveId" clId="{0AAA36D5-216F-4FE4-901D-70529BC5C4AF}" dt="2021-09-03T02:46:43.947" v="1076" actId="20577"/>
          <ac:spMkLst>
            <pc:docMk/>
            <pc:sldMk cId="2692191620" sldId="263"/>
            <ac:spMk id="2" creationId="{CF879D58-34D4-4E53-987F-14C7DBFEA1C5}"/>
          </ac:spMkLst>
        </pc:spChg>
        <pc:spChg chg="mod">
          <ac:chgData name="中野 綾子" userId="82540d1694351498" providerId="LiveId" clId="{0AAA36D5-216F-4FE4-901D-70529BC5C4AF}" dt="2021-09-03T05:31:41.392" v="1526" actId="20577"/>
          <ac:spMkLst>
            <pc:docMk/>
            <pc:sldMk cId="2692191620" sldId="263"/>
            <ac:spMk id="3" creationId="{CC3C821C-74BD-4017-9738-56E78DB23597}"/>
          </ac:spMkLst>
        </pc:spChg>
      </pc:sldChg>
      <pc:sldChg chg="modSp new del mod">
        <pc:chgData name="中野 綾子" userId="82540d1694351498" providerId="LiveId" clId="{0AAA36D5-216F-4FE4-901D-70529BC5C4AF}" dt="2021-09-03T02:46:35.223" v="1049" actId="2696"/>
        <pc:sldMkLst>
          <pc:docMk/>
          <pc:sldMk cId="3387668718" sldId="263"/>
        </pc:sldMkLst>
        <pc:spChg chg="mod">
          <ac:chgData name="中野 綾子" userId="82540d1694351498" providerId="LiveId" clId="{0AAA36D5-216F-4FE4-901D-70529BC5C4AF}" dt="2021-09-03T02:46:21.782" v="1038" actId="20577"/>
          <ac:spMkLst>
            <pc:docMk/>
            <pc:sldMk cId="3387668718" sldId="263"/>
            <ac:spMk id="2" creationId="{3FC86948-10FE-4622-A470-A467904FC4D7}"/>
          </ac:spMkLst>
        </pc:spChg>
        <pc:spChg chg="mod">
          <ac:chgData name="中野 綾子" userId="82540d1694351498" providerId="LiveId" clId="{0AAA36D5-216F-4FE4-901D-70529BC5C4AF}" dt="2021-09-03T02:46:30.432" v="1048" actId="20577"/>
          <ac:spMkLst>
            <pc:docMk/>
            <pc:sldMk cId="3387668718" sldId="263"/>
            <ac:spMk id="3" creationId="{5045DF7A-4331-41D7-BE34-C78B1F8E65DE}"/>
          </ac:spMkLst>
        </pc:spChg>
      </pc:sldChg>
      <pc:sldChg chg="modSp new mod">
        <pc:chgData name="中野 綾子" userId="82540d1694351498" providerId="LiveId" clId="{0AAA36D5-216F-4FE4-901D-70529BC5C4AF}" dt="2021-09-03T03:08:22.126" v="1452" actId="20577"/>
        <pc:sldMkLst>
          <pc:docMk/>
          <pc:sldMk cId="3688213731" sldId="264"/>
        </pc:sldMkLst>
        <pc:spChg chg="mod">
          <ac:chgData name="中野 綾子" userId="82540d1694351498" providerId="LiveId" clId="{0AAA36D5-216F-4FE4-901D-70529BC5C4AF}" dt="2021-09-03T03:08:22.126" v="1452" actId="20577"/>
          <ac:spMkLst>
            <pc:docMk/>
            <pc:sldMk cId="3688213731" sldId="264"/>
            <ac:spMk id="2" creationId="{CEE6971D-D899-488C-BE42-7CC4B3839F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2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9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4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6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2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3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8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06AB6-9D65-4F8E-9FD7-C3F3A3DE3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の黒と赤の立方体のイラスト">
            <a:extLst>
              <a:ext uri="{FF2B5EF4-FFF2-40B4-BE49-F238E27FC236}">
                <a16:creationId xmlns:a16="http://schemas.microsoft.com/office/drawing/2014/main" id="{7BF373F7-6A87-4929-A752-1B42B82C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8" y="-95498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4C940E-7A1D-418E-A9E8-C9852CA8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1255" y="2996261"/>
            <a:ext cx="6310745" cy="3861739"/>
          </a:xfrm>
          <a:custGeom>
            <a:avLst/>
            <a:gdLst>
              <a:gd name="connsiteX0" fmla="*/ 5172027 w 6310745"/>
              <a:gd name="connsiteY0" fmla="*/ 351902 h 3861739"/>
              <a:gd name="connsiteX1" fmla="*/ 5173047 w 6310745"/>
              <a:gd name="connsiteY1" fmla="*/ 352987 h 3861739"/>
              <a:gd name="connsiteX2" fmla="*/ 5177471 w 6310745"/>
              <a:gd name="connsiteY2" fmla="*/ 352581 h 3861739"/>
              <a:gd name="connsiteX3" fmla="*/ 2969865 w 6310745"/>
              <a:gd name="connsiteY3" fmla="*/ 91462 h 3861739"/>
              <a:gd name="connsiteX4" fmla="*/ 2918830 w 6310745"/>
              <a:gd name="connsiteY4" fmla="*/ 95401 h 3861739"/>
              <a:gd name="connsiteX5" fmla="*/ 1957331 w 6310745"/>
              <a:gd name="connsiteY5" fmla="*/ 323658 h 3861739"/>
              <a:gd name="connsiteX6" fmla="*/ 413011 w 6310745"/>
              <a:gd name="connsiteY6" fmla="*/ 1429370 h 3861739"/>
              <a:gd name="connsiteX7" fmla="*/ 88087 w 6310745"/>
              <a:gd name="connsiteY7" fmla="*/ 2204577 h 3861739"/>
              <a:gd name="connsiteX8" fmla="*/ 109862 w 6310745"/>
              <a:gd name="connsiteY8" fmla="*/ 2159496 h 3861739"/>
              <a:gd name="connsiteX9" fmla="*/ 566286 w 6310745"/>
              <a:gd name="connsiteY9" fmla="*/ 1369352 h 3861739"/>
              <a:gd name="connsiteX10" fmla="*/ 1648059 w 6310745"/>
              <a:gd name="connsiteY10" fmla="*/ 484837 h 3861739"/>
              <a:gd name="connsiteX11" fmla="*/ 2969865 w 6310745"/>
              <a:gd name="connsiteY11" fmla="*/ 91462 h 3861739"/>
              <a:gd name="connsiteX12" fmla="*/ 3495357 w 6310745"/>
              <a:gd name="connsiteY12" fmla="*/ 893 h 3861739"/>
              <a:gd name="connsiteX13" fmla="*/ 3941913 w 6310745"/>
              <a:gd name="connsiteY13" fmla="*/ 37963 h 3861739"/>
              <a:gd name="connsiteX14" fmla="*/ 5299614 w 6310745"/>
              <a:gd name="connsiteY14" fmla="*/ 324201 h 3861739"/>
              <a:gd name="connsiteX15" fmla="*/ 6213700 w 6310745"/>
              <a:gd name="connsiteY15" fmla="*/ 666307 h 3861739"/>
              <a:gd name="connsiteX16" fmla="*/ 6310745 w 6310745"/>
              <a:gd name="connsiteY16" fmla="*/ 718092 h 3861739"/>
              <a:gd name="connsiteX17" fmla="*/ 6310745 w 6310745"/>
              <a:gd name="connsiteY17" fmla="*/ 786964 h 3861739"/>
              <a:gd name="connsiteX18" fmla="*/ 6223734 w 6310745"/>
              <a:gd name="connsiteY18" fmla="*/ 739515 h 3861739"/>
              <a:gd name="connsiteX19" fmla="*/ 5436559 w 6310745"/>
              <a:gd name="connsiteY19" fmla="*/ 427942 h 3861739"/>
              <a:gd name="connsiteX20" fmla="*/ 5314925 w 6310745"/>
              <a:gd name="connsiteY20" fmla="*/ 390465 h 3861739"/>
              <a:gd name="connsiteX21" fmla="*/ 5198564 w 6310745"/>
              <a:gd name="connsiteY21" fmla="*/ 357468 h 3861739"/>
              <a:gd name="connsiteX22" fmla="*/ 5826636 w 6310745"/>
              <a:gd name="connsiteY22" fmla="*/ 619266 h 3861739"/>
              <a:gd name="connsiteX23" fmla="*/ 6125359 w 6310745"/>
              <a:gd name="connsiteY23" fmla="*/ 778370 h 3861739"/>
              <a:gd name="connsiteX24" fmla="*/ 6310745 w 6310745"/>
              <a:gd name="connsiteY24" fmla="*/ 896973 h 3861739"/>
              <a:gd name="connsiteX25" fmla="*/ 6310745 w 6310745"/>
              <a:gd name="connsiteY25" fmla="*/ 3861739 h 3861739"/>
              <a:gd name="connsiteX26" fmla="*/ 974639 w 6310745"/>
              <a:gd name="connsiteY26" fmla="*/ 3861739 h 3861739"/>
              <a:gd name="connsiteX27" fmla="*/ 719986 w 6310745"/>
              <a:gd name="connsiteY27" fmla="*/ 3659957 h 3861739"/>
              <a:gd name="connsiteX28" fmla="*/ 299202 w 6310745"/>
              <a:gd name="connsiteY28" fmla="*/ 3177626 h 3861739"/>
              <a:gd name="connsiteX29" fmla="*/ 52873 w 6310745"/>
              <a:gd name="connsiteY29" fmla="*/ 2564820 h 3861739"/>
              <a:gd name="connsiteX30" fmla="*/ 21743 w 6310745"/>
              <a:gd name="connsiteY30" fmla="*/ 2457276 h 3861739"/>
              <a:gd name="connsiteX31" fmla="*/ 15788 w 6310745"/>
              <a:gd name="connsiteY31" fmla="*/ 2193035 h 3861739"/>
              <a:gd name="connsiteX32" fmla="*/ 1087523 w 6310745"/>
              <a:gd name="connsiteY32" fmla="*/ 695306 h 3861739"/>
              <a:gd name="connsiteX33" fmla="*/ 2765215 w 6310745"/>
              <a:gd name="connsiteY33" fmla="*/ 56158 h 3861739"/>
              <a:gd name="connsiteX34" fmla="*/ 3120078 w 6310745"/>
              <a:gd name="connsiteY34" fmla="*/ 15422 h 3861739"/>
              <a:gd name="connsiteX35" fmla="*/ 3495357 w 6310745"/>
              <a:gd name="connsiteY35" fmla="*/ 893 h 386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10745" h="3861739">
                <a:moveTo>
                  <a:pt x="5172027" y="351902"/>
                </a:moveTo>
                <a:cubicBezTo>
                  <a:pt x="5172027" y="351902"/>
                  <a:pt x="5172027" y="352852"/>
                  <a:pt x="5173047" y="352987"/>
                </a:cubicBezTo>
                <a:lnTo>
                  <a:pt x="5177471" y="352581"/>
                </a:lnTo>
                <a:close/>
                <a:moveTo>
                  <a:pt x="2969865" y="91462"/>
                </a:moveTo>
                <a:cubicBezTo>
                  <a:pt x="2952701" y="89711"/>
                  <a:pt x="2935264" y="91055"/>
                  <a:pt x="2918830" y="95401"/>
                </a:cubicBezTo>
                <a:cubicBezTo>
                  <a:pt x="2586081" y="133611"/>
                  <a:pt x="2262146" y="210506"/>
                  <a:pt x="1957331" y="323658"/>
                </a:cubicBezTo>
                <a:cubicBezTo>
                  <a:pt x="1300170" y="565494"/>
                  <a:pt x="773488" y="924243"/>
                  <a:pt x="413011" y="1429370"/>
                </a:cubicBezTo>
                <a:cubicBezTo>
                  <a:pt x="241125" y="1667934"/>
                  <a:pt x="130650" y="1931482"/>
                  <a:pt x="88087" y="2204577"/>
                </a:cubicBezTo>
                <a:cubicBezTo>
                  <a:pt x="96253" y="2189777"/>
                  <a:pt x="103398" y="2174704"/>
                  <a:pt x="109862" y="2159496"/>
                </a:cubicBezTo>
                <a:cubicBezTo>
                  <a:pt x="227584" y="1883441"/>
                  <a:pt x="374053" y="1617978"/>
                  <a:pt x="566286" y="1369352"/>
                </a:cubicBezTo>
                <a:cubicBezTo>
                  <a:pt x="843916" y="1009789"/>
                  <a:pt x="1197929" y="710108"/>
                  <a:pt x="1648059" y="484837"/>
                </a:cubicBezTo>
                <a:cubicBezTo>
                  <a:pt x="2053957" y="281700"/>
                  <a:pt x="2497621" y="159899"/>
                  <a:pt x="2969865" y="91462"/>
                </a:cubicBezTo>
                <a:close/>
                <a:moveTo>
                  <a:pt x="3495357" y="893"/>
                </a:moveTo>
                <a:cubicBezTo>
                  <a:pt x="3633661" y="-4539"/>
                  <a:pt x="3787957" y="15693"/>
                  <a:pt x="3941913" y="37963"/>
                </a:cubicBezTo>
                <a:cubicBezTo>
                  <a:pt x="4403949" y="104770"/>
                  <a:pt x="4858161" y="195339"/>
                  <a:pt x="5299614" y="324201"/>
                </a:cubicBezTo>
                <a:cubicBezTo>
                  <a:pt x="5617945" y="417079"/>
                  <a:pt x="5925559" y="526685"/>
                  <a:pt x="6213700" y="666307"/>
                </a:cubicBezTo>
                <a:lnTo>
                  <a:pt x="6310745" y="718092"/>
                </a:lnTo>
                <a:lnTo>
                  <a:pt x="6310745" y="786964"/>
                </a:lnTo>
                <a:lnTo>
                  <a:pt x="6223734" y="739515"/>
                </a:lnTo>
                <a:cubicBezTo>
                  <a:pt x="5975170" y="615379"/>
                  <a:pt x="5710361" y="515015"/>
                  <a:pt x="5436559" y="427942"/>
                </a:cubicBezTo>
                <a:cubicBezTo>
                  <a:pt x="5396292" y="415002"/>
                  <a:pt x="5355753" y="402509"/>
                  <a:pt x="5314925" y="390465"/>
                </a:cubicBezTo>
                <a:cubicBezTo>
                  <a:pt x="5276307" y="379059"/>
                  <a:pt x="5237351" y="368468"/>
                  <a:pt x="5198564" y="357468"/>
                </a:cubicBezTo>
                <a:cubicBezTo>
                  <a:pt x="5414393" y="434473"/>
                  <a:pt x="5624129" y="521907"/>
                  <a:pt x="5826636" y="619266"/>
                </a:cubicBezTo>
                <a:cubicBezTo>
                  <a:pt x="5929344" y="669507"/>
                  <a:pt x="6029097" y="722388"/>
                  <a:pt x="6125359" y="778370"/>
                </a:cubicBezTo>
                <a:lnTo>
                  <a:pt x="6310745" y="896973"/>
                </a:lnTo>
                <a:lnTo>
                  <a:pt x="6310745" y="3861739"/>
                </a:lnTo>
                <a:lnTo>
                  <a:pt x="974639" y="3861739"/>
                </a:lnTo>
                <a:lnTo>
                  <a:pt x="719986" y="3659957"/>
                </a:lnTo>
                <a:cubicBezTo>
                  <a:pt x="556844" y="3515259"/>
                  <a:pt x="415052" y="3355506"/>
                  <a:pt x="299202" y="3177626"/>
                </a:cubicBezTo>
                <a:cubicBezTo>
                  <a:pt x="173197" y="2986301"/>
                  <a:pt x="89840" y="2778941"/>
                  <a:pt x="52873" y="2564820"/>
                </a:cubicBezTo>
                <a:cubicBezTo>
                  <a:pt x="46170" y="2528361"/>
                  <a:pt x="35760" y="2492390"/>
                  <a:pt x="21743" y="2457276"/>
                </a:cubicBezTo>
                <a:cubicBezTo>
                  <a:pt x="-12282" y="2369287"/>
                  <a:pt x="-34" y="2280753"/>
                  <a:pt x="15788" y="2193035"/>
                </a:cubicBezTo>
                <a:cubicBezTo>
                  <a:pt x="125343" y="1581179"/>
                  <a:pt x="505554" y="1091397"/>
                  <a:pt x="1087523" y="695306"/>
                </a:cubicBezTo>
                <a:cubicBezTo>
                  <a:pt x="1574397" y="363308"/>
                  <a:pt x="2138335" y="155961"/>
                  <a:pt x="2765215" y="56158"/>
                </a:cubicBezTo>
                <a:cubicBezTo>
                  <a:pt x="2882595" y="37419"/>
                  <a:pt x="3000997" y="24655"/>
                  <a:pt x="3120078" y="15422"/>
                </a:cubicBezTo>
                <a:cubicBezTo>
                  <a:pt x="3239161" y="6188"/>
                  <a:pt x="3356711" y="2250"/>
                  <a:pt x="3495357" y="893"/>
                </a:cubicBezTo>
                <a:close/>
              </a:path>
            </a:pathLst>
          </a:custGeom>
          <a:solidFill>
            <a:srgbClr val="80AAA0">
              <a:alpha val="91000"/>
            </a:srgb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3377E2-9E3A-4841-BE21-1B227EE05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914" y="3732208"/>
            <a:ext cx="5672038" cy="1390218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</a:rPr>
              <a:t>インターンシップ成果発表</a:t>
            </a:r>
            <a:br>
              <a:rPr kumimoji="1" lang="en-US" altLang="ja-JP" sz="3200" dirty="0">
                <a:solidFill>
                  <a:schemeClr val="bg1"/>
                </a:solidFill>
              </a:rPr>
            </a:br>
            <a:r>
              <a:rPr kumimoji="1" lang="en-US" altLang="ja-JP" sz="3200" dirty="0">
                <a:solidFill>
                  <a:schemeClr val="bg1"/>
                </a:solidFill>
              </a:rPr>
              <a:t>SPC</a:t>
            </a:r>
            <a:r>
              <a:rPr kumimoji="1" lang="ja-JP" altLang="en-US" sz="3200" dirty="0">
                <a:solidFill>
                  <a:schemeClr val="bg1"/>
                </a:solidFill>
              </a:rPr>
              <a:t>シューティング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EABBB6-9C5A-4CD4-9A08-1BAA0D87C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81" y="5586497"/>
            <a:ext cx="4569248" cy="106104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神戸市立工業高等専門学校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電子工学科</a:t>
            </a:r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r>
              <a:rPr kumimoji="1" lang="ja-JP" altLang="en-US" dirty="0">
                <a:solidFill>
                  <a:schemeClr val="bg1"/>
                </a:solidFill>
              </a:rPr>
              <a:t>年 中野春流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2E0F698-EDF5-464C-B466-8D34B8AF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179" y="5344820"/>
            <a:ext cx="3994793" cy="27432"/>
          </a:xfrm>
          <a:custGeom>
            <a:avLst/>
            <a:gdLst>
              <a:gd name="connsiteX0" fmla="*/ 0 w 3994793"/>
              <a:gd name="connsiteY0" fmla="*/ 0 h 27432"/>
              <a:gd name="connsiteX1" fmla="*/ 745695 w 3994793"/>
              <a:gd name="connsiteY1" fmla="*/ 0 h 27432"/>
              <a:gd name="connsiteX2" fmla="*/ 1451441 w 3994793"/>
              <a:gd name="connsiteY2" fmla="*/ 0 h 27432"/>
              <a:gd name="connsiteX3" fmla="*/ 2157188 w 3994793"/>
              <a:gd name="connsiteY3" fmla="*/ 0 h 27432"/>
              <a:gd name="connsiteX4" fmla="*/ 2703143 w 3994793"/>
              <a:gd name="connsiteY4" fmla="*/ 0 h 27432"/>
              <a:gd name="connsiteX5" fmla="*/ 3289046 w 3994793"/>
              <a:gd name="connsiteY5" fmla="*/ 0 h 27432"/>
              <a:gd name="connsiteX6" fmla="*/ 3994793 w 3994793"/>
              <a:gd name="connsiteY6" fmla="*/ 0 h 27432"/>
              <a:gd name="connsiteX7" fmla="*/ 3994793 w 3994793"/>
              <a:gd name="connsiteY7" fmla="*/ 27432 h 27432"/>
              <a:gd name="connsiteX8" fmla="*/ 3328994 w 3994793"/>
              <a:gd name="connsiteY8" fmla="*/ 27432 h 27432"/>
              <a:gd name="connsiteX9" fmla="*/ 2783039 w 3994793"/>
              <a:gd name="connsiteY9" fmla="*/ 27432 h 27432"/>
              <a:gd name="connsiteX10" fmla="*/ 2237084 w 3994793"/>
              <a:gd name="connsiteY10" fmla="*/ 27432 h 27432"/>
              <a:gd name="connsiteX11" fmla="*/ 1531337 w 3994793"/>
              <a:gd name="connsiteY11" fmla="*/ 27432 h 27432"/>
              <a:gd name="connsiteX12" fmla="*/ 945434 w 3994793"/>
              <a:gd name="connsiteY12" fmla="*/ 27432 h 27432"/>
              <a:gd name="connsiteX13" fmla="*/ 0 w 3994793"/>
              <a:gd name="connsiteY13" fmla="*/ 27432 h 27432"/>
              <a:gd name="connsiteX14" fmla="*/ 0 w 3994793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94793" h="27432" fill="none" extrusionOk="0">
                <a:moveTo>
                  <a:pt x="0" y="0"/>
                </a:moveTo>
                <a:cubicBezTo>
                  <a:pt x="285474" y="-22732"/>
                  <a:pt x="421546" y="-1893"/>
                  <a:pt x="745695" y="0"/>
                </a:cubicBezTo>
                <a:cubicBezTo>
                  <a:pt x="1069844" y="1893"/>
                  <a:pt x="1267051" y="4066"/>
                  <a:pt x="1451441" y="0"/>
                </a:cubicBezTo>
                <a:cubicBezTo>
                  <a:pt x="1635831" y="-4066"/>
                  <a:pt x="1865269" y="3287"/>
                  <a:pt x="2157188" y="0"/>
                </a:cubicBezTo>
                <a:cubicBezTo>
                  <a:pt x="2449107" y="-3287"/>
                  <a:pt x="2473776" y="-12720"/>
                  <a:pt x="2703143" y="0"/>
                </a:cubicBezTo>
                <a:cubicBezTo>
                  <a:pt x="2932510" y="12720"/>
                  <a:pt x="3023998" y="17286"/>
                  <a:pt x="3289046" y="0"/>
                </a:cubicBezTo>
                <a:cubicBezTo>
                  <a:pt x="3554094" y="-17286"/>
                  <a:pt x="3836668" y="10296"/>
                  <a:pt x="3994793" y="0"/>
                </a:cubicBezTo>
                <a:cubicBezTo>
                  <a:pt x="3993836" y="8431"/>
                  <a:pt x="3994444" y="14612"/>
                  <a:pt x="3994793" y="27432"/>
                </a:cubicBezTo>
                <a:cubicBezTo>
                  <a:pt x="3751330" y="45147"/>
                  <a:pt x="3618521" y="7232"/>
                  <a:pt x="3328994" y="27432"/>
                </a:cubicBezTo>
                <a:cubicBezTo>
                  <a:pt x="3039467" y="47632"/>
                  <a:pt x="2908653" y="25202"/>
                  <a:pt x="2783039" y="27432"/>
                </a:cubicBezTo>
                <a:cubicBezTo>
                  <a:pt x="2657426" y="29662"/>
                  <a:pt x="2373985" y="40038"/>
                  <a:pt x="2237084" y="27432"/>
                </a:cubicBezTo>
                <a:cubicBezTo>
                  <a:pt x="2100183" y="14826"/>
                  <a:pt x="1862145" y="31781"/>
                  <a:pt x="1531337" y="27432"/>
                </a:cubicBezTo>
                <a:cubicBezTo>
                  <a:pt x="1200529" y="23083"/>
                  <a:pt x="1153029" y="12124"/>
                  <a:pt x="945434" y="27432"/>
                </a:cubicBezTo>
                <a:cubicBezTo>
                  <a:pt x="737839" y="42740"/>
                  <a:pt x="371500" y="-1897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94793" h="27432" stroke="0" extrusionOk="0">
                <a:moveTo>
                  <a:pt x="0" y="0"/>
                </a:moveTo>
                <a:cubicBezTo>
                  <a:pt x="233202" y="14567"/>
                  <a:pt x="387388" y="28518"/>
                  <a:pt x="625851" y="0"/>
                </a:cubicBezTo>
                <a:cubicBezTo>
                  <a:pt x="864314" y="-28518"/>
                  <a:pt x="1027047" y="-26118"/>
                  <a:pt x="1171806" y="0"/>
                </a:cubicBezTo>
                <a:cubicBezTo>
                  <a:pt x="1316566" y="26118"/>
                  <a:pt x="1639655" y="-2490"/>
                  <a:pt x="1917501" y="0"/>
                </a:cubicBezTo>
                <a:cubicBezTo>
                  <a:pt x="2195348" y="2490"/>
                  <a:pt x="2328758" y="19053"/>
                  <a:pt x="2543352" y="0"/>
                </a:cubicBezTo>
                <a:cubicBezTo>
                  <a:pt x="2757946" y="-19053"/>
                  <a:pt x="3028913" y="23876"/>
                  <a:pt x="3169202" y="0"/>
                </a:cubicBezTo>
                <a:cubicBezTo>
                  <a:pt x="3309491" y="-23876"/>
                  <a:pt x="3706249" y="-31775"/>
                  <a:pt x="3994793" y="0"/>
                </a:cubicBezTo>
                <a:cubicBezTo>
                  <a:pt x="3993438" y="9524"/>
                  <a:pt x="3993591" y="13975"/>
                  <a:pt x="3994793" y="27432"/>
                </a:cubicBezTo>
                <a:cubicBezTo>
                  <a:pt x="3717302" y="841"/>
                  <a:pt x="3475105" y="20835"/>
                  <a:pt x="3328994" y="27432"/>
                </a:cubicBezTo>
                <a:cubicBezTo>
                  <a:pt x="3182883" y="34029"/>
                  <a:pt x="3048913" y="25304"/>
                  <a:pt x="2783039" y="27432"/>
                </a:cubicBezTo>
                <a:cubicBezTo>
                  <a:pt x="2517165" y="29560"/>
                  <a:pt x="2371663" y="19960"/>
                  <a:pt x="2117240" y="27432"/>
                </a:cubicBezTo>
                <a:cubicBezTo>
                  <a:pt x="1862817" y="34904"/>
                  <a:pt x="1771642" y="53179"/>
                  <a:pt x="1451441" y="27432"/>
                </a:cubicBezTo>
                <a:cubicBezTo>
                  <a:pt x="1131240" y="1685"/>
                  <a:pt x="1013354" y="33667"/>
                  <a:pt x="825591" y="27432"/>
                </a:cubicBezTo>
                <a:cubicBezTo>
                  <a:pt x="637828" y="21198"/>
                  <a:pt x="270465" y="28145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79D58-34D4-4E53-987F-14C7DBFE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3C821C-74BD-4017-9738-56E78DB23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中野 春流</a:t>
            </a:r>
            <a:endParaRPr kumimoji="1" lang="en-US" altLang="ja-JP" dirty="0"/>
          </a:p>
          <a:p>
            <a:r>
              <a:rPr kumimoji="1" lang="ja-JP" altLang="en-US" dirty="0"/>
              <a:t>神戸市立工業高等専門学校 電子工学科</a:t>
            </a:r>
            <a:r>
              <a:rPr kumimoji="1" lang="en-US" altLang="ja-JP" dirty="0"/>
              <a:t>4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kumimoji="1" lang="ja-JP" altLang="en-US" dirty="0"/>
              <a:t>開発経験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ファイル操作アプリ</a:t>
            </a:r>
            <a:r>
              <a:rPr kumimoji="1" lang="en-US" altLang="ja-JP" dirty="0"/>
              <a:t>(python)</a:t>
            </a:r>
          </a:p>
          <a:p>
            <a:pPr marL="0" indent="0">
              <a:buNone/>
            </a:pPr>
            <a:r>
              <a:rPr kumimoji="1" lang="ja-JP" altLang="en-US" dirty="0"/>
              <a:t>　ロボット制御</a:t>
            </a:r>
            <a:r>
              <a:rPr kumimoji="1" lang="en-US" altLang="ja-JP" dirty="0"/>
              <a:t>(Arduino)</a:t>
            </a:r>
          </a:p>
          <a:p>
            <a:pPr marL="0" indent="0">
              <a:buNone/>
            </a:pPr>
            <a:r>
              <a:rPr kumimoji="1" lang="ja-JP" altLang="en-US" dirty="0"/>
              <a:t>　ホームページ運用</a:t>
            </a:r>
            <a:r>
              <a:rPr kumimoji="1" lang="en-US" altLang="ja-JP" dirty="0"/>
              <a:t>(html, </a:t>
            </a:r>
            <a:r>
              <a:rPr kumimoji="1" lang="en-US" altLang="ja-JP" dirty="0" err="1"/>
              <a:t>css</a:t>
            </a:r>
            <a:r>
              <a:rPr kumimoji="1" lang="en-US" altLang="ja-JP" dirty="0"/>
              <a:t>, (</a:t>
            </a:r>
            <a:r>
              <a:rPr kumimoji="1" lang="en-US" altLang="ja-JP" dirty="0" err="1"/>
              <a:t>javascript</a:t>
            </a:r>
            <a:r>
              <a:rPr kumimoji="1" lang="en-US" altLang="ja-JP" dirty="0"/>
              <a:t>))</a:t>
            </a:r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AI, </a:t>
            </a:r>
            <a:r>
              <a:rPr kumimoji="1" lang="ja-JP" altLang="en-US" dirty="0"/>
              <a:t>ニューラルネットワーク</a:t>
            </a:r>
            <a:r>
              <a:rPr kumimoji="1" lang="en-US" altLang="ja-JP" dirty="0"/>
              <a:t>(python)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Unity</a:t>
            </a:r>
            <a:r>
              <a:rPr kumimoji="1" lang="ja-JP" altLang="en-US" dirty="0"/>
              <a:t>経験はゼロ</a:t>
            </a:r>
          </a:p>
        </p:txBody>
      </p:sp>
    </p:spTree>
    <p:extLst>
      <p:ext uri="{BB962C8B-B14F-4D97-AF65-F5344CB8AC3E}">
        <p14:creationId xmlns:p14="http://schemas.microsoft.com/office/powerpoint/2010/main" val="269219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DD83A-0E5D-43AE-8B86-7A45303B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A681E5F-B4A8-411E-8DF5-C1CCFD05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3429000"/>
            <a:ext cx="3152775" cy="3152775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488E442-4529-4C70-AEC2-3A64B46FB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6" y="3200590"/>
            <a:ext cx="3219450" cy="3219450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EED6DC-2602-4D2D-9D74-0986C892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作品形式</a:t>
            </a:r>
            <a:r>
              <a:rPr kumimoji="1" lang="en-US" altLang="ja-JP" dirty="0"/>
              <a:t>:</a:t>
            </a:r>
            <a:r>
              <a:rPr kumimoji="1" lang="ja-JP" altLang="en-US" dirty="0"/>
              <a:t>シューティングゲーム</a:t>
            </a:r>
            <a:endParaRPr kumimoji="1" lang="en-US" altLang="ja-JP" dirty="0"/>
          </a:p>
          <a:p>
            <a:r>
              <a:rPr kumimoji="1" lang="ja-JP" altLang="en-US" dirty="0"/>
              <a:t>ゲーム内容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</a:t>
            </a:r>
            <a:r>
              <a:rPr kumimoji="1" lang="ja-JP" altLang="en-US" dirty="0"/>
              <a:t>クレー射撃トラップの再現</a:t>
            </a:r>
          </a:p>
        </p:txBody>
      </p:sp>
    </p:spTree>
    <p:extLst>
      <p:ext uri="{BB962C8B-B14F-4D97-AF65-F5344CB8AC3E}">
        <p14:creationId xmlns:p14="http://schemas.microsoft.com/office/powerpoint/2010/main" val="23909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69C06-D190-4ED7-94C0-9BAC1C29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クレー射撃</a:t>
            </a:r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D2AFCCA-B745-495F-AB3E-873452432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7888"/>
            <a:ext cx="6048585" cy="4252912"/>
          </a:xfrm>
        </p:spPr>
      </p:pic>
      <p:pic>
        <p:nvPicPr>
          <p:cNvPr id="7" name="図 6" descr="屋内, 水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BA22B139-F5C4-4685-A9D8-883C06A52E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9304" r="7369" b="21333"/>
          <a:stretch/>
        </p:blipFill>
        <p:spPr>
          <a:xfrm>
            <a:off x="7991475" y="2371724"/>
            <a:ext cx="2980102" cy="1800226"/>
          </a:xfrm>
          <a:prstGeom prst="rect">
            <a:avLst/>
          </a:prstGeom>
        </p:spPr>
      </p:pic>
      <p:pic>
        <p:nvPicPr>
          <p:cNvPr id="9" name="図 8" descr="銃のイラスト&#10;&#10;中程度の精度で自動的に生成された説明">
            <a:extLst>
              <a:ext uri="{FF2B5EF4-FFF2-40B4-BE49-F238E27FC236}">
                <a16:creationId xmlns:a16="http://schemas.microsoft.com/office/drawing/2014/main" id="{D996AD8C-CAF0-48A8-AAB9-89A6AFFFA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4852986"/>
            <a:ext cx="3524250" cy="1295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9360EA-CBE6-488A-9757-2B92B6942F2D}"/>
              </a:ext>
            </a:extLst>
          </p:cNvPr>
          <p:cNvSpPr txBox="1"/>
          <p:nvPr/>
        </p:nvSpPr>
        <p:spPr>
          <a:xfrm>
            <a:off x="6750650" y="633478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引用</a:t>
            </a:r>
            <a:r>
              <a:rPr kumimoji="1" lang="en-US" altLang="ja-JP" sz="1400" dirty="0"/>
              <a:t>:MIZUNO</a:t>
            </a:r>
            <a:r>
              <a:rPr kumimoji="1" lang="ja-JP" altLang="en-US" sz="1400" dirty="0"/>
              <a:t>ホームページ</a:t>
            </a:r>
            <a:endParaRPr kumimoji="1" lang="en-US" altLang="ja-JP" sz="1400" dirty="0"/>
          </a:p>
          <a:p>
            <a:r>
              <a:rPr kumimoji="1" lang="en-US" altLang="ja-JP" sz="1400" dirty="0"/>
              <a:t>https://www.mizuno.jp/contents/hakkentai/rule_trivia/20180822.aspx</a:t>
            </a:r>
            <a:endParaRPr kumimoji="1" lang="ja-JP" altLang="en-US" sz="1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ABF13C-98E4-426C-B6E6-96DF967A7896}"/>
              </a:ext>
            </a:extLst>
          </p:cNvPr>
          <p:cNvSpPr txBox="1"/>
          <p:nvPr/>
        </p:nvSpPr>
        <p:spPr>
          <a:xfrm>
            <a:off x="1624600" y="644473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説明のルールはオリンピック基準です</a:t>
            </a:r>
          </a:p>
        </p:txBody>
      </p:sp>
    </p:spTree>
    <p:extLst>
      <p:ext uri="{BB962C8B-B14F-4D97-AF65-F5344CB8AC3E}">
        <p14:creationId xmlns:p14="http://schemas.microsoft.com/office/powerpoint/2010/main" val="316376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B9232-1E58-4FE5-95C5-D0F7D828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作品内容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EB1DD1-4375-4308-9283-72C3AEEC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実演します。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25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8AC1D-F73F-4FAE-A78F-D8FAAF5B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作品制作の感想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27D577-BE71-42AF-B529-4B7F5456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苦労した点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スコアなどの情報保持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アイコンの配置</a:t>
            </a:r>
          </a:p>
        </p:txBody>
      </p:sp>
      <p:pic>
        <p:nvPicPr>
          <p:cNvPr id="5" name="図 4" descr="草, 屋外, 水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0DC017BA-31C8-4723-9D80-1965989A0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96" y="3992875"/>
            <a:ext cx="4461904" cy="2500000"/>
          </a:xfrm>
          <a:prstGeom prst="rect">
            <a:avLst/>
          </a:prstGeom>
        </p:spPr>
      </p:pic>
      <p:pic>
        <p:nvPicPr>
          <p:cNvPr id="7" name="図 6" descr="屋外, 草, 座る, 光 が含まれている画像&#10;&#10;自動的に生成された説明">
            <a:extLst>
              <a:ext uri="{FF2B5EF4-FFF2-40B4-BE49-F238E27FC236}">
                <a16:creationId xmlns:a16="http://schemas.microsoft.com/office/drawing/2014/main" id="{96ACF477-BEB9-4FCF-9E56-3E8AF8E36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3992876"/>
            <a:ext cx="4578542" cy="24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6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8AC1D-F73F-4FAE-A78F-D8FAAF5B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作品制作の感想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27D577-BE71-42AF-B529-4B7F5456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こだわった点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銃器の表現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説明画面の追加</a:t>
            </a:r>
          </a:p>
        </p:txBody>
      </p:sp>
      <p:pic>
        <p:nvPicPr>
          <p:cNvPr id="6" name="図 5" descr="夕日が沈む様子&#10;&#10;低い精度で自動的に生成された説明">
            <a:extLst>
              <a:ext uri="{FF2B5EF4-FFF2-40B4-BE49-F238E27FC236}">
                <a16:creationId xmlns:a16="http://schemas.microsoft.com/office/drawing/2014/main" id="{CA57A413-03C9-47E5-BCD8-0A358DE0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20" y="3747794"/>
            <a:ext cx="4871480" cy="2745081"/>
          </a:xfrm>
          <a:prstGeom prst="rect">
            <a:avLst/>
          </a:prstGeom>
        </p:spPr>
      </p:pic>
      <p:pic>
        <p:nvPicPr>
          <p:cNvPr id="11" name="図 10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112BC0C2-76D9-46E3-BDD5-95E743E7B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57" y="3747794"/>
            <a:ext cx="4880143" cy="27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1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8AC1D-F73F-4FAE-A78F-D8FAAF5B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作品制作の感想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27D577-BE71-42AF-B529-4B7F5456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改良を加えたい点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発砲時に振動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銃を操作する人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クレーの飛ばし方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スコアごとの演出</a:t>
            </a:r>
            <a:r>
              <a:rPr kumimoji="1" lang="en-US" altLang="ja-JP" dirty="0"/>
              <a:t>	</a:t>
            </a:r>
            <a:r>
              <a:rPr kumimoji="1" lang="en-US" altLang="ja-JP"/>
              <a:t>	etc.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37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6971D-D899-488C-BE42-7CC4B383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EB039-6C68-4603-9108-C524F8BA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82137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8E2E3"/>
      </a:lt2>
      <a:accent1>
        <a:srgbClr val="80AAA0"/>
      </a:accent1>
      <a:accent2>
        <a:srgbClr val="75AC88"/>
      </a:accent2>
      <a:accent3>
        <a:srgbClr val="85AB82"/>
      </a:accent3>
      <a:accent4>
        <a:srgbClr val="8FAA74"/>
      </a:accent4>
      <a:accent5>
        <a:srgbClr val="A0A47C"/>
      </a:accent5>
      <a:accent6>
        <a:srgbClr val="B19F79"/>
      </a:accent6>
      <a:hlink>
        <a:srgbClr val="AE697A"/>
      </a:hlink>
      <a:folHlink>
        <a:srgbClr val="7F7F7F"/>
      </a:folHlink>
    </a:clrScheme>
    <a:fontScheme name="Custom 2">
      <a:majorFont>
        <a:latin typeface="Yu Mincho Light"/>
        <a:ea typeface=""/>
        <a:cs typeface=""/>
      </a:majorFont>
      <a:minorFont>
        <a:latin typeface="Yu Minch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188</Words>
  <Application>Microsoft Office PowerPoint</Application>
  <PresentationFormat>ワイド画面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Yu Mincho Light</vt:lpstr>
      <vt:lpstr>Arial</vt:lpstr>
      <vt:lpstr>SketchyVTI</vt:lpstr>
      <vt:lpstr>インターンシップ成果発表 SPCシューティング</vt:lpstr>
      <vt:lpstr>自己紹介</vt:lpstr>
      <vt:lpstr>概要</vt:lpstr>
      <vt:lpstr>クレー射撃</vt:lpstr>
      <vt:lpstr>作品内容</vt:lpstr>
      <vt:lpstr>作品制作の感想</vt:lpstr>
      <vt:lpstr>作品制作の感想</vt:lpstr>
      <vt:lpstr>作品制作の感想</vt:lpstr>
      <vt:lpstr>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インターン 成果発表</dc:title>
  <dc:creator>中野 綾子</dc:creator>
  <cp:lastModifiedBy>中野 綾子</cp:lastModifiedBy>
  <cp:revision>1</cp:revision>
  <dcterms:created xsi:type="dcterms:W3CDTF">2021-09-01T12:55:16Z</dcterms:created>
  <dcterms:modified xsi:type="dcterms:W3CDTF">2021-09-03T06:11:02Z</dcterms:modified>
</cp:coreProperties>
</file>