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Galassi" initials="DG" lastIdx="1" clrIdx="0">
    <p:extLst>
      <p:ext uri="{19B8F6BF-5375-455C-9EA6-DF929625EA0E}">
        <p15:presenceInfo xmlns:p15="http://schemas.microsoft.com/office/powerpoint/2012/main" userId="c25c9a0337e947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968"/>
    <a:srgbClr val="009900"/>
    <a:srgbClr val="000000"/>
    <a:srgbClr val="FF00FF"/>
    <a:srgbClr val="0000FF"/>
    <a:srgbClr val="E3C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134B0-D237-407A-802B-02F29E4DE2CB}" v="501" dt="2022-01-17T16:43:19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3980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39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Oliveira" userId="cd1c397023329522" providerId="Windows Live" clId="Web-{88A134B0-D237-407A-802B-02F29E4DE2CB}"/>
    <pc:docChg chg="modSld">
      <pc:chgData name="Diego Oliveira" userId="cd1c397023329522" providerId="Windows Live" clId="Web-{88A134B0-D237-407A-802B-02F29E4DE2CB}" dt="2022-01-17T16:43:19.810" v="426" actId="20577"/>
      <pc:docMkLst>
        <pc:docMk/>
      </pc:docMkLst>
      <pc:sldChg chg="modSp">
        <pc:chgData name="Diego Oliveira" userId="cd1c397023329522" providerId="Windows Live" clId="Web-{88A134B0-D237-407A-802B-02F29E4DE2CB}" dt="2022-01-17T16:16:13.293" v="42" actId="20577"/>
        <pc:sldMkLst>
          <pc:docMk/>
          <pc:sldMk cId="4294294497" sldId="260"/>
        </pc:sldMkLst>
        <pc:spChg chg="mod">
          <ac:chgData name="Diego Oliveira" userId="cd1c397023329522" providerId="Windows Live" clId="Web-{88A134B0-D237-407A-802B-02F29E4DE2CB}" dt="2022-01-17T16:11:46.083" v="1" actId="20577"/>
          <ac:spMkLst>
            <pc:docMk/>
            <pc:sldMk cId="4294294497" sldId="260"/>
            <ac:spMk id="13" creationId="{B917DC8A-C474-40C0-93B8-CDB59CD17241}"/>
          </ac:spMkLst>
        </pc:spChg>
        <pc:spChg chg="mod">
          <ac:chgData name="Diego Oliveira" userId="cd1c397023329522" providerId="Windows Live" clId="Web-{88A134B0-D237-407A-802B-02F29E4DE2CB}" dt="2022-01-17T16:16:13.293" v="42" actId="20577"/>
          <ac:spMkLst>
            <pc:docMk/>
            <pc:sldMk cId="4294294497" sldId="260"/>
            <ac:spMk id="33" creationId="{F4E43984-F76D-4D85-B304-522356B7CDDC}"/>
          </ac:spMkLst>
        </pc:spChg>
      </pc:sldChg>
      <pc:sldChg chg="modSp">
        <pc:chgData name="Diego Oliveira" userId="cd1c397023329522" providerId="Windows Live" clId="Web-{88A134B0-D237-407A-802B-02F29E4DE2CB}" dt="2022-01-17T16:43:19.810" v="426" actId="20577"/>
        <pc:sldMkLst>
          <pc:docMk/>
          <pc:sldMk cId="493243738" sldId="268"/>
        </pc:sldMkLst>
        <pc:spChg chg="mod">
          <ac:chgData name="Diego Oliveira" userId="cd1c397023329522" providerId="Windows Live" clId="Web-{88A134B0-D237-407A-802B-02F29E4DE2CB}" dt="2022-01-17T16:43:19.810" v="426" actId="20577"/>
          <ac:spMkLst>
            <pc:docMk/>
            <pc:sldMk cId="493243738" sldId="268"/>
            <ac:spMk id="33" creationId="{F4E43984-F76D-4D85-B304-522356B7CDDC}"/>
          </ac:spMkLst>
        </pc:spChg>
      </pc:sldChg>
      <pc:sldChg chg="modSp">
        <pc:chgData name="Diego Oliveira" userId="cd1c397023329522" providerId="Windows Live" clId="Web-{88A134B0-D237-407A-802B-02F29E4DE2CB}" dt="2022-01-17T16:37:40.862" v="192" actId="20577"/>
        <pc:sldMkLst>
          <pc:docMk/>
          <pc:sldMk cId="812913580" sldId="277"/>
        </pc:sldMkLst>
        <pc:spChg chg="mod">
          <ac:chgData name="Diego Oliveira" userId="cd1c397023329522" providerId="Windows Live" clId="Web-{88A134B0-D237-407A-802B-02F29E4DE2CB}" dt="2022-01-17T16:37:40.862" v="192" actId="20577"/>
          <ac:spMkLst>
            <pc:docMk/>
            <pc:sldMk cId="812913580" sldId="277"/>
            <ac:spMk id="19" creationId="{573A169E-B4CE-4C69-A019-4CD3978D0AF9}"/>
          </ac:spMkLst>
        </pc:spChg>
      </pc:sldChg>
      <pc:sldChg chg="modSp">
        <pc:chgData name="Diego Oliveira" userId="cd1c397023329522" providerId="Windows Live" clId="Web-{88A134B0-D237-407A-802B-02F29E4DE2CB}" dt="2022-01-17T16:22:16.804" v="58" actId="20577"/>
        <pc:sldMkLst>
          <pc:docMk/>
          <pc:sldMk cId="2881963917" sldId="278"/>
        </pc:sldMkLst>
        <pc:spChg chg="mod">
          <ac:chgData name="Diego Oliveira" userId="cd1c397023329522" providerId="Windows Live" clId="Web-{88A134B0-D237-407A-802B-02F29E4DE2CB}" dt="2022-01-17T16:20:52.380" v="46" actId="20577"/>
          <ac:spMkLst>
            <pc:docMk/>
            <pc:sldMk cId="2881963917" sldId="278"/>
            <ac:spMk id="15" creationId="{7554555E-6FB2-47C1-A2F3-6DCD6EC16CA9}"/>
          </ac:spMkLst>
        </pc:spChg>
        <pc:spChg chg="mod">
          <ac:chgData name="Diego Oliveira" userId="cd1c397023329522" providerId="Windows Live" clId="Web-{88A134B0-D237-407A-802B-02F29E4DE2CB}" dt="2022-01-17T16:22:16.804" v="58" actId="20577"/>
          <ac:spMkLst>
            <pc:docMk/>
            <pc:sldMk cId="2881963917" sldId="278"/>
            <ac:spMk id="18" creationId="{9C5DC2C9-D69A-4494-A082-6A86C50E492A}"/>
          </ac:spMkLst>
        </pc:spChg>
      </pc:sldChg>
      <pc:sldChg chg="addSp modSp">
        <pc:chgData name="Diego Oliveira" userId="cd1c397023329522" providerId="Windows Live" clId="Web-{88A134B0-D237-407A-802B-02F29E4DE2CB}" dt="2022-01-17T16:23:55.494" v="73" actId="14100"/>
        <pc:sldMkLst>
          <pc:docMk/>
          <pc:sldMk cId="3619359195" sldId="279"/>
        </pc:sldMkLst>
        <pc:spChg chg="add mod">
          <ac:chgData name="Diego Oliveira" userId="cd1c397023329522" providerId="Windows Live" clId="Web-{88A134B0-D237-407A-802B-02F29E4DE2CB}" dt="2022-01-17T16:23:55.494" v="73" actId="14100"/>
          <ac:spMkLst>
            <pc:docMk/>
            <pc:sldMk cId="3619359195" sldId="279"/>
            <ac:spMk id="4" creationId="{9A833632-8B88-4709-B906-185EDB63461F}"/>
          </ac:spMkLst>
        </pc:spChg>
        <pc:spChg chg="mod">
          <ac:chgData name="Diego Oliveira" userId="cd1c397023329522" providerId="Windows Live" clId="Web-{88A134B0-D237-407A-802B-02F29E4DE2CB}" dt="2022-01-17T16:23:13.149" v="60" actId="1076"/>
          <ac:spMkLst>
            <pc:docMk/>
            <pc:sldMk cId="3619359195" sldId="279"/>
            <ac:spMk id="17" creationId="{BD5795B1-909A-4592-84BF-A9478630E33B}"/>
          </ac:spMkLst>
        </pc:spChg>
      </pc:sldChg>
      <pc:sldChg chg="addSp modSp">
        <pc:chgData name="Diego Oliveira" userId="cd1c397023329522" providerId="Windows Live" clId="Web-{88A134B0-D237-407A-802B-02F29E4DE2CB}" dt="2022-01-17T16:27:55.814" v="138" actId="20577"/>
        <pc:sldMkLst>
          <pc:docMk/>
          <pc:sldMk cId="4273403781" sldId="281"/>
        </pc:sldMkLst>
        <pc:spChg chg="add mod">
          <ac:chgData name="Diego Oliveira" userId="cd1c397023329522" providerId="Windows Live" clId="Web-{88A134B0-D237-407A-802B-02F29E4DE2CB}" dt="2022-01-17T16:27:55.814" v="138" actId="20577"/>
          <ac:spMkLst>
            <pc:docMk/>
            <pc:sldMk cId="4273403781" sldId="281"/>
            <ac:spMk id="2" creationId="{ECF7B4DF-08BB-46A8-AD4C-FA91A28C0E5B}"/>
          </ac:spMkLst>
        </pc:spChg>
        <pc:spChg chg="mod">
          <ac:chgData name="Diego Oliveira" userId="cd1c397023329522" providerId="Windows Live" clId="Web-{88A134B0-D237-407A-802B-02F29E4DE2CB}" dt="2022-01-17T16:25:37.279" v="76" actId="1076"/>
          <ac:spMkLst>
            <pc:docMk/>
            <pc:sldMk cId="4273403781" sldId="281"/>
            <ac:spMk id="23" creationId="{2D06D6B9-229B-475D-BC4E-C1A12F85289F}"/>
          </ac:spMkLst>
        </pc:spChg>
      </pc:sldChg>
      <pc:sldChg chg="modSp">
        <pc:chgData name="Diego Oliveira" userId="cd1c397023329522" providerId="Windows Live" clId="Web-{88A134B0-D237-407A-802B-02F29E4DE2CB}" dt="2022-01-17T16:36:27.798" v="164" actId="1076"/>
        <pc:sldMkLst>
          <pc:docMk/>
          <pc:sldMk cId="875789290" sldId="282"/>
        </pc:sldMkLst>
        <pc:spChg chg="mod">
          <ac:chgData name="Diego Oliveira" userId="cd1c397023329522" providerId="Windows Live" clId="Web-{88A134B0-D237-407A-802B-02F29E4DE2CB}" dt="2022-01-17T16:36:27.798" v="164" actId="1076"/>
          <ac:spMkLst>
            <pc:docMk/>
            <pc:sldMk cId="875789290" sldId="282"/>
            <ac:spMk id="15" creationId="{802EF0EB-1B22-4A46-B54E-EA52FF48B9B2}"/>
          </ac:spMkLst>
        </pc:spChg>
      </pc:sldChg>
      <pc:sldChg chg="modSp">
        <pc:chgData name="Diego Oliveira" userId="cd1c397023329522" providerId="Windows Live" clId="Web-{88A134B0-D237-407A-802B-02F29E4DE2CB}" dt="2022-01-17T16:35:03.233" v="161" actId="20577"/>
        <pc:sldMkLst>
          <pc:docMk/>
          <pc:sldMk cId="4257912908" sldId="283"/>
        </pc:sldMkLst>
        <pc:spChg chg="mod">
          <ac:chgData name="Diego Oliveira" userId="cd1c397023329522" providerId="Windows Live" clId="Web-{88A134B0-D237-407A-802B-02F29E4DE2CB}" dt="2022-01-17T16:35:03.233" v="161" actId="20577"/>
          <ac:spMkLst>
            <pc:docMk/>
            <pc:sldMk cId="4257912908" sldId="283"/>
            <ac:spMk id="25" creationId="{FD83864F-928E-4195-9368-AF1A33E5BE89}"/>
          </ac:spMkLst>
        </pc:spChg>
        <pc:spChg chg="mod">
          <ac:chgData name="Diego Oliveira" userId="cd1c397023329522" providerId="Windows Live" clId="Web-{88A134B0-D237-407A-802B-02F29E4DE2CB}" dt="2022-01-17T16:32:20.494" v="153" actId="20577"/>
          <ac:spMkLst>
            <pc:docMk/>
            <pc:sldMk cId="4257912908" sldId="283"/>
            <ac:spMk id="27" creationId="{89BA382C-EF96-4D8E-A2BA-BDD3110CD92A}"/>
          </ac:spMkLst>
        </pc:spChg>
      </pc:sldChg>
      <pc:sldChg chg="modSp">
        <pc:chgData name="Diego Oliveira" userId="cd1c397023329522" providerId="Windows Live" clId="Web-{88A134B0-D237-407A-802B-02F29E4DE2CB}" dt="2022-01-17T16:30:25.084" v="151" actId="20577"/>
        <pc:sldMkLst>
          <pc:docMk/>
          <pc:sldMk cId="170375371" sldId="284"/>
        </pc:sldMkLst>
        <pc:spChg chg="mod">
          <ac:chgData name="Diego Oliveira" userId="cd1c397023329522" providerId="Windows Live" clId="Web-{88A134B0-D237-407A-802B-02F29E4DE2CB}" dt="2022-01-17T16:30:25.084" v="151" actId="20577"/>
          <ac:spMkLst>
            <pc:docMk/>
            <pc:sldMk cId="170375371" sldId="284"/>
            <ac:spMk id="14" creationId="{33E2F0C6-846A-4027-82EA-DF9A32510B1E}"/>
          </ac:spMkLst>
        </pc:spChg>
      </pc:sldChg>
      <pc:sldChg chg="modSp">
        <pc:chgData name="Diego Oliveira" userId="cd1c397023329522" providerId="Windows Live" clId="Web-{88A134B0-D237-407A-802B-02F29E4DE2CB}" dt="2022-01-17T16:30:11.380" v="144" actId="20577"/>
        <pc:sldMkLst>
          <pc:docMk/>
          <pc:sldMk cId="2663266109" sldId="292"/>
        </pc:sldMkLst>
        <pc:spChg chg="mod">
          <ac:chgData name="Diego Oliveira" userId="cd1c397023329522" providerId="Windows Live" clId="Web-{88A134B0-D237-407A-802B-02F29E4DE2CB}" dt="2022-01-17T16:30:11.380" v="144" actId="20577"/>
          <ac:spMkLst>
            <pc:docMk/>
            <pc:sldMk cId="2663266109" sldId="292"/>
            <ac:spMk id="13" creationId="{B917DC8A-C474-40C0-93B8-CDB59CD17241}"/>
          </ac:spMkLst>
        </pc:spChg>
      </pc:sldChg>
      <pc:sldChg chg="modSp">
        <pc:chgData name="Diego Oliveira" userId="cd1c397023329522" providerId="Windows Live" clId="Web-{88A134B0-D237-407A-802B-02F29E4DE2CB}" dt="2022-01-17T16:36:02.781" v="163" actId="1076"/>
        <pc:sldMkLst>
          <pc:docMk/>
          <pc:sldMk cId="2832014243" sldId="295"/>
        </pc:sldMkLst>
        <pc:spChg chg="mod">
          <ac:chgData name="Diego Oliveira" userId="cd1c397023329522" providerId="Windows Live" clId="Web-{88A134B0-D237-407A-802B-02F29E4DE2CB}" dt="2022-01-17T16:35:36.218" v="162" actId="1076"/>
          <ac:spMkLst>
            <pc:docMk/>
            <pc:sldMk cId="2832014243" sldId="295"/>
            <ac:spMk id="13" creationId="{B917DC8A-C474-40C0-93B8-CDB59CD17241}"/>
          </ac:spMkLst>
        </pc:spChg>
        <pc:spChg chg="mod">
          <ac:chgData name="Diego Oliveira" userId="cd1c397023329522" providerId="Windows Live" clId="Web-{88A134B0-D237-407A-802B-02F29E4DE2CB}" dt="2022-01-17T16:36:02.781" v="163" actId="1076"/>
          <ac:spMkLst>
            <pc:docMk/>
            <pc:sldMk cId="2832014243" sldId="295"/>
            <ac:spMk id="26" creationId="{86BE1AB2-0162-4BE5-A6B5-D3C2713DB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25.01.2022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25/01/2022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917DC8A-C474-40C0-93B8-CDB59CD17241}"/>
              </a:ext>
            </a:extLst>
          </p:cNvPr>
          <p:cNvSpPr txBox="1">
            <a:spLocks/>
          </p:cNvSpPr>
          <p:nvPr/>
        </p:nvSpPr>
        <p:spPr>
          <a:xfrm>
            <a:off x="652299" y="97170"/>
            <a:ext cx="8235505" cy="425148"/>
          </a:xfrm>
          <a:prstGeom prst="rect">
            <a:avLst/>
          </a:prstGeom>
        </p:spPr>
        <p:txBody>
          <a:bodyPr vert="horz" lIns="180000" tIns="0" rIns="72000" bIns="4680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600" dirty="0" smtClean="0">
                <a:latin typeface="Franklin Gothic Demi Cond"/>
                <a:ea typeface="Roboto Black"/>
                <a:cs typeface="Arial"/>
              </a:rPr>
              <a:t>TCV-X21 data acknowledgements</a:t>
            </a:r>
            <a:endParaRPr lang="en-US" sz="26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F844A64-EBFE-4265-A513-9BF98C019E21}"/>
              </a:ext>
            </a:extLst>
          </p:cNvPr>
          <p:cNvSpPr txBox="1">
            <a:spLocks/>
          </p:cNvSpPr>
          <p:nvPr/>
        </p:nvSpPr>
        <p:spPr>
          <a:xfrm>
            <a:off x="442865" y="858038"/>
            <a:ext cx="3300413" cy="4642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1350" dirty="0"/>
          </a:p>
        </p:txBody>
      </p:sp>
      <p:sp>
        <p:nvSpPr>
          <p:cNvPr id="33" name="Google Shape;243;p29">
            <a:extLst>
              <a:ext uri="{FF2B5EF4-FFF2-40B4-BE49-F238E27FC236}">
                <a16:creationId xmlns:a16="http://schemas.microsoft.com/office/drawing/2014/main" id="{F4E43984-F76D-4D85-B304-522356B7CDDC}"/>
              </a:ext>
            </a:extLst>
          </p:cNvPr>
          <p:cNvSpPr txBox="1">
            <a:spLocks/>
          </p:cNvSpPr>
          <p:nvPr/>
        </p:nvSpPr>
        <p:spPr>
          <a:xfrm>
            <a:off x="557895" y="561023"/>
            <a:ext cx="7934612" cy="42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5730" indent="0"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  <a:buNone/>
            </a:pPr>
            <a:r>
              <a:rPr lang="en-US" sz="1600" kern="0" dirty="0" smtClean="0">
                <a:solidFill>
                  <a:srgbClr val="413C3A"/>
                </a:solidFill>
              </a:rPr>
              <a:t>The dataset(s) used in this work are part of </a:t>
            </a:r>
            <a:r>
              <a:rPr lang="en-US" sz="1600" i="1" kern="0" dirty="0" smtClean="0">
                <a:solidFill>
                  <a:srgbClr val="413C3A"/>
                </a:solidFill>
              </a:rPr>
              <a:t>DOI’s paper </a:t>
            </a:r>
            <a:r>
              <a:rPr lang="en-US" sz="1600" kern="0" dirty="0" smtClean="0">
                <a:solidFill>
                  <a:srgbClr val="413C3A"/>
                </a:solidFill>
              </a:rPr>
              <a:t>and was(were) provided by</a:t>
            </a:r>
            <a:endParaRPr lang="en-US" sz="1600" kern="0" dirty="0" smtClean="0">
              <a:solidFill>
                <a:srgbClr val="413C3A"/>
              </a:solidFill>
            </a:endParaRPr>
          </a:p>
          <a:p>
            <a:pPr marL="125730" indent="0"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  <a:buNone/>
            </a:pPr>
            <a:endParaRPr lang="fr-CH" sz="1600" kern="0" dirty="0" smtClean="0">
              <a:solidFill>
                <a:srgbClr val="413C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</a:pPr>
            <a:endParaRPr lang="en-US" sz="1600" kern="0" dirty="0">
              <a:solidFill>
                <a:srgbClr val="413C3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03" y="1256626"/>
            <a:ext cx="1564979" cy="678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09" y="3848685"/>
            <a:ext cx="754107" cy="615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56" y="2463541"/>
            <a:ext cx="1750163" cy="332880"/>
          </a:xfrm>
          <a:prstGeom prst="rect">
            <a:avLst/>
          </a:prstGeom>
        </p:spPr>
      </p:pic>
      <p:sp>
        <p:nvSpPr>
          <p:cNvPr id="28" name="Google Shape;243;p29">
            <a:extLst>
              <a:ext uri="{FF2B5EF4-FFF2-40B4-BE49-F238E27FC236}">
                <a16:creationId xmlns:a16="http://schemas.microsoft.com/office/drawing/2014/main" id="{F4E43984-F76D-4D85-B304-522356B7CDDC}"/>
              </a:ext>
            </a:extLst>
          </p:cNvPr>
          <p:cNvSpPr txBox="1">
            <a:spLocks/>
          </p:cNvSpPr>
          <p:nvPr/>
        </p:nvSpPr>
        <p:spPr>
          <a:xfrm>
            <a:off x="2989116" y="1164228"/>
            <a:ext cx="5747998" cy="70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E30613"/>
              </a:buClr>
            </a:pPr>
            <a:r>
              <a:rPr lang="en-US" sz="1400" b="1" dirty="0" smtClean="0"/>
              <a:t>Experimental</a:t>
            </a:r>
            <a:r>
              <a:rPr lang="fr-CH" sz="1400" b="1" dirty="0" smtClean="0"/>
              <a:t> team</a:t>
            </a:r>
            <a:r>
              <a:rPr lang="fr-CH" sz="1400" dirty="0" smtClean="0"/>
              <a:t>: D. S. </a:t>
            </a:r>
            <a:r>
              <a:rPr lang="fr-CH" sz="1400" dirty="0" smtClean="0"/>
              <a:t>Oliveira, </a:t>
            </a:r>
            <a:r>
              <a:rPr lang="fr-CH" sz="1400" dirty="0" smtClean="0"/>
              <a:t>D. </a:t>
            </a:r>
            <a:r>
              <a:rPr lang="fr-CH" sz="1400" dirty="0" err="1" smtClean="0"/>
              <a:t>Galassi</a:t>
            </a:r>
            <a:r>
              <a:rPr lang="fr-CH" sz="1400" dirty="0" smtClean="0"/>
              <a:t>, C. Theiler, </a:t>
            </a:r>
            <a:r>
              <a:rPr lang="fr-CH" sz="1400" kern="0" dirty="0" smtClean="0">
                <a:solidFill>
                  <a:srgbClr val="413C3A"/>
                </a:solidFill>
              </a:rPr>
              <a:t>C</a:t>
            </a:r>
            <a:r>
              <a:rPr lang="fr-CH" sz="1400" kern="0" dirty="0">
                <a:solidFill>
                  <a:srgbClr val="413C3A"/>
                </a:solidFill>
              </a:rPr>
              <a:t>. </a:t>
            </a:r>
            <a:r>
              <a:rPr lang="fr-CH" sz="1400" kern="0" dirty="0" err="1">
                <a:solidFill>
                  <a:srgbClr val="413C3A"/>
                </a:solidFill>
              </a:rPr>
              <a:t>Colandrea</a:t>
            </a:r>
            <a:r>
              <a:rPr lang="fr-CH" sz="1400" kern="0" dirty="0">
                <a:solidFill>
                  <a:srgbClr val="413C3A"/>
                </a:solidFill>
              </a:rPr>
              <a:t>, H. de Oliveira, </a:t>
            </a:r>
            <a:r>
              <a:rPr lang="fr-CH" sz="1400" kern="0" dirty="0" smtClean="0">
                <a:solidFill>
                  <a:srgbClr val="413C3A"/>
                </a:solidFill>
              </a:rPr>
              <a:t>S</a:t>
            </a:r>
            <a:r>
              <a:rPr lang="fr-CH" sz="1400" kern="0" dirty="0">
                <a:solidFill>
                  <a:srgbClr val="413C3A"/>
                </a:solidFill>
              </a:rPr>
              <a:t>. </a:t>
            </a:r>
            <a:r>
              <a:rPr lang="fr-CH" sz="1400" kern="0" dirty="0" err="1">
                <a:solidFill>
                  <a:srgbClr val="413C3A"/>
                </a:solidFill>
              </a:rPr>
              <a:t>Gorno</a:t>
            </a:r>
            <a:r>
              <a:rPr lang="fr-CH" sz="1400" kern="0" dirty="0">
                <a:solidFill>
                  <a:srgbClr val="413C3A"/>
                </a:solidFill>
              </a:rPr>
              <a:t>, N. </a:t>
            </a:r>
            <a:r>
              <a:rPr lang="fr-CH" sz="1400" kern="0" dirty="0" err="1">
                <a:solidFill>
                  <a:srgbClr val="413C3A"/>
                </a:solidFill>
              </a:rPr>
              <a:t>Offeddu</a:t>
            </a:r>
            <a:r>
              <a:rPr lang="fr-CH" sz="1400" kern="0" dirty="0">
                <a:solidFill>
                  <a:srgbClr val="413C3A"/>
                </a:solidFill>
              </a:rPr>
              <a:t>, </a:t>
            </a:r>
            <a:r>
              <a:rPr lang="fr-CH" sz="1400" kern="0" dirty="0" smtClean="0">
                <a:solidFill>
                  <a:srgbClr val="413C3A"/>
                </a:solidFill>
              </a:rPr>
              <a:t>H</a:t>
            </a:r>
            <a:r>
              <a:rPr lang="fr-CH" sz="1400" kern="0" dirty="0">
                <a:solidFill>
                  <a:srgbClr val="413C3A"/>
                </a:solidFill>
              </a:rPr>
              <a:t>. </a:t>
            </a:r>
            <a:r>
              <a:rPr lang="fr-CH" sz="1400" kern="0" dirty="0" err="1" smtClean="0">
                <a:solidFill>
                  <a:srgbClr val="413C3A"/>
                </a:solidFill>
              </a:rPr>
              <a:t>Reimerdes</a:t>
            </a:r>
            <a:r>
              <a:rPr lang="fr-CH" sz="1400" kern="0" dirty="0" smtClean="0">
                <a:solidFill>
                  <a:srgbClr val="413C3A"/>
                </a:solidFill>
              </a:rPr>
              <a:t>, C Wuthrich and TCV team [</a:t>
            </a:r>
            <a:r>
              <a:rPr lang="fr-CH" sz="1400" i="1" kern="0" dirty="0" smtClean="0">
                <a:solidFill>
                  <a:srgbClr val="413C3A"/>
                </a:solidFill>
              </a:rPr>
              <a:t>Coda NF2019</a:t>
            </a:r>
            <a:r>
              <a:rPr lang="fr-CH" sz="1400" kern="0" dirty="0" smtClean="0">
                <a:solidFill>
                  <a:srgbClr val="413C3A"/>
                </a:solidFill>
              </a:rPr>
              <a:t>]</a:t>
            </a:r>
            <a:r>
              <a:rPr lang="fr-CH" sz="1600" kern="0" dirty="0" smtClean="0">
                <a:solidFill>
                  <a:srgbClr val="413C3A"/>
                </a:solidFill>
              </a:rPr>
              <a:t>. </a:t>
            </a:r>
            <a:r>
              <a:rPr lang="fr-CH" sz="1400" b="1" kern="0" dirty="0" smtClean="0">
                <a:solidFill>
                  <a:srgbClr val="413C3A"/>
                </a:solidFill>
              </a:rPr>
              <a:t>GBS </a:t>
            </a:r>
            <a:r>
              <a:rPr lang="fr-CH" sz="1400" b="1" kern="0" dirty="0" smtClean="0">
                <a:solidFill>
                  <a:srgbClr val="413C3A"/>
                </a:solidFill>
              </a:rPr>
              <a:t>Team</a:t>
            </a:r>
            <a:r>
              <a:rPr lang="fr-CH" sz="1400" kern="0" dirty="0" smtClean="0">
                <a:solidFill>
                  <a:srgbClr val="413C3A"/>
                </a:solidFill>
              </a:rPr>
              <a:t>: D. S. </a:t>
            </a:r>
            <a:r>
              <a:rPr lang="fr-CH" sz="1400" kern="0" dirty="0" smtClean="0">
                <a:solidFill>
                  <a:srgbClr val="413C3A"/>
                </a:solidFill>
              </a:rPr>
              <a:t>Oliveira, </a:t>
            </a:r>
            <a:r>
              <a:rPr lang="fr-CH" sz="1400" kern="0" dirty="0" smtClean="0">
                <a:solidFill>
                  <a:srgbClr val="413C3A"/>
                </a:solidFill>
              </a:rPr>
              <a:t>D. </a:t>
            </a:r>
            <a:r>
              <a:rPr lang="fr-CH" sz="1400" kern="0" dirty="0" err="1" smtClean="0">
                <a:solidFill>
                  <a:srgbClr val="413C3A"/>
                </a:solidFill>
              </a:rPr>
              <a:t>Galassi</a:t>
            </a:r>
            <a:r>
              <a:rPr lang="fr-CH" sz="1400" kern="0" dirty="0" smtClean="0">
                <a:solidFill>
                  <a:srgbClr val="413C3A"/>
                </a:solidFill>
              </a:rPr>
              <a:t>, C. Theiler, M. </a:t>
            </a:r>
            <a:r>
              <a:rPr lang="fr-CH" sz="1400" kern="0" dirty="0" err="1" smtClean="0">
                <a:solidFill>
                  <a:srgbClr val="413C3A"/>
                </a:solidFill>
              </a:rPr>
              <a:t>Giacomin</a:t>
            </a:r>
            <a:r>
              <a:rPr lang="fr-CH" sz="1400" kern="0" dirty="0" smtClean="0">
                <a:solidFill>
                  <a:srgbClr val="413C3A"/>
                </a:solidFill>
              </a:rPr>
              <a:t>, P. Ricci, G. </a:t>
            </a:r>
            <a:r>
              <a:rPr lang="fr-CH" sz="1400" kern="0" dirty="0" err="1" smtClean="0">
                <a:solidFill>
                  <a:srgbClr val="413C3A"/>
                </a:solidFill>
              </a:rPr>
              <a:t>Fourestey</a:t>
            </a:r>
            <a:r>
              <a:rPr lang="fr-CH" sz="1400" kern="0" dirty="0" smtClean="0">
                <a:solidFill>
                  <a:srgbClr val="413C3A"/>
                </a:solidFill>
              </a:rPr>
              <a:t>, and N. </a:t>
            </a:r>
            <a:r>
              <a:rPr lang="fr-CH" sz="1400" kern="0" dirty="0" err="1" smtClean="0">
                <a:solidFill>
                  <a:srgbClr val="413C3A"/>
                </a:solidFill>
              </a:rPr>
              <a:t>Varini</a:t>
            </a:r>
            <a:endParaRPr lang="fr-CH" sz="1400" kern="0" dirty="0">
              <a:solidFill>
                <a:srgbClr val="413C3A"/>
              </a:solidFill>
            </a:endParaRPr>
          </a:p>
        </p:txBody>
      </p:sp>
      <p:sp>
        <p:nvSpPr>
          <p:cNvPr id="29" name="Google Shape;243;p29">
            <a:extLst>
              <a:ext uri="{FF2B5EF4-FFF2-40B4-BE49-F238E27FC236}">
                <a16:creationId xmlns:a16="http://schemas.microsoft.com/office/drawing/2014/main" id="{F4E43984-F76D-4D85-B304-522356B7CDDC}"/>
              </a:ext>
            </a:extLst>
          </p:cNvPr>
          <p:cNvSpPr txBox="1">
            <a:spLocks/>
          </p:cNvSpPr>
          <p:nvPr/>
        </p:nvSpPr>
        <p:spPr>
          <a:xfrm>
            <a:off x="2989116" y="3945090"/>
            <a:ext cx="5557404" cy="5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E30613"/>
              </a:buClr>
            </a:pPr>
            <a:r>
              <a:rPr lang="en-US" sz="1400" b="1" kern="0" dirty="0" smtClean="0">
                <a:solidFill>
                  <a:srgbClr val="413C3A"/>
                </a:solidFill>
              </a:rPr>
              <a:t>TOKAM3X Team</a:t>
            </a:r>
            <a:r>
              <a:rPr lang="en-US" sz="1400" kern="0" dirty="0" smtClean="0">
                <a:solidFill>
                  <a:srgbClr val="413C3A"/>
                </a:solidFill>
              </a:rPr>
              <a:t>: E. </a:t>
            </a:r>
            <a:r>
              <a:rPr lang="en-US" sz="1400" kern="0" dirty="0" err="1" smtClean="0">
                <a:solidFill>
                  <a:srgbClr val="413C3A"/>
                </a:solidFill>
              </a:rPr>
              <a:t>Laribi</a:t>
            </a:r>
            <a:r>
              <a:rPr lang="en-US" sz="1400" kern="0" dirty="0" smtClean="0">
                <a:solidFill>
                  <a:srgbClr val="413C3A"/>
                </a:solidFill>
              </a:rPr>
              <a:t>, </a:t>
            </a:r>
            <a:r>
              <a:rPr lang="en-US" sz="1400" kern="0" dirty="0">
                <a:solidFill>
                  <a:srgbClr val="413C3A"/>
                </a:solidFill>
              </a:rPr>
              <a:t>P. </a:t>
            </a:r>
            <a:r>
              <a:rPr lang="en-US" sz="1400" kern="0" dirty="0" err="1" smtClean="0">
                <a:solidFill>
                  <a:srgbClr val="413C3A"/>
                </a:solidFill>
              </a:rPr>
              <a:t>Tamain</a:t>
            </a:r>
            <a:r>
              <a:rPr lang="en-US" sz="1400" kern="0" dirty="0" smtClean="0">
                <a:solidFill>
                  <a:srgbClr val="413C3A"/>
                </a:solidFill>
              </a:rPr>
              <a:t>, H. </a:t>
            </a:r>
            <a:r>
              <a:rPr lang="en-US" sz="1400" kern="0" dirty="0" err="1" smtClean="0">
                <a:solidFill>
                  <a:srgbClr val="413C3A"/>
                </a:solidFill>
              </a:rPr>
              <a:t>Bufferand</a:t>
            </a:r>
            <a:r>
              <a:rPr lang="en-US" sz="1400" kern="0" dirty="0" smtClean="0">
                <a:solidFill>
                  <a:srgbClr val="413C3A"/>
                </a:solidFill>
              </a:rPr>
              <a:t>, G. </a:t>
            </a:r>
            <a:r>
              <a:rPr lang="en-US" sz="1400" kern="0" dirty="0" err="1" smtClean="0">
                <a:solidFill>
                  <a:srgbClr val="413C3A"/>
                </a:solidFill>
              </a:rPr>
              <a:t>Ciraolo</a:t>
            </a:r>
            <a:r>
              <a:rPr lang="en-US" sz="1400" kern="0" dirty="0" smtClean="0">
                <a:solidFill>
                  <a:srgbClr val="413C3A"/>
                </a:solidFill>
              </a:rPr>
              <a:t>, H. </a:t>
            </a:r>
            <a:r>
              <a:rPr lang="en-US" sz="1400" kern="0" dirty="0" err="1" smtClean="0">
                <a:solidFill>
                  <a:srgbClr val="413C3A"/>
                </a:solidFill>
              </a:rPr>
              <a:t>Bufferand</a:t>
            </a:r>
            <a:r>
              <a:rPr lang="en-US" sz="1400" kern="0" dirty="0" smtClean="0">
                <a:solidFill>
                  <a:srgbClr val="413C3A"/>
                </a:solidFill>
              </a:rPr>
              <a:t>, E. </a:t>
            </a:r>
            <a:r>
              <a:rPr lang="en-US" sz="1400" kern="0" dirty="0" err="1" smtClean="0">
                <a:solidFill>
                  <a:srgbClr val="413C3A"/>
                </a:solidFill>
              </a:rPr>
              <a:t>Serre</a:t>
            </a:r>
            <a:r>
              <a:rPr lang="en-US" sz="1400" kern="0" dirty="0" smtClean="0">
                <a:solidFill>
                  <a:srgbClr val="413C3A"/>
                </a:solidFill>
              </a:rPr>
              <a:t>. </a:t>
            </a:r>
            <a:r>
              <a:rPr lang="en-US" sz="1400" b="1" kern="0" dirty="0" smtClean="0">
                <a:solidFill>
                  <a:srgbClr val="413C3A"/>
                </a:solidFill>
              </a:rPr>
              <a:t>IMAS data</a:t>
            </a:r>
            <a:r>
              <a:rPr lang="fr-CH" sz="1400" kern="0" dirty="0" smtClean="0">
                <a:solidFill>
                  <a:srgbClr val="413C3A"/>
                </a:solidFill>
              </a:rPr>
              <a:t>: F. </a:t>
            </a:r>
            <a:r>
              <a:rPr lang="fr-CH" sz="1400" kern="0" dirty="0" err="1" smtClean="0">
                <a:solidFill>
                  <a:srgbClr val="413C3A"/>
                </a:solidFill>
              </a:rPr>
              <a:t>Imbeaux</a:t>
            </a:r>
            <a:endParaRPr lang="en-US" sz="1400" kern="0" dirty="0" smtClean="0">
              <a:solidFill>
                <a:srgbClr val="413C3A"/>
              </a:solidFill>
            </a:endParaRPr>
          </a:p>
          <a:p>
            <a:pPr marL="125730" indent="0"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  <a:buNone/>
            </a:pPr>
            <a:endParaRPr lang="en-US" sz="1600" kern="0" dirty="0" smtClean="0">
              <a:solidFill>
                <a:srgbClr val="413C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</a:pPr>
            <a:endParaRPr lang="en-US" sz="1600" kern="0" dirty="0">
              <a:solidFill>
                <a:srgbClr val="413C3A"/>
              </a:solidFill>
            </a:endParaRPr>
          </a:p>
        </p:txBody>
      </p:sp>
      <p:sp>
        <p:nvSpPr>
          <p:cNvPr id="30" name="Google Shape;243;p29">
            <a:extLst>
              <a:ext uri="{FF2B5EF4-FFF2-40B4-BE49-F238E27FC236}">
                <a16:creationId xmlns:a16="http://schemas.microsoft.com/office/drawing/2014/main" id="{F4E43984-F76D-4D85-B304-522356B7CDDC}"/>
              </a:ext>
            </a:extLst>
          </p:cNvPr>
          <p:cNvSpPr txBox="1">
            <a:spLocks/>
          </p:cNvSpPr>
          <p:nvPr/>
        </p:nvSpPr>
        <p:spPr>
          <a:xfrm>
            <a:off x="2989116" y="2472233"/>
            <a:ext cx="7934612" cy="56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E30613"/>
              </a:buClr>
            </a:pPr>
            <a:r>
              <a:rPr lang="fr-CH" sz="1400" b="1" kern="0" dirty="0" err="1" smtClean="0">
                <a:solidFill>
                  <a:srgbClr val="413C3A"/>
                </a:solidFill>
              </a:rPr>
              <a:t>Outboard</a:t>
            </a:r>
            <a:r>
              <a:rPr lang="fr-CH" sz="1400" b="1" kern="0" dirty="0" smtClean="0">
                <a:solidFill>
                  <a:srgbClr val="413C3A"/>
                </a:solidFill>
              </a:rPr>
              <a:t> </a:t>
            </a:r>
            <a:r>
              <a:rPr lang="fr-CH" sz="1400" b="1" kern="0" dirty="0" err="1" smtClean="0">
                <a:solidFill>
                  <a:srgbClr val="413C3A"/>
                </a:solidFill>
              </a:rPr>
              <a:t>midplane</a:t>
            </a:r>
            <a:r>
              <a:rPr lang="fr-CH" sz="1400" b="1" kern="0" dirty="0" smtClean="0">
                <a:solidFill>
                  <a:srgbClr val="413C3A"/>
                </a:solidFill>
              </a:rPr>
              <a:t> probe data</a:t>
            </a:r>
            <a:r>
              <a:rPr lang="fr-CH" sz="1400" kern="0" dirty="0" smtClean="0">
                <a:solidFill>
                  <a:srgbClr val="413C3A"/>
                </a:solidFill>
              </a:rPr>
              <a:t>: J. A. </a:t>
            </a:r>
            <a:r>
              <a:rPr lang="fr-CH" sz="1400" kern="0" dirty="0" err="1" smtClean="0">
                <a:solidFill>
                  <a:srgbClr val="413C3A"/>
                </a:solidFill>
              </a:rPr>
              <a:t>Boedo</a:t>
            </a:r>
            <a:r>
              <a:rPr lang="fr-CH" sz="1400" kern="0" dirty="0" smtClean="0">
                <a:solidFill>
                  <a:srgbClr val="413C3A"/>
                </a:solidFill>
              </a:rPr>
              <a:t> and C. K. Tsui</a:t>
            </a:r>
          </a:p>
          <a:p>
            <a:pPr marL="125730" indent="0" defTabSz="914400">
              <a:lnSpc>
                <a:spcPct val="150000"/>
              </a:lnSpc>
              <a:spcBef>
                <a:spcPts val="0"/>
              </a:spcBef>
              <a:buClr>
                <a:srgbClr val="E30613"/>
              </a:buClr>
              <a:buNone/>
            </a:pPr>
            <a:endParaRPr lang="fr-CH" sz="1600" kern="0" dirty="0" smtClean="0">
              <a:solidFill>
                <a:srgbClr val="413C3A"/>
              </a:solidFill>
            </a:endParaRPr>
          </a:p>
        </p:txBody>
      </p:sp>
      <p:sp>
        <p:nvSpPr>
          <p:cNvPr id="34" name="Google Shape;243;p29">
            <a:extLst>
              <a:ext uri="{FF2B5EF4-FFF2-40B4-BE49-F238E27FC236}">
                <a16:creationId xmlns:a16="http://schemas.microsoft.com/office/drawing/2014/main" id="{F4E43984-F76D-4D85-B304-522356B7CDDC}"/>
              </a:ext>
            </a:extLst>
          </p:cNvPr>
          <p:cNvSpPr txBox="1">
            <a:spLocks/>
          </p:cNvSpPr>
          <p:nvPr/>
        </p:nvSpPr>
        <p:spPr>
          <a:xfrm>
            <a:off x="2989116" y="3099684"/>
            <a:ext cx="5557404" cy="64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E30613"/>
              </a:buClr>
            </a:pPr>
            <a:r>
              <a:rPr lang="en-US" sz="1400" b="1" kern="0" dirty="0" smtClean="0">
                <a:solidFill>
                  <a:srgbClr val="413C3A"/>
                </a:solidFill>
              </a:rPr>
              <a:t>GRILLIX Team</a:t>
            </a:r>
            <a:r>
              <a:rPr lang="en-US" sz="1400" kern="0" dirty="0" smtClean="0">
                <a:solidFill>
                  <a:srgbClr val="413C3A"/>
                </a:solidFill>
              </a:rPr>
              <a:t>: T. Body, A. </a:t>
            </a:r>
            <a:r>
              <a:rPr lang="en-US" sz="1400" kern="0" dirty="0" err="1" smtClean="0">
                <a:solidFill>
                  <a:srgbClr val="413C3A"/>
                </a:solidFill>
              </a:rPr>
              <a:t>Stegmeir</a:t>
            </a:r>
            <a:r>
              <a:rPr lang="en-US" sz="1400" kern="0" dirty="0" smtClean="0">
                <a:solidFill>
                  <a:srgbClr val="413C3A"/>
                </a:solidFill>
              </a:rPr>
              <a:t>, W. </a:t>
            </a:r>
            <a:r>
              <a:rPr lang="en-US" sz="1400" kern="0" dirty="0" err="1" smtClean="0">
                <a:solidFill>
                  <a:srgbClr val="413C3A"/>
                </a:solidFill>
              </a:rPr>
              <a:t>Zholobenko</a:t>
            </a:r>
            <a:r>
              <a:rPr lang="en-US" sz="1400" kern="0" dirty="0" smtClean="0">
                <a:solidFill>
                  <a:srgbClr val="413C3A"/>
                </a:solidFill>
              </a:rPr>
              <a:t>, D. </a:t>
            </a:r>
            <a:r>
              <a:rPr lang="en-US" sz="1400" kern="0" dirty="0" err="1" smtClean="0">
                <a:solidFill>
                  <a:srgbClr val="413C3A"/>
                </a:solidFill>
              </a:rPr>
              <a:t>Coster</a:t>
            </a:r>
            <a:r>
              <a:rPr lang="en-US" sz="1400" kern="0" dirty="0" smtClean="0">
                <a:solidFill>
                  <a:srgbClr val="413C3A"/>
                </a:solidFill>
              </a:rPr>
              <a:t>, and F. </a:t>
            </a:r>
            <a:r>
              <a:rPr lang="en-US" sz="1400" kern="0" dirty="0" err="1" smtClean="0">
                <a:solidFill>
                  <a:srgbClr val="413C3A"/>
                </a:solidFill>
              </a:rPr>
              <a:t>Jenko</a:t>
            </a:r>
            <a:endParaRPr lang="en-US" sz="1400" kern="0" dirty="0">
              <a:solidFill>
                <a:srgbClr val="413C3A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E6F514D-CF2C-CD47-A357-893A73CF4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3099684"/>
            <a:ext cx="2068760" cy="4827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8" y="3898940"/>
            <a:ext cx="1475131" cy="50561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044415" y="3752652"/>
            <a:ext cx="193032" cy="856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29023</TotalTime>
  <Words>172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Demi Cond</vt:lpstr>
      <vt:lpstr>Noto Sans Symbols</vt:lpstr>
      <vt:lpstr>Roboto Black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spcit</cp:lastModifiedBy>
  <cp:revision>621</cp:revision>
  <dcterms:created xsi:type="dcterms:W3CDTF">2019-04-02T06:24:35Z</dcterms:created>
  <dcterms:modified xsi:type="dcterms:W3CDTF">2022-01-25T21:17:06Z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