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211887-AF83-44C7-A191-850B05AE257B}"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76A3C30-CE31-4A73-A42E-DF84D040EEA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11887-AF83-44C7-A191-850B05AE257B}"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11887-AF83-44C7-A191-850B05AE257B}"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11887-AF83-44C7-A191-850B05AE257B}"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D211887-AF83-44C7-A191-850B05AE257B}" type="datetimeFigureOut">
              <a:rPr lang="en-US" smtClean="0"/>
              <a:t>4/24/2021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3C30-CE31-4A73-A42E-DF84D040EEA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11887-AF83-44C7-A191-850B05AE257B}"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11887-AF83-44C7-A191-850B05AE257B}"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11887-AF83-44C7-A191-850B05AE257B}"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D211887-AF83-44C7-A191-850B05AE257B}"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A3C30-CE31-4A73-A42E-DF84D040EE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11887-AF83-44C7-A191-850B05AE257B}"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3C30-CE31-4A73-A42E-DF84D040EEA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D211887-AF83-44C7-A191-850B05AE257B}" type="datetimeFigureOut">
              <a:rPr lang="en-US" smtClean="0"/>
              <a:t>4/24/2021</a:t>
            </a:fld>
            <a:endParaRPr lang="en-US"/>
          </a:p>
        </p:txBody>
      </p:sp>
      <p:sp>
        <p:nvSpPr>
          <p:cNvPr id="7" name="Slide Number Placeholder 6"/>
          <p:cNvSpPr>
            <a:spLocks noGrp="1"/>
          </p:cNvSpPr>
          <p:nvPr>
            <p:ph type="sldNum" sz="quarter" idx="12"/>
          </p:nvPr>
        </p:nvSpPr>
        <p:spPr/>
        <p:txBody>
          <a:bodyPr/>
          <a:lstStyle/>
          <a:p>
            <a:fld id="{B76A3C30-CE31-4A73-A42E-DF84D040EEA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D211887-AF83-44C7-A191-850B05AE257B}" type="datetimeFigureOut">
              <a:rPr lang="en-US" smtClean="0"/>
              <a:t>4/24/2021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76A3C30-CE31-4A73-A42E-DF84D040EEA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Graphics </a:t>
            </a:r>
            <a:r>
              <a:rPr lang="en-US" dirty="0"/>
              <a:t>P</a:t>
            </a:r>
            <a:r>
              <a:rPr lang="en-US" dirty="0" smtClean="0"/>
              <a:t>rocessing Unit</a:t>
            </a:r>
            <a:endParaRPr lang="en-US" dirty="0"/>
          </a:p>
        </p:txBody>
      </p:sp>
    </p:spTree>
    <p:extLst>
      <p:ext uri="{BB962C8B-B14F-4D97-AF65-F5344CB8AC3E}">
        <p14:creationId xmlns:p14="http://schemas.microsoft.com/office/powerpoint/2010/main" val="425969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7544" y="1916832"/>
            <a:ext cx="8229600" cy="4772744"/>
          </a:xfrm>
        </p:spPr>
        <p:txBody>
          <a:bodyPr>
            <a:normAutofit fontScale="77500" lnSpcReduction="20000"/>
          </a:bodyPr>
          <a:lstStyle/>
          <a:p>
            <a:r>
              <a:rPr lang="en-US" sz="3200" dirty="0" smtClean="0"/>
              <a:t>What is gpu?</a:t>
            </a:r>
          </a:p>
          <a:p>
            <a:r>
              <a:rPr lang="en-US" sz="3200" dirty="0"/>
              <a:t>A Graphics Processing Unit (GPU) is a single chip processor principally used to oversee and support the exhibition of video and graphics</a:t>
            </a:r>
            <a:r>
              <a:rPr lang="en-US" sz="3200" dirty="0" smtClean="0"/>
              <a:t>.</a:t>
            </a:r>
          </a:p>
          <a:p>
            <a:r>
              <a:rPr lang="en-US" sz="3200" dirty="0"/>
              <a:t>GPU is parallel processor can be utilized for graphics applications as well as for general purpose calculations. GPUs have effectively utilized in scientiﬁc applications which require a large number of estimations to handle data in the ﬁelds of astronomy and ﬂuid dynamics.</a:t>
            </a:r>
          </a:p>
          <a:p>
            <a:endParaRPr lang="en-US" sz="3200" dirty="0" smtClean="0"/>
          </a:p>
          <a:p>
            <a:pPr marL="114300" indent="0">
              <a:buNone/>
            </a:pPr>
            <a:r>
              <a:rPr lang="en-US" sz="3200" dirty="0"/>
              <a:t/>
            </a:r>
            <a:br>
              <a:rPr lang="en-US" sz="3200" dirty="0"/>
            </a:br>
            <a:r>
              <a:rPr lang="en-US" sz="3200" dirty="0" smtClean="0"/>
              <a:t> </a:t>
            </a:r>
          </a:p>
        </p:txBody>
      </p:sp>
    </p:spTree>
    <p:extLst>
      <p:ext uri="{BB962C8B-B14F-4D97-AF65-F5344CB8AC3E}">
        <p14:creationId xmlns:p14="http://schemas.microsoft.com/office/powerpoint/2010/main" val="100286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gpu</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integrated:</a:t>
            </a:r>
            <a:br>
              <a:rPr lang="en-US" dirty="0"/>
            </a:br>
            <a:r>
              <a:rPr lang="en-US" dirty="0"/>
              <a:t>A CPU that accompanies a completely integrated GPU on its motherboard takes into consideration more thinner and lighter frameworks</a:t>
            </a:r>
            <a:r>
              <a:rPr lang="en-US" dirty="0" smtClean="0"/>
              <a:t>, integrated </a:t>
            </a:r>
            <a:r>
              <a:rPr lang="en-US" dirty="0"/>
              <a:t>GPU reduced power consumption.</a:t>
            </a:r>
            <a:br>
              <a:rPr lang="en-US" dirty="0"/>
            </a:br>
            <a:r>
              <a:rPr lang="en-US" dirty="0"/>
              <a:t>integrated GPU use the RAM, as opposed to having their own RAM like discrete GPU . less power is used in integrated </a:t>
            </a:r>
            <a:r>
              <a:rPr lang="en-US" dirty="0" smtClean="0"/>
              <a:t>GPU.</a:t>
            </a:r>
            <a:r>
              <a:rPr lang="en-US" dirty="0"/>
              <a:t/>
            </a:r>
            <a:br>
              <a:rPr lang="en-US" dirty="0"/>
            </a:br>
            <a:r>
              <a:rPr lang="en-US" dirty="0"/>
              <a:t/>
            </a:r>
            <a:br>
              <a:rPr lang="en-US" dirty="0"/>
            </a:br>
            <a:r>
              <a:rPr lang="en-US" dirty="0"/>
              <a:t>Discrete GPU:</a:t>
            </a:r>
            <a:br>
              <a:rPr lang="en-US" dirty="0"/>
            </a:br>
            <a:r>
              <a:rPr lang="en-US" dirty="0"/>
              <a:t>A discrete GPU is a devoted realistic card, which is totally isolated from the CPU.</a:t>
            </a:r>
            <a:br>
              <a:rPr lang="en-US" dirty="0"/>
            </a:br>
            <a:r>
              <a:rPr lang="en-US" dirty="0"/>
              <a:t>A discrete graphics card accompany their own type of video RAM his property gives the discrete GPU speedy admittance to picture information.</a:t>
            </a:r>
            <a:br>
              <a:rPr lang="en-US" dirty="0"/>
            </a:br>
            <a:r>
              <a:rPr lang="en-US" dirty="0"/>
              <a:t>PUs generally require dedicated cooling for maximum performance.</a:t>
            </a:r>
          </a:p>
          <a:p>
            <a:r>
              <a:rPr lang="en-US" dirty="0"/>
              <a:t/>
            </a:r>
            <a:br>
              <a:rPr lang="en-US" dirty="0"/>
            </a:br>
            <a:endParaRPr lang="en-US" dirty="0"/>
          </a:p>
        </p:txBody>
      </p:sp>
    </p:spTree>
    <p:extLst>
      <p:ext uri="{BB962C8B-B14F-4D97-AF65-F5344CB8AC3E}">
        <p14:creationId xmlns:p14="http://schemas.microsoft.com/office/powerpoint/2010/main" val="248266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gpu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GPU fundamental move is to deliver pictures, anyway to do this, it requires a space to hold the data which is needed to make the full finished picture, hence it utilizes RAM (Random Access Memory) to store this information. The information comprises every pixel related with the picture, just as its tone and its area on the screen</a:t>
            </a:r>
            <a:r>
              <a:rPr lang="en-US" dirty="0" smtClean="0"/>
              <a:t>.</a:t>
            </a:r>
          </a:p>
          <a:p>
            <a:r>
              <a:rPr lang="en-US" dirty="0"/>
              <a:t>A pixel can be characterized as actual point in a raster picture, which is a speck framework information structure that addresses a rectangular lattice of pixels (places of shading).</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6055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gpu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RAM can likewise hold finished pictures until it's the ideal opportunity for them to be shown, this is alluded to as a frame buffer. All together for the screen to show the picture in simple structure, the RAM will be straightforwardly associated with a DAC (digital to analog convertor), which will make an interpretation of the picture into a simple sign that the screen can utilize. A few frameworks have more than one RAM-DAC, which can improve execution and support the use of more than one monitor</a:t>
            </a:r>
            <a:r>
              <a:rPr lang="en-US" dirty="0" smtClean="0"/>
              <a:t>.</a:t>
            </a:r>
          </a:p>
          <a:p>
            <a:r>
              <a:rPr lang="en-US" dirty="0"/>
              <a:t>Measurement of how well a GPU functions is the frame rate, which is measurement in frames each second (FPS). This frame rate directs the number of finished pictures can be delivered on display in each second.</a:t>
            </a:r>
            <a:br>
              <a:rPr lang="en-US" dirty="0"/>
            </a:br>
            <a:r>
              <a:rPr lang="en-US" dirty="0"/>
              <a:t>To look at, the natural eye can measure around 25 casings each second, anyway quick activity games must cycles at any rate 60 edges each second to give a smooth game parchment and stream</a:t>
            </a:r>
            <a:r>
              <a:rPr lang="en-US" dirty="0" smtClean="0"/>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25353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gpu</a:t>
            </a:r>
            <a:endParaRPr lang="en-US" dirty="0"/>
          </a:p>
        </p:txBody>
      </p:sp>
      <p:sp>
        <p:nvSpPr>
          <p:cNvPr id="3" name="Content Placeholder 2"/>
          <p:cNvSpPr>
            <a:spLocks noGrp="1"/>
          </p:cNvSpPr>
          <p:nvPr>
            <p:ph idx="1"/>
          </p:nvPr>
        </p:nvSpPr>
        <p:spPr/>
        <p:txBody>
          <a:bodyPr/>
          <a:lstStyle/>
          <a:p>
            <a:r>
              <a:rPr lang="en-US" dirty="0" smtClean="0"/>
              <a:t>Gpu used in various functions:</a:t>
            </a:r>
          </a:p>
          <a:p>
            <a:pPr>
              <a:buFont typeface="Wingdings" pitchFamily="2" charset="2"/>
              <a:buChar char="q"/>
            </a:pPr>
            <a:r>
              <a:rPr lang="en-US" b="1" dirty="0"/>
              <a:t>GPU For </a:t>
            </a:r>
            <a:r>
              <a:rPr lang="en-US" b="1" dirty="0" smtClean="0"/>
              <a:t>Gamaing</a:t>
            </a:r>
          </a:p>
          <a:p>
            <a:pPr>
              <a:buFont typeface="Wingdings" pitchFamily="2" charset="2"/>
              <a:buChar char="q"/>
            </a:pPr>
            <a:r>
              <a:rPr lang="en-US" b="1" dirty="0"/>
              <a:t>Machine Learning</a:t>
            </a:r>
            <a:endParaRPr lang="en-US" dirty="0"/>
          </a:p>
          <a:p>
            <a:pPr>
              <a:buFont typeface="Wingdings" pitchFamily="2" charset="2"/>
              <a:buChar char="q"/>
            </a:pPr>
            <a:r>
              <a:rPr lang="en-US" b="1" dirty="0"/>
              <a:t>Productivity</a:t>
            </a:r>
            <a:endParaRPr lang="en-US" dirty="0"/>
          </a:p>
          <a:p>
            <a:pPr>
              <a:buFont typeface="Wingdings" pitchFamily="2" charset="2"/>
              <a:buChar char="q"/>
            </a:pPr>
            <a:r>
              <a:rPr lang="en-US" b="1" dirty="0"/>
              <a:t>Weather and </a:t>
            </a:r>
            <a:r>
              <a:rPr lang="en-US" b="1" dirty="0" smtClean="0"/>
              <a:t>Climate</a:t>
            </a:r>
          </a:p>
          <a:p>
            <a:pPr>
              <a:buFont typeface="Wingdings" pitchFamily="2" charset="2"/>
              <a:buChar char="q"/>
            </a:pPr>
            <a:r>
              <a:rPr lang="en-US" b="1" dirty="0" smtClean="0"/>
              <a:t>2-D </a:t>
            </a:r>
            <a:r>
              <a:rPr lang="en-US" b="1" dirty="0"/>
              <a:t>or 3-D </a:t>
            </a:r>
            <a:r>
              <a:rPr lang="en-US" b="1" dirty="0" smtClean="0"/>
              <a:t>illustrations</a:t>
            </a:r>
          </a:p>
          <a:p>
            <a:pPr>
              <a:buFont typeface="Wingdings" pitchFamily="2" charset="2"/>
              <a:buChar char="q"/>
            </a:pPr>
            <a:r>
              <a:rPr lang="en-US" b="1" dirty="0"/>
              <a:t>Application support for extreme focus designs programming like AutoCAD</a:t>
            </a: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152351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vs cpu</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Gpu is </a:t>
            </a:r>
            <a:r>
              <a:rPr lang="en-US" dirty="0"/>
              <a:t>m</a:t>
            </a:r>
            <a:r>
              <a:rPr lang="en-US" dirty="0" smtClean="0"/>
              <a:t>ore  faster than cpu.</a:t>
            </a:r>
          </a:p>
          <a:p>
            <a:pPr>
              <a:buFont typeface="Wingdings" pitchFamily="2" charset="2"/>
              <a:buChar char="q"/>
            </a:pPr>
            <a:r>
              <a:rPr lang="en-US" dirty="0" smtClean="0"/>
              <a:t>Gpu has high memory than cpu.</a:t>
            </a:r>
          </a:p>
          <a:p>
            <a:pPr>
              <a:buFont typeface="Wingdings" pitchFamily="2" charset="2"/>
              <a:buChar char="q"/>
            </a:pPr>
            <a:r>
              <a:rPr lang="en-US" dirty="0" smtClean="0"/>
              <a:t>Gpu used parallel execution while cpu is used foe. serially execution.</a:t>
            </a:r>
          </a:p>
          <a:p>
            <a:pPr>
              <a:buFont typeface="Wingdings" pitchFamily="2" charset="2"/>
              <a:buChar char="q"/>
            </a:pPr>
            <a:r>
              <a:rPr lang="en-US" dirty="0" smtClean="0"/>
              <a:t>Cpu contain more powerful core compare to gpu. </a:t>
            </a:r>
          </a:p>
          <a:p>
            <a:pPr>
              <a:buFont typeface="Wingdings" pitchFamily="2" charset="2"/>
              <a:buChar char="q"/>
            </a:pPr>
            <a:endParaRPr lang="en-US" dirty="0"/>
          </a:p>
        </p:txBody>
      </p:sp>
    </p:spTree>
    <p:extLst>
      <p:ext uri="{BB962C8B-B14F-4D97-AF65-F5344CB8AC3E}">
        <p14:creationId xmlns:p14="http://schemas.microsoft.com/office/powerpoint/2010/main" val="232372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8000" b="1" i="1" dirty="0" smtClean="0"/>
              <a:t>Thank </a:t>
            </a:r>
            <a:r>
              <a:rPr lang="en-US" sz="8000" b="1" i="1" dirty="0"/>
              <a:t>y</a:t>
            </a:r>
            <a:r>
              <a:rPr lang="en-US" sz="8000" b="1" i="1" dirty="0" smtClean="0"/>
              <a:t>ou</a:t>
            </a:r>
            <a:endParaRPr lang="en-US" sz="8000" b="1" i="1" dirty="0"/>
          </a:p>
        </p:txBody>
      </p:sp>
      <p:sp>
        <p:nvSpPr>
          <p:cNvPr id="6" name="Text Placeholder 5"/>
          <p:cNvSpPr>
            <a:spLocks noGrp="1"/>
          </p:cNvSpPr>
          <p:nvPr>
            <p:ph type="body" idx="1"/>
          </p:nvPr>
        </p:nvSpPr>
        <p:spPr/>
        <p:txBody>
          <a:bodyPr/>
          <a:lstStyle/>
          <a:p>
            <a:r>
              <a:rPr lang="en-US" dirty="0" smtClean="0"/>
              <a:t>Worke by sfy </a:t>
            </a:r>
            <a:endParaRPr lang="en-US" dirty="0"/>
          </a:p>
        </p:txBody>
      </p:sp>
    </p:spTree>
    <p:extLst>
      <p:ext uri="{BB962C8B-B14F-4D97-AF65-F5344CB8AC3E}">
        <p14:creationId xmlns:p14="http://schemas.microsoft.com/office/powerpoint/2010/main" val="378128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35</TotalTime>
  <Words>398</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Graphics Processing Unit</vt:lpstr>
      <vt:lpstr>introduction</vt:lpstr>
      <vt:lpstr>Types of gpu</vt:lpstr>
      <vt:lpstr>How gpu work</vt:lpstr>
      <vt:lpstr>How gpu work</vt:lpstr>
      <vt:lpstr>Applications of gpu</vt:lpstr>
      <vt:lpstr>Gpu vs cpu</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Processing Unit</dc:title>
  <dc:creator>DELL</dc:creator>
  <cp:lastModifiedBy>DELL</cp:lastModifiedBy>
  <cp:revision>4</cp:revision>
  <dcterms:created xsi:type="dcterms:W3CDTF">2021-04-24T06:01:33Z</dcterms:created>
  <dcterms:modified xsi:type="dcterms:W3CDTF">2021-04-24T06:36:36Z</dcterms:modified>
</cp:coreProperties>
</file>