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5" r:id="rId7"/>
    <p:sldId id="266" r:id="rId8"/>
    <p:sldId id="262" r:id="rId9"/>
    <p:sldId id="263" r:id="rId10"/>
    <p:sldId id="264" r:id="rId11"/>
    <p:sldId id="26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E7DDD27-0B44-40E4-B763-EAC7532615CF}" type="datetimeFigureOut">
              <a:rPr lang="en-US" smtClean="0"/>
              <a:t>4/24/2021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5FD5A83-8221-4674-97BB-2E6416C6FAC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E7DDD27-0B44-40E4-B763-EAC7532615CF}" type="datetimeFigureOut">
              <a:rPr lang="en-US" smtClean="0"/>
              <a:t>4/24/2021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5FD5A83-8221-4674-97BB-2E6416C6FAC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E7DDD27-0B44-40E4-B763-EAC7532615CF}" type="datetimeFigureOut">
              <a:rPr lang="en-US" smtClean="0"/>
              <a:t>4/24/2021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5FD5A83-8221-4674-97BB-2E6416C6FAC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E7DDD27-0B44-40E4-B763-EAC7532615CF}" type="datetimeFigureOut">
              <a:rPr lang="en-US" smtClean="0"/>
              <a:t>4/24/2021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5FD5A83-8221-4674-97BB-2E6416C6FAC2}"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E7DDD27-0B44-40E4-B763-EAC7532615CF}" type="datetimeFigureOut">
              <a:rPr lang="en-US" smtClean="0"/>
              <a:t>4/24/2021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5FD5A83-8221-4674-97BB-2E6416C6FAC2}"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E7DDD27-0B44-40E4-B763-EAC7532615CF}" type="datetimeFigureOut">
              <a:rPr lang="en-US" smtClean="0"/>
              <a:t>4/24/2021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5FD5A83-8221-4674-97BB-2E6416C6FAC2}"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E7DDD27-0B44-40E4-B763-EAC7532615CF}" type="datetimeFigureOut">
              <a:rPr lang="en-US" smtClean="0"/>
              <a:t>4/24/2021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5FD5A83-8221-4674-97BB-2E6416C6FAC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E7DDD27-0B44-40E4-B763-EAC7532615CF}" type="datetimeFigureOut">
              <a:rPr lang="en-US" smtClean="0"/>
              <a:t>4/24/2021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5FD5A83-8221-4674-97BB-2E6416C6FAC2}"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E7DDD27-0B44-40E4-B763-EAC7532615CF}" type="datetimeFigureOut">
              <a:rPr lang="en-US" smtClean="0"/>
              <a:t>4/24/2021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5FD5A83-8221-4674-97BB-2E6416C6FAC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7E7DDD27-0B44-40E4-B763-EAC7532615CF}" type="datetimeFigureOut">
              <a:rPr lang="en-US" smtClean="0"/>
              <a:t>4/24/2021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5FD5A83-8221-4674-97BB-2E6416C6FAC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E7DDD27-0B44-40E4-B763-EAC7532615CF}" type="datetimeFigureOut">
              <a:rPr lang="en-US" smtClean="0"/>
              <a:t>4/24/2021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5FD5A83-8221-4674-97BB-2E6416C6FAC2}"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E7DDD27-0B44-40E4-B763-EAC7532615CF}" type="datetimeFigureOut">
              <a:rPr lang="en-US" smtClean="0"/>
              <a:t>4/24/2021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5FD5A83-8221-4674-97BB-2E6416C6FAC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SMART CARD TECHNOLOGY</a:t>
            </a:r>
            <a:endParaRPr lang="en-US"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620688"/>
            <a:ext cx="3024336" cy="2520280"/>
          </a:xfrm>
          <a:prstGeom prst="rect">
            <a:avLst/>
          </a:prstGeom>
        </p:spPr>
      </p:pic>
    </p:spTree>
    <p:extLst>
      <p:ext uri="{BB962C8B-B14F-4D97-AF65-F5344CB8AC3E}">
        <p14:creationId xmlns:p14="http://schemas.microsoft.com/office/powerpoint/2010/main" val="2708928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high change to </a:t>
            </a:r>
            <a:r>
              <a:rPr lang="en-US" dirty="0" smtClean="0"/>
              <a:t>stolen</a:t>
            </a:r>
          </a:p>
          <a:p>
            <a:r>
              <a:rPr lang="en-US" dirty="0"/>
              <a:t>lack of knowledge</a:t>
            </a:r>
            <a:br>
              <a:rPr lang="en-US" dirty="0"/>
            </a:br>
            <a:r>
              <a:rPr lang="en-US" dirty="0"/>
              <a:t/>
            </a:r>
            <a:br>
              <a:rPr lang="en-US" dirty="0"/>
            </a:br>
            <a:endParaRPr lang="en-US" dirty="0"/>
          </a:p>
        </p:txBody>
      </p:sp>
      <p:sp>
        <p:nvSpPr>
          <p:cNvPr id="3" name="Title 2"/>
          <p:cNvSpPr>
            <a:spLocks noGrp="1"/>
          </p:cNvSpPr>
          <p:nvPr>
            <p:ph type="title"/>
          </p:nvPr>
        </p:nvSpPr>
        <p:spPr/>
        <p:txBody>
          <a:bodyPr>
            <a:normAutofit fontScale="90000"/>
          </a:bodyPr>
          <a:lstStyle/>
          <a:p>
            <a:r>
              <a:rPr lang="en-US" dirty="0" smtClean="0"/>
              <a:t>DISADVANTAGES OF SMART CARD</a:t>
            </a:r>
            <a:endParaRPr lang="en-US" dirty="0"/>
          </a:p>
        </p:txBody>
      </p:sp>
    </p:spTree>
    <p:extLst>
      <p:ext uri="{BB962C8B-B14F-4D97-AF65-F5344CB8AC3E}">
        <p14:creationId xmlns:p14="http://schemas.microsoft.com/office/powerpoint/2010/main" val="3102892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smart card being generally secure and demonstrated for its security, yet was not used in payment schemes. The financial organizations were watching the improvements in the space of smart card, until it get developed.</a:t>
            </a:r>
          </a:p>
        </p:txBody>
      </p:sp>
      <p:sp>
        <p:nvSpPr>
          <p:cNvPr id="3" name="Title 2"/>
          <p:cNvSpPr>
            <a:spLocks noGrp="1"/>
          </p:cNvSpPr>
          <p:nvPr>
            <p:ph type="title"/>
          </p:nvPr>
        </p:nvSpPr>
        <p:spPr/>
        <p:txBody>
          <a:bodyPr/>
          <a:lstStyle/>
          <a:p>
            <a:r>
              <a:rPr lang="en-US" smtClean="0"/>
              <a:t>CONCLUSION</a:t>
            </a:r>
            <a:endParaRPr lang="en-US" dirty="0"/>
          </a:p>
        </p:txBody>
      </p:sp>
    </p:spTree>
    <p:extLst>
      <p:ext uri="{BB962C8B-B14F-4D97-AF65-F5344CB8AC3E}">
        <p14:creationId xmlns:p14="http://schemas.microsoft.com/office/powerpoint/2010/main" val="3637100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Courier New" pitchFamily="49" charset="0"/>
              <a:buChar char="o"/>
            </a:pPr>
            <a:r>
              <a:rPr lang="en-US" dirty="0" smtClean="0"/>
              <a:t>WHAT IS SMART CARD?</a:t>
            </a:r>
          </a:p>
          <a:p>
            <a:pPr>
              <a:buFont typeface="Courier New" pitchFamily="49" charset="0"/>
              <a:buChar char="o"/>
            </a:pPr>
            <a:endParaRPr lang="en-US" dirty="0"/>
          </a:p>
          <a:p>
            <a:pPr>
              <a:buFont typeface="Courier New" pitchFamily="49" charset="0"/>
              <a:buChar char="o"/>
            </a:pPr>
            <a:r>
              <a:rPr lang="en-US" dirty="0"/>
              <a:t>It is an special sort of card-like gadget which contains an incorporated circuit chip implanted in it. </a:t>
            </a:r>
            <a:endParaRPr lang="en-US" dirty="0" smtClean="0"/>
          </a:p>
          <a:p>
            <a:pPr>
              <a:buFont typeface="Courier New" pitchFamily="49" charset="0"/>
              <a:buChar char="o"/>
            </a:pPr>
            <a:r>
              <a:rPr lang="en-US" dirty="0"/>
              <a:t>The IC chip can be a microchip with memory or simply a straightforward memory circuit.</a:t>
            </a:r>
          </a:p>
          <a:p>
            <a:pPr>
              <a:buFont typeface="Courier New" pitchFamily="49" charset="0"/>
              <a:buChar char="o"/>
            </a:pPr>
            <a:endParaRPr lang="en-US" dirty="0"/>
          </a:p>
        </p:txBody>
      </p:sp>
      <p:sp>
        <p:nvSpPr>
          <p:cNvPr id="3" name="Title 2"/>
          <p:cNvSpPr>
            <a:spLocks noGrp="1"/>
          </p:cNvSpPr>
          <p:nvPr>
            <p:ph type="title"/>
          </p:nvPr>
        </p:nvSpPr>
        <p:spPr/>
        <p:txBody>
          <a:bodyPr/>
          <a:lstStyle/>
          <a:p>
            <a:r>
              <a:rPr lang="en-US" dirty="0" smtClean="0"/>
              <a:t>INTRODUCTION</a:t>
            </a:r>
            <a:endParaRPr lang="en-US" dirty="0"/>
          </a:p>
        </p:txBody>
      </p:sp>
    </p:spTree>
    <p:extLst>
      <p:ext uri="{BB962C8B-B14F-4D97-AF65-F5344CB8AC3E}">
        <p14:creationId xmlns:p14="http://schemas.microsoft.com/office/powerpoint/2010/main" val="768077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smart </a:t>
            </a:r>
            <a:r>
              <a:rPr lang="en-US" dirty="0"/>
              <a:t>card is a card with which we can trade information, store it and control information. smart cards are regularly a similar size as a driver's license or credit card and can be made out of metal or </a:t>
            </a:r>
            <a:r>
              <a:rPr lang="en-US" dirty="0" smtClean="0"/>
              <a:t>plastic.</a:t>
            </a:r>
            <a:endParaRPr lang="en-US" dirty="0"/>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758918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Memory cards</a:t>
            </a:r>
          </a:p>
          <a:p>
            <a:r>
              <a:rPr lang="en-US" dirty="0" smtClean="0"/>
              <a:t>Contact cards</a:t>
            </a:r>
          </a:p>
          <a:p>
            <a:r>
              <a:rPr lang="en-US" dirty="0" smtClean="0"/>
              <a:t>Contactless smart cards</a:t>
            </a:r>
          </a:p>
          <a:p>
            <a:r>
              <a:rPr lang="en-US" dirty="0" smtClean="0"/>
              <a:t>Hybrid cards</a:t>
            </a:r>
          </a:p>
          <a:p>
            <a:r>
              <a:rPr lang="en-US" dirty="0" smtClean="0"/>
              <a:t>Microprocessor cards</a:t>
            </a:r>
          </a:p>
          <a:p>
            <a:r>
              <a:rPr lang="en-US" dirty="0" err="1" smtClean="0"/>
              <a:t>crytographic</a:t>
            </a:r>
            <a:endParaRPr lang="en-US" dirty="0" smtClean="0"/>
          </a:p>
          <a:p>
            <a:endParaRPr lang="en-US" dirty="0"/>
          </a:p>
        </p:txBody>
      </p:sp>
      <p:sp>
        <p:nvSpPr>
          <p:cNvPr id="3" name="Title 2"/>
          <p:cNvSpPr>
            <a:spLocks noGrp="1"/>
          </p:cNvSpPr>
          <p:nvPr>
            <p:ph type="title"/>
          </p:nvPr>
        </p:nvSpPr>
        <p:spPr/>
        <p:txBody>
          <a:bodyPr/>
          <a:lstStyle/>
          <a:p>
            <a:r>
              <a:rPr lang="en-US" dirty="0" smtClean="0"/>
              <a:t>Types of smart card</a:t>
            </a:r>
            <a:endParaRPr lang="en-US" dirty="0"/>
          </a:p>
        </p:txBody>
      </p:sp>
    </p:spTree>
    <p:extLst>
      <p:ext uri="{BB962C8B-B14F-4D97-AF65-F5344CB8AC3E}">
        <p14:creationId xmlns:p14="http://schemas.microsoft.com/office/powerpoint/2010/main" val="3940887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Architecture of smart card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3" y="1772815"/>
            <a:ext cx="8392838" cy="4068000"/>
          </a:xfrm>
        </p:spPr>
      </p:pic>
    </p:spTree>
    <p:extLst>
      <p:ext uri="{BB962C8B-B14F-4D97-AF65-F5344CB8AC3E}">
        <p14:creationId xmlns:p14="http://schemas.microsoft.com/office/powerpoint/2010/main" val="2212010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smart card microchips or memory chips transfer information with card readers and different frameworks over a sequential interface. The smart card itself is controlled by an outer source, normally the smart card reader. </a:t>
            </a:r>
            <a:endParaRPr lang="en-US" dirty="0" smtClean="0"/>
          </a:p>
          <a:p>
            <a:r>
              <a:rPr lang="en-US" dirty="0"/>
              <a:t>A smart card speaks with reader either through direct actual contact or utilizing a short-range remote network standard like RFID or NFC. </a:t>
            </a:r>
          </a:p>
        </p:txBody>
      </p:sp>
      <p:sp>
        <p:nvSpPr>
          <p:cNvPr id="3" name="Title 2"/>
          <p:cNvSpPr>
            <a:spLocks noGrp="1"/>
          </p:cNvSpPr>
          <p:nvPr>
            <p:ph type="title"/>
          </p:nvPr>
        </p:nvSpPr>
        <p:spPr/>
        <p:txBody>
          <a:bodyPr/>
          <a:lstStyle/>
          <a:p>
            <a:r>
              <a:rPr lang="en-US" dirty="0" smtClean="0"/>
              <a:t>WORKING OF SMART CARDS</a:t>
            </a:r>
            <a:endParaRPr lang="en-US" dirty="0"/>
          </a:p>
        </p:txBody>
      </p:sp>
    </p:spTree>
    <p:extLst>
      <p:ext uri="{BB962C8B-B14F-4D97-AF65-F5344CB8AC3E}">
        <p14:creationId xmlns:p14="http://schemas.microsoft.com/office/powerpoint/2010/main" val="4088251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card reader then transfer information from the smart card to its proposed objective, generally a payment or authentication system linked to the smart card reader over a connection.</a:t>
            </a:r>
          </a:p>
          <a:p>
            <a:endParaRPr lang="en-US" dirty="0"/>
          </a:p>
        </p:txBody>
      </p:sp>
      <p:sp>
        <p:nvSpPr>
          <p:cNvPr id="3" name="Title 2"/>
          <p:cNvSpPr>
            <a:spLocks noGrp="1"/>
          </p:cNvSpPr>
          <p:nvPr>
            <p:ph type="title"/>
          </p:nvPr>
        </p:nvSpPr>
        <p:spPr/>
        <p:txBody>
          <a:bodyPr/>
          <a:lstStyle/>
          <a:p>
            <a:r>
              <a:rPr lang="en-US" dirty="0" smtClean="0"/>
              <a:t>WORKING OF SMART CARD</a:t>
            </a:r>
            <a:endParaRPr lang="en-US" dirty="0"/>
          </a:p>
        </p:txBody>
      </p:sp>
    </p:spTree>
    <p:extLst>
      <p:ext uri="{BB962C8B-B14F-4D97-AF65-F5344CB8AC3E}">
        <p14:creationId xmlns:p14="http://schemas.microsoft.com/office/powerpoint/2010/main" val="1315454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Communication Application</a:t>
            </a:r>
          </a:p>
          <a:p>
            <a:r>
              <a:rPr lang="en-US" dirty="0" smtClean="0"/>
              <a:t>Transportation</a:t>
            </a:r>
          </a:p>
          <a:p>
            <a:r>
              <a:rPr lang="en-US" dirty="0"/>
              <a:t>University </a:t>
            </a:r>
            <a:r>
              <a:rPr lang="en-US" dirty="0" smtClean="0"/>
              <a:t>Identification</a:t>
            </a:r>
          </a:p>
          <a:p>
            <a:endParaRPr lang="en-US" dirty="0" smtClean="0"/>
          </a:p>
        </p:txBody>
      </p:sp>
      <p:sp>
        <p:nvSpPr>
          <p:cNvPr id="3" name="Title 2"/>
          <p:cNvSpPr>
            <a:spLocks noGrp="1"/>
          </p:cNvSpPr>
          <p:nvPr>
            <p:ph type="title"/>
          </p:nvPr>
        </p:nvSpPr>
        <p:spPr/>
        <p:txBody>
          <a:bodyPr/>
          <a:lstStyle/>
          <a:p>
            <a:r>
              <a:rPr lang="en-US" dirty="0" smtClean="0"/>
              <a:t>APPLICATION OF SMART CARDS</a:t>
            </a:r>
            <a:endParaRPr lang="en-US" dirty="0"/>
          </a:p>
        </p:txBody>
      </p:sp>
    </p:spTree>
    <p:extLst>
      <p:ext uri="{BB962C8B-B14F-4D97-AF65-F5344CB8AC3E}">
        <p14:creationId xmlns:p14="http://schemas.microsoft.com/office/powerpoint/2010/main" val="3384186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smart card is easy to </a:t>
            </a:r>
            <a:r>
              <a:rPr lang="en-US" dirty="0" smtClean="0"/>
              <a:t>use</a:t>
            </a:r>
          </a:p>
          <a:p>
            <a:r>
              <a:rPr lang="en-US" dirty="0"/>
              <a:t>it is </a:t>
            </a:r>
            <a:r>
              <a:rPr lang="en-US" dirty="0" smtClean="0"/>
              <a:t>flexiable</a:t>
            </a:r>
          </a:p>
          <a:p>
            <a:r>
              <a:rPr lang="en-US" dirty="0" smtClean="0"/>
              <a:t>cost</a:t>
            </a:r>
          </a:p>
          <a:p>
            <a:r>
              <a:rPr lang="en-US" dirty="0"/>
              <a:t>it is secure</a:t>
            </a:r>
            <a:br>
              <a:rPr lang="en-US" dirty="0"/>
            </a:br>
            <a:r>
              <a:rPr lang="en-US" dirty="0"/>
              <a:t/>
            </a:r>
            <a:br>
              <a:rPr lang="en-US" dirty="0"/>
            </a:br>
            <a:r>
              <a:rPr lang="en-US" dirty="0"/>
              <a:t/>
            </a:r>
            <a:br>
              <a:rPr lang="en-US" dirty="0"/>
            </a:br>
            <a:r>
              <a:rPr lang="en-US" dirty="0"/>
              <a:t/>
            </a:r>
            <a:br>
              <a:rPr lang="en-US" dirty="0"/>
            </a:br>
            <a:endParaRPr lang="en-US" dirty="0"/>
          </a:p>
        </p:txBody>
      </p:sp>
      <p:sp>
        <p:nvSpPr>
          <p:cNvPr id="3" name="Title 2"/>
          <p:cNvSpPr>
            <a:spLocks noGrp="1"/>
          </p:cNvSpPr>
          <p:nvPr>
            <p:ph type="title"/>
          </p:nvPr>
        </p:nvSpPr>
        <p:spPr/>
        <p:txBody>
          <a:bodyPr>
            <a:normAutofit fontScale="90000"/>
          </a:bodyPr>
          <a:lstStyle/>
          <a:p>
            <a:r>
              <a:rPr lang="en-US" b="0" dirty="0" smtClean="0">
                <a:effectLst/>
              </a:rPr>
              <a:t> </a:t>
            </a:r>
            <a:br>
              <a:rPr lang="en-US" b="0" dirty="0" smtClean="0">
                <a:effectLst/>
              </a:rPr>
            </a:br>
            <a:r>
              <a:rPr lang="en-US" b="0" dirty="0" smtClean="0">
                <a:effectLst/>
              </a:rPr>
              <a:t>ADVANTAGES OF SMART CARD</a:t>
            </a:r>
            <a:r>
              <a:rPr lang="en-US" b="0" dirty="0">
                <a:effectLst/>
              </a:rPr>
              <a:t/>
            </a:r>
            <a:br>
              <a:rPr lang="en-US" b="0" dirty="0">
                <a:effectLst/>
              </a:rPr>
            </a:br>
            <a:endParaRPr lang="en-US" dirty="0"/>
          </a:p>
        </p:txBody>
      </p:sp>
    </p:spTree>
    <p:extLst>
      <p:ext uri="{BB962C8B-B14F-4D97-AF65-F5344CB8AC3E}">
        <p14:creationId xmlns:p14="http://schemas.microsoft.com/office/powerpoint/2010/main" val="27036539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54</TotalTime>
  <Words>277</Words>
  <Application>Microsoft Office PowerPoint</Application>
  <PresentationFormat>On-screen Show (4:3)</PresentationFormat>
  <Paragraphs>34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Concourse</vt:lpstr>
      <vt:lpstr>SMART CARD TECHNOLOGY</vt:lpstr>
      <vt:lpstr>INTRODUCTION</vt:lpstr>
      <vt:lpstr>PowerPoint Presentation</vt:lpstr>
      <vt:lpstr>Types of smart card</vt:lpstr>
      <vt:lpstr>Architecture of smart card</vt:lpstr>
      <vt:lpstr>WORKING OF SMART CARDS</vt:lpstr>
      <vt:lpstr>WORKING OF SMART CARD</vt:lpstr>
      <vt:lpstr>APPLICATION OF SMART CARDS</vt:lpstr>
      <vt:lpstr>  ADVANTAGES OF SMART CARD </vt:lpstr>
      <vt:lpstr>DISADVANTAGES OF SMART CARD</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CARD</dc:title>
  <dc:creator>DELL</dc:creator>
  <cp:lastModifiedBy>DELL</cp:lastModifiedBy>
  <cp:revision>5</cp:revision>
  <dcterms:created xsi:type="dcterms:W3CDTF">2021-04-24T07:18:59Z</dcterms:created>
  <dcterms:modified xsi:type="dcterms:W3CDTF">2021-04-24T08:13:01Z</dcterms:modified>
</cp:coreProperties>
</file>