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9911C72-8007-492B-BC45-9BD1B51A2B6F}" type="datetimeFigureOut">
              <a:rPr lang="en-US" smtClean="0"/>
              <a:t>4/24/2021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C90BC433-BBF6-4095-9C29-CFD8240968D4}"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9911C72-8007-492B-BC45-9BD1B51A2B6F}" type="datetimeFigureOut">
              <a:rPr lang="en-US" smtClean="0"/>
              <a:t>4/24/2021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0BC433-BBF6-4095-9C29-CFD8240968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9911C72-8007-492B-BC45-9BD1B51A2B6F}" type="datetimeFigureOut">
              <a:rPr lang="en-US" smtClean="0"/>
              <a:t>4/24/2021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0BC433-BBF6-4095-9C29-CFD8240968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9911C72-8007-492B-BC45-9BD1B51A2B6F}" type="datetimeFigureOut">
              <a:rPr lang="en-US" smtClean="0"/>
              <a:t>4/24/2021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0BC433-BBF6-4095-9C29-CFD8240968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9911C72-8007-492B-BC45-9BD1B51A2B6F}" type="datetimeFigureOut">
              <a:rPr lang="en-US" smtClean="0"/>
              <a:t>4/24/2021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0BC433-BBF6-4095-9C29-CFD8240968D4}"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9911C72-8007-492B-BC45-9BD1B51A2B6F}" type="datetimeFigureOut">
              <a:rPr lang="en-US" smtClean="0"/>
              <a:t>4/24/2021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90BC433-BBF6-4095-9C29-CFD8240968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9911C72-8007-492B-BC45-9BD1B51A2B6F}" type="datetimeFigureOut">
              <a:rPr lang="en-US" smtClean="0"/>
              <a:t>4/24/2021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90BC433-BBF6-4095-9C29-CFD8240968D4}"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9911C72-8007-492B-BC45-9BD1B51A2B6F}" type="datetimeFigureOut">
              <a:rPr lang="en-US" smtClean="0"/>
              <a:t>4/24/2021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90BC433-BBF6-4095-9C29-CFD8240968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9911C72-8007-492B-BC45-9BD1B51A2B6F}" type="datetimeFigureOut">
              <a:rPr lang="en-US" smtClean="0"/>
              <a:t>4/24/2021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90BC433-BBF6-4095-9C29-CFD8240968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9911C72-8007-492B-BC45-9BD1B51A2B6F}" type="datetimeFigureOut">
              <a:rPr lang="en-US" smtClean="0"/>
              <a:t>4/24/2021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90BC433-BBF6-4095-9C29-CFD8240968D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9911C72-8007-492B-BC45-9BD1B51A2B6F}" type="datetimeFigureOut">
              <a:rPr lang="en-US" smtClean="0"/>
              <a:t>4/24/2021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C90BC433-BBF6-4095-9C29-CFD8240968D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9911C72-8007-492B-BC45-9BD1B51A2B6F}" type="datetimeFigureOut">
              <a:rPr lang="en-US" smtClean="0"/>
              <a:t>4/24/2021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90BC433-BBF6-4095-9C29-CFD8240968D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a:bodyPr>
          <a:lstStyle/>
          <a:p>
            <a:r>
              <a:rPr lang="en-US" sz="4000" dirty="0" smtClean="0"/>
              <a:t>WEB ANALYTICS</a:t>
            </a: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764705"/>
            <a:ext cx="4464496" cy="2448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536432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68580" indent="0">
              <a:buNone/>
            </a:pPr>
            <a:r>
              <a:rPr lang="en-US" dirty="0" smtClean="0"/>
              <a:t>What is web analytics?</a:t>
            </a:r>
          </a:p>
          <a:p>
            <a:pPr marL="68580" indent="0">
              <a:buNone/>
            </a:pPr>
            <a:endParaRPr lang="en-US" dirty="0" smtClean="0"/>
          </a:p>
          <a:p>
            <a:r>
              <a:rPr lang="en-US" dirty="0"/>
              <a:t>Web analytics way toward gathering, breaking down, and providing details regarding site information to comprehend client conduct and upgrade execution. Site examination give information that can be utilized to make a superior client experience for site guests. </a:t>
            </a:r>
            <a:endParaRPr lang="en-US" dirty="0"/>
          </a:p>
        </p:txBody>
      </p:sp>
    </p:spTree>
    <p:extLst>
      <p:ext uri="{BB962C8B-B14F-4D97-AF65-F5344CB8AC3E}">
        <p14:creationId xmlns:p14="http://schemas.microsoft.com/office/powerpoint/2010/main" val="4210571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information is gathered through numerous examination instruments and stages, for example, Google Analytics, </a:t>
            </a:r>
            <a:r>
              <a:rPr lang="en-US" dirty="0" err="1"/>
              <a:t>SEMrush</a:t>
            </a:r>
            <a:r>
              <a:rPr lang="en-US" dirty="0"/>
              <a:t>, Crazy and so on fundamentally web investigation monitor what occurs on a site, the number of individuals arrive, where they came from, where they follow landing, the number of make a buy, the amount they spend, etc.</a:t>
            </a:r>
          </a:p>
          <a:p>
            <a:endParaRPr lang="en-US" dirty="0"/>
          </a:p>
        </p:txBody>
      </p:sp>
    </p:spTree>
    <p:extLst>
      <p:ext uri="{BB962C8B-B14F-4D97-AF65-F5344CB8AC3E}">
        <p14:creationId xmlns:p14="http://schemas.microsoft.com/office/powerpoint/2010/main" val="3454068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WEB ANALYTICS</a:t>
            </a:r>
            <a:endParaRPr lang="en-US" dirty="0"/>
          </a:p>
        </p:txBody>
      </p:sp>
      <p:sp>
        <p:nvSpPr>
          <p:cNvPr id="3" name="Content Placeholder 2"/>
          <p:cNvSpPr>
            <a:spLocks noGrp="1"/>
          </p:cNvSpPr>
          <p:nvPr>
            <p:ph idx="1"/>
          </p:nvPr>
        </p:nvSpPr>
        <p:spPr/>
        <p:txBody>
          <a:bodyPr/>
          <a:lstStyle/>
          <a:p>
            <a:r>
              <a:rPr lang="en-US" b="1" dirty="0"/>
              <a:t>There are two types of web analytics</a:t>
            </a:r>
            <a:endParaRPr lang="en-US" dirty="0"/>
          </a:p>
          <a:p>
            <a:pPr marL="68580" indent="0">
              <a:buNone/>
            </a:pPr>
            <a:r>
              <a:rPr lang="en-US" dirty="0"/>
              <a:t/>
            </a:r>
            <a:br>
              <a:rPr lang="en-US" dirty="0"/>
            </a:br>
            <a:r>
              <a:rPr lang="en-US" dirty="0" smtClean="0"/>
              <a:t> 1)Off-site </a:t>
            </a:r>
            <a:r>
              <a:rPr lang="en-US" dirty="0"/>
              <a:t>web analytics</a:t>
            </a:r>
            <a:r>
              <a:rPr lang="en-US" dirty="0"/>
              <a:t/>
            </a:r>
            <a:br>
              <a:rPr lang="en-US" dirty="0"/>
            </a:br>
            <a:r>
              <a:rPr lang="en-US" dirty="0"/>
              <a:t/>
            </a:r>
            <a:br>
              <a:rPr lang="en-US" dirty="0"/>
            </a:br>
            <a:r>
              <a:rPr lang="en-US" dirty="0" smtClean="0"/>
              <a:t> 2)On-site </a:t>
            </a:r>
            <a:r>
              <a:rPr lang="en-US" dirty="0"/>
              <a:t>web analytics</a:t>
            </a:r>
            <a:endParaRPr lang="en-US" dirty="0"/>
          </a:p>
        </p:txBody>
      </p:sp>
    </p:spTree>
    <p:extLst>
      <p:ext uri="{BB962C8B-B14F-4D97-AF65-F5344CB8AC3E}">
        <p14:creationId xmlns:p14="http://schemas.microsoft.com/office/powerpoint/2010/main" val="4128776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68580" indent="0">
              <a:buNone/>
            </a:pPr>
            <a:r>
              <a:rPr lang="en-US" dirty="0"/>
              <a:t/>
            </a:r>
            <a:br>
              <a:rPr lang="en-US" dirty="0"/>
            </a:br>
            <a:r>
              <a:rPr lang="en-US" dirty="0"/>
              <a:t>1)Off-site web </a:t>
            </a:r>
            <a:r>
              <a:rPr lang="en-US" dirty="0" smtClean="0"/>
              <a:t>analytics:</a:t>
            </a:r>
          </a:p>
          <a:p>
            <a:pPr marL="68580" indent="0">
              <a:buNone/>
            </a:pPr>
            <a:r>
              <a:rPr lang="en-US" dirty="0" smtClean="0"/>
              <a:t>Utilize  </a:t>
            </a:r>
            <a:r>
              <a:rPr lang="en-US" dirty="0"/>
              <a:t>the information that can be tracked down everywhere on the web, on different sites, web-based media and so on This kind of web examination is regularly done as a feature of statistical surveying, to check whether there is possible market for a specific item or administration.</a:t>
            </a:r>
            <a:r>
              <a:rPr lang="en-US" dirty="0"/>
              <a:t/>
            </a:r>
            <a:br>
              <a:rPr lang="en-US" dirty="0"/>
            </a:br>
            <a:r>
              <a:rPr lang="en-US" dirty="0"/>
              <a:t/>
            </a:r>
            <a:br>
              <a:rPr lang="en-US" dirty="0"/>
            </a:br>
            <a:r>
              <a:rPr lang="en-US" dirty="0"/>
              <a:t>2)On-site web </a:t>
            </a:r>
            <a:r>
              <a:rPr lang="en-US" dirty="0" smtClean="0"/>
              <a:t>analytics:</a:t>
            </a:r>
          </a:p>
          <a:p>
            <a:pPr marL="68580" indent="0">
              <a:buNone/>
            </a:pPr>
            <a:r>
              <a:rPr lang="en-US" dirty="0" smtClean="0"/>
              <a:t>It allowed </a:t>
            </a:r>
            <a:r>
              <a:rPr lang="en-US" dirty="0"/>
              <a:t>to estimating information stream on a given site. The accompanying information are being estimated: hits, site hits, visits, guests (counting first guests, rehashing guests, new guests and so forth), impressions, bob rate, length of the meeting, clicks, etc. Numerous elements are remembered for this mind boggling estimation and the principle objective is to tell whether the site is functioning as arranged or it requires changes and adjusting to its guests.</a:t>
            </a:r>
          </a:p>
        </p:txBody>
      </p:sp>
    </p:spTree>
    <p:extLst>
      <p:ext uri="{BB962C8B-B14F-4D97-AF65-F5344CB8AC3E}">
        <p14:creationId xmlns:p14="http://schemas.microsoft.com/office/powerpoint/2010/main" val="3014438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WEB ANALYTICS TOOLS</a:t>
            </a:r>
            <a:endParaRPr lang="en-US" dirty="0"/>
          </a:p>
        </p:txBody>
      </p:sp>
      <p:sp>
        <p:nvSpPr>
          <p:cNvPr id="3" name="Content Placeholder 2"/>
          <p:cNvSpPr>
            <a:spLocks noGrp="1"/>
          </p:cNvSpPr>
          <p:nvPr>
            <p:ph idx="1"/>
          </p:nvPr>
        </p:nvSpPr>
        <p:spPr/>
        <p:txBody>
          <a:bodyPr/>
          <a:lstStyle/>
          <a:p>
            <a:r>
              <a:rPr lang="en-US" dirty="0" smtClean="0"/>
              <a:t>Google analytics</a:t>
            </a:r>
          </a:p>
          <a:p>
            <a:r>
              <a:rPr lang="en-US" dirty="0" smtClean="0"/>
              <a:t>Clicky</a:t>
            </a:r>
          </a:p>
          <a:p>
            <a:r>
              <a:rPr lang="en-US" dirty="0" smtClean="0"/>
              <a:t>Kissmetrices</a:t>
            </a:r>
          </a:p>
          <a:p>
            <a:r>
              <a:rPr lang="en-US" dirty="0" smtClean="0"/>
              <a:t>Woopra</a:t>
            </a:r>
          </a:p>
          <a:p>
            <a:r>
              <a:rPr lang="en-US" dirty="0" smtClean="0"/>
              <a:t>Crazy egg</a:t>
            </a:r>
          </a:p>
          <a:p>
            <a:r>
              <a:rPr lang="en-US" dirty="0" smtClean="0"/>
              <a:t>Mint</a:t>
            </a:r>
          </a:p>
          <a:p>
            <a:r>
              <a:rPr lang="en-US" dirty="0" err="1" smtClean="0"/>
              <a:t>Chartbeat</a:t>
            </a:r>
            <a:endParaRPr lang="en-US" dirty="0" smtClean="0"/>
          </a:p>
          <a:p>
            <a:endParaRPr lang="en-US" dirty="0"/>
          </a:p>
        </p:txBody>
      </p:sp>
    </p:spTree>
    <p:extLst>
      <p:ext uri="{BB962C8B-B14F-4D97-AF65-F5344CB8AC3E}">
        <p14:creationId xmlns:p14="http://schemas.microsoft.com/office/powerpoint/2010/main" val="53004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YOU NEED WEN ANALYTICS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see how your guests associate with your </a:t>
            </a:r>
            <a:r>
              <a:rPr lang="en-US" dirty="0" smtClean="0"/>
              <a:t>site</a:t>
            </a:r>
          </a:p>
          <a:p>
            <a:endParaRPr lang="en-US" dirty="0" smtClean="0"/>
          </a:p>
          <a:p>
            <a:r>
              <a:rPr lang="en-US" dirty="0" smtClean="0"/>
              <a:t>So </a:t>
            </a:r>
            <a:r>
              <a:rPr lang="en-US" dirty="0"/>
              <a:t>you can figure out how to improve your guests' site </a:t>
            </a:r>
            <a:r>
              <a:rPr lang="en-US" dirty="0" smtClean="0"/>
              <a:t>insight</a:t>
            </a:r>
          </a:p>
          <a:p>
            <a:endParaRPr lang="en-US" dirty="0" smtClean="0"/>
          </a:p>
          <a:p>
            <a:r>
              <a:rPr lang="en-US" dirty="0" smtClean="0"/>
              <a:t>To </a:t>
            </a:r>
            <a:r>
              <a:rPr lang="en-US" dirty="0"/>
              <a:t>see how individuals are showing up on your site and from what </a:t>
            </a:r>
            <a:r>
              <a:rPr lang="en-US" dirty="0" smtClean="0"/>
              <a:t>sources</a:t>
            </a:r>
          </a:p>
          <a:p>
            <a:endParaRPr lang="en-US" dirty="0"/>
          </a:p>
          <a:p>
            <a:r>
              <a:rPr lang="en-US" dirty="0" smtClean="0"/>
              <a:t>To </a:t>
            </a:r>
            <a:r>
              <a:rPr lang="en-US" dirty="0"/>
              <a:t>see which pages are performing best and how to improve them to change over clients</a:t>
            </a:r>
            <a:endParaRPr lang="en-US" dirty="0"/>
          </a:p>
        </p:txBody>
      </p:sp>
    </p:spTree>
    <p:extLst>
      <p:ext uri="{BB962C8B-B14F-4D97-AF65-F5344CB8AC3E}">
        <p14:creationId xmlns:p14="http://schemas.microsoft.com/office/powerpoint/2010/main" val="3391518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web analytics </a:t>
            </a:r>
            <a:r>
              <a:rPr lang="en-US"/>
              <a:t>tools </a:t>
            </a:r>
            <a:r>
              <a:rPr lang="en-US" smtClean="0"/>
              <a:t>traditionally </a:t>
            </a:r>
            <a:r>
              <a:rPr lang="en-US" dirty="0"/>
              <a:t>support advertising they can likewise applied significantly more broadly to </a:t>
            </a:r>
            <a:r>
              <a:rPr lang="en-US" dirty="0" smtClean="0"/>
              <a:t>manage </a:t>
            </a:r>
            <a:r>
              <a:rPr lang="en-US" dirty="0"/>
              <a:t>assets. </a:t>
            </a:r>
          </a:p>
          <a:p>
            <a:endParaRPr lang="en-US" dirty="0"/>
          </a:p>
          <a:p>
            <a:r>
              <a:rPr lang="en-US" dirty="0"/>
              <a:t>these devices can support the work execution   </a:t>
            </a:r>
            <a:r>
              <a:rPr lang="en-US" dirty="0" smtClean="0"/>
              <a:t> </a:t>
            </a:r>
            <a:r>
              <a:rPr lang="en-US" dirty="0"/>
              <a:t>analyst and limit organizers improving their work items and marketing their ventures more </a:t>
            </a:r>
            <a:r>
              <a:rPr lang="en-US" dirty="0" smtClean="0"/>
              <a:t>effective.</a:t>
            </a:r>
            <a:endParaRPr lang="en-US" dirty="0"/>
          </a:p>
        </p:txBody>
      </p:sp>
    </p:spTree>
    <p:extLst>
      <p:ext uri="{BB962C8B-B14F-4D97-AF65-F5344CB8AC3E}">
        <p14:creationId xmlns:p14="http://schemas.microsoft.com/office/powerpoint/2010/main" val="1508201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57</TotalTime>
  <Words>234</Words>
  <Application>Microsoft Office PowerPoint</Application>
  <PresentationFormat>On-screen Show (4:3)</PresentationFormat>
  <Paragraphs>32</Paragraphs>
  <Slides>8</Slides>
  <Notes>0</Notes>
  <HiddenSlides>1</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Metro</vt:lpstr>
      <vt:lpstr>PowerPoint Presentation</vt:lpstr>
      <vt:lpstr>INTRODUCTION</vt:lpstr>
      <vt:lpstr>PowerPoint Presentation</vt:lpstr>
      <vt:lpstr>TYPES OF WEB ANALYTICS</vt:lpstr>
      <vt:lpstr>PowerPoint Presentation</vt:lpstr>
      <vt:lpstr>TYPES OF WEB ANALYTICS TOOLS</vt:lpstr>
      <vt:lpstr>WHY YOU NEED WEN ANALYTICS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cp:revision>
  <dcterms:created xsi:type="dcterms:W3CDTF">2021-04-24T08:24:57Z</dcterms:created>
  <dcterms:modified xsi:type="dcterms:W3CDTF">2021-04-24T09:22:07Z</dcterms:modified>
</cp:coreProperties>
</file>