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82FB-6E82-446E-AB93-9D436083D4E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B6B8-90A4-428F-842D-80ED73BE8B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6865937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5410200"/>
          <a:ext cx="6095998" cy="1026696"/>
        </p:xfrm>
        <a:graphic>
          <a:graphicData uri="http://schemas.openxmlformats.org/drawingml/2006/table">
            <a:tbl>
              <a:tblPr/>
              <a:tblGrid>
                <a:gridCol w="1010058"/>
                <a:gridCol w="1010058"/>
                <a:gridCol w="1010058"/>
                <a:gridCol w="1010058"/>
                <a:gridCol w="1010058"/>
                <a:gridCol w="1045708"/>
              </a:tblGrid>
              <a:tr h="171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Clusters</a:t>
                      </a:r>
                    </a:p>
                  </a:txBody>
                  <a:tcPr marL="7130" marR="7130" marT="713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Amount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Bad Account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Good Account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Bad Account%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1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1</a:t>
                      </a:r>
                    </a:p>
                  </a:txBody>
                  <a:tcPr marL="7130" marR="7130" marT="713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1.21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33.6%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2</a:t>
                      </a:r>
                    </a:p>
                  </a:txBody>
                  <a:tcPr marL="7130" marR="7130" marT="713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1.90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21.2%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3</a:t>
                      </a:r>
                    </a:p>
                  </a:txBody>
                  <a:tcPr marL="7130" marR="7130" marT="713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-0.41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25.5%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4</a:t>
                      </a:r>
                    </a:p>
                  </a:txBody>
                  <a:tcPr marL="7130" marR="7130" marT="713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-0.41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-0.82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263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32.2%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5</a:t>
                      </a:r>
                    </a:p>
                  </a:txBody>
                  <a:tcPr marL="7130" marR="7130" marT="713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3.24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55.8%</a:t>
                      </a:r>
                    </a:p>
                  </a:txBody>
                  <a:tcPr marL="7130" marR="7130" marT="713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50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Tyler</dc:creator>
  <cp:lastModifiedBy>Tyler</cp:lastModifiedBy>
  <cp:revision>6</cp:revision>
  <dcterms:created xsi:type="dcterms:W3CDTF">2017-03-31T14:48:36Z</dcterms:created>
  <dcterms:modified xsi:type="dcterms:W3CDTF">2017-03-31T15:48:08Z</dcterms:modified>
</cp:coreProperties>
</file>