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ChatMesh: Sistema de Comunicação Distribuída P2P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Projeto de Desenvolvimento de Soluções com Sistemas Paralelos e Distribuídos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Encerramento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ChatMesh demonstra na prática conceitos avançados de:</a:t>
            </a:r>
          </a:p>
          <a:p>
            <a:r>
              <a:t>- Sistemas distribuídos</a:t>
            </a:r>
          </a:p>
          <a:p>
            <a:r>
              <a:t>- Tolerância a falhas</a:t>
            </a:r>
          </a:p>
          <a:p>
            <a:r>
              <a:t>- Comunicação paralela confiável</a:t>
            </a:r>
          </a:p>
          <a:p/>
          <a:p>
            <a: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Desenvolvimento de um sistema P2P para troca de mensagens.</a:t>
            </a:r>
          </a:p>
          <a:p>
            <a:r>
              <a:t>Cada peer atua como cliente e servidor.</a:t>
            </a:r>
          </a:p>
          <a:p>
            <a:r>
              <a:t>Utiliza Docker para isolar e distribuir.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Eliminar ponto único de falha.</a:t>
            </a:r>
          </a:p>
          <a:p>
            <a:r>
              <a:t>Garantir entrega confiável de mensagens.</a:t>
            </a:r>
          </a:p>
          <a:p>
            <a:r>
              <a:t>Demonstrar paralelismo real com multiprocessing.</a:t>
            </a:r>
          </a:p>
          <a:p>
            <a:r>
              <a:t>Persistência de logs via volumes Docker.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ou mais peers Dockerizados</a:t>
            </a:r>
          </a:p>
          <a:p>
            <a:r>
              <a:t>Comunicação via TCP/IP</a:t>
            </a:r>
          </a:p>
          <a:p>
            <a:r>
              <a:t>Volume Docker compartilhado /logs</a:t>
            </a:r>
          </a:p>
          <a:p>
            <a:r>
              <a:t>Processos independentes para envio e recebimento</a:t>
            </a:r>
          </a:p>
          <a:p/>
          <a:p>
            <a:r>
              <a:t>Diagrama:</a:t>
            </a:r>
          </a:p>
          <a:p>
            <a:r>
              <a:t>Peer1 &lt;--&gt; Peer2</a:t>
            </a:r>
          </a:p>
          <a:p>
            <a:r>
              <a:t>(Volume /logs compartilhado)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Funcionalidades Implementadas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Envio automático de mensagens com IDs únicos.</a:t>
            </a:r>
          </a:p>
          <a:p>
            <a:r>
              <a:t>Buffer de reenvio para mensagens não confirmadas.</a:t>
            </a:r>
          </a:p>
          <a:p>
            <a:r>
              <a:t>Confirmação ACK de recebimento.</a:t>
            </a:r>
          </a:p>
          <a:p>
            <a:r>
              <a:t>Multiprocessing para paralelismo real.</a:t>
            </a:r>
          </a:p>
          <a:p>
            <a:r>
              <a:t>Logging profissional com persistência.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3.11</a:t>
            </a:r>
          </a:p>
          <a:p>
            <a:r>
              <a:t>Docker + Docker Compose</a:t>
            </a:r>
          </a:p>
          <a:p>
            <a:r>
              <a:t>Sockets TCP</a:t>
            </a:r>
          </a:p>
          <a:p>
            <a:r>
              <a:t>Multiprocessing</a:t>
            </a:r>
          </a:p>
          <a:p>
            <a:r>
              <a:t>Logging oficial do Python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Robustez e Tolerância a Falhas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Bufferização e reenvio automático de mensagens.</a:t>
            </a:r>
          </a:p>
          <a:p>
            <a:r>
              <a:t>Persistência de logs após falhas.</a:t>
            </a:r>
          </a:p>
          <a:p>
            <a:r>
              <a:t>Isolamento de processos (servidor e cliente).</a:t>
            </a:r>
          </a:p>
          <a:p>
            <a:r>
              <a:t>Entrega confiável com confirmações 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Observados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Comunicação mantida mesmo com falhas temporárias.</a:t>
            </a:r>
          </a:p>
          <a:p>
            <a:r>
              <a:t>Mensagens rastreadas e auditadas.</a:t>
            </a:r>
          </a:p>
          <a:p>
            <a:r>
              <a:t>Logs centralizados facilitam auditoria e depuração.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Melhorias Futuras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Suporte à adição dinâmica de novos peers.</a:t>
            </a:r>
          </a:p>
          <a:p>
            <a:r>
              <a:t>Implementação de criptografia nas comunicações.</a:t>
            </a:r>
          </a:p>
          <a:p>
            <a:r>
              <a:t>Integração com sistemas de monitoramento.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