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ChatMesh: Sistema de Comunicação Distribuída P2P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Projeto de Desenvolvimento de Soluções com Sistemas Paralelos e Distribuídos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003366"/>
                </a:solidFill>
              </a:defRPr>
            </a:pPr>
            <a:r>
              <a:t>Encerramento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ChatMesh demonstra na prática conceitos avançados de: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Sistemas distribuídos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Tolerância a falhas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Comunicação paralela confiável</a:t>
            </a:r>
          </a:p>
          <a:p>
            <a:pPr>
              <a:defRPr sz="2000">
                <a:solidFill>
                  <a:srgbClr val="323232"/>
                </a:solidFill>
              </a:defRPr>
            </a:pP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003366"/>
                </a:solidFill>
              </a:defRPr>
            </a:pPr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Desenvolvimento de um sistema P2P para troca de mensagens.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Cada peer atua como cliente e servidor.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Utiliza Docker para isolar e distribuir.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003366"/>
                </a:solidFill>
              </a:defRPr>
            </a:pPr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Eliminar ponto único de falha.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Garantir entrega confiável de mensagens.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Demonstrar paralelismo real com multiprocessing.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Persistência de logs via volumes Docker.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003366"/>
                </a:solidFill>
              </a:defRPr>
            </a:pPr>
            <a:r>
              <a:t>Arquitetura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2 ou mais peers Dockerizados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Comunicação via TCP/IP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Volume Docker compartilhado /logs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Processos independentes para envio e recebimento</a:t>
            </a:r>
          </a:p>
          <a:p>
            <a:pPr>
              <a:defRPr sz="2000">
                <a:solidFill>
                  <a:srgbClr val="323232"/>
                </a:solidFill>
              </a:defRPr>
            </a:pP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Diagrama: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Peer1 &lt;--&gt; Peer2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(Volume /logs compartilhado)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003366"/>
                </a:solidFill>
              </a:defRPr>
            </a:pPr>
            <a:r>
              <a:t>Funcionalidades Implementadas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Envio automático de mensagens com IDs únicos.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Buffer de reenvio para mensagens não confirmadas.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Confirmação ACK de recebimento.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Multiprocessing para paralelismo real.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Logging profissional com persistência.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003366"/>
                </a:solidFill>
              </a:defRPr>
            </a:pPr>
            <a:r>
              <a:t>Tecnologias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Python 3.11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Docker + Docker Compose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Sockets TCP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Multiprocessing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Logging oficial do 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003366"/>
                </a:solidFill>
              </a:defRPr>
            </a:pPr>
            <a:r>
              <a:t>Robustez e Tolerância a Falhas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Bufferização e reenvio automático de mensagens.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Persistência de logs após falhas.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Isolamento de processos (servidor e cliente).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Entrega confiável com confirmações ACK.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003366"/>
                </a:solidFill>
              </a:defRPr>
            </a:pPr>
            <a:r>
              <a:t>Resultados Observados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Comunicação mantida mesmo com falhas temporárias.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Mensagens rastreadas e auditadas.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Logs centralizados facilitam auditoria e depuração.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003366"/>
                </a:solidFill>
              </a:defRPr>
            </a:pPr>
            <a:r>
              <a:t>Melhorias Futuras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Suporte à adição dinâmica de novos peers.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Implementação de criptografia nas comunicações.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Integração com sistemas de monitoramento.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