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2" r:id="rId3"/>
    <p:sldId id="263" r:id="rId4"/>
    <p:sldId id="264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AEAEA"/>
    <a:srgbClr val="DDDDDD"/>
    <a:srgbClr val="C0C0C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C5B06B-E0C2-4E25-AD45-405242C6D805}" v="3" dt="2023-03-06T11:38:13.5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510" y="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ll Ayers" userId="a92ff641-b4fd-4aa9-81ea-3db9246f2d63" providerId="ADAL" clId="{9EDFDDBE-CD9E-4148-BFB0-C932E2D3FED0}"/>
    <pc:docChg chg="undo custSel addSld delSld modSld">
      <pc:chgData name="Bill Ayers" userId="a92ff641-b4fd-4aa9-81ea-3db9246f2d63" providerId="ADAL" clId="{9EDFDDBE-CD9E-4148-BFB0-C932E2D3FED0}" dt="2022-10-27T17:43:51.731" v="18"/>
      <pc:docMkLst>
        <pc:docMk/>
      </pc:docMkLst>
      <pc:sldChg chg="addSp delSp modSp add del mod">
        <pc:chgData name="Bill Ayers" userId="a92ff641-b4fd-4aa9-81ea-3db9246f2d63" providerId="ADAL" clId="{9EDFDDBE-CD9E-4148-BFB0-C932E2D3FED0}" dt="2022-10-27T15:17:51.772" v="17" actId="207"/>
        <pc:sldMkLst>
          <pc:docMk/>
          <pc:sldMk cId="0" sldId="262"/>
        </pc:sldMkLst>
        <pc:spChg chg="add del">
          <ac:chgData name="Bill Ayers" userId="a92ff641-b4fd-4aa9-81ea-3db9246f2d63" providerId="ADAL" clId="{9EDFDDBE-CD9E-4148-BFB0-C932E2D3FED0}" dt="2022-10-27T12:25:21.575" v="9" actId="478"/>
          <ac:spMkLst>
            <pc:docMk/>
            <pc:sldMk cId="0" sldId="262"/>
            <ac:spMk id="7" creationId="{76F12CF2-914A-F82F-9236-C952FAA6134B}"/>
          </ac:spMkLst>
        </pc:spChg>
        <pc:spChg chg="add del mod">
          <ac:chgData name="Bill Ayers" userId="a92ff641-b4fd-4aa9-81ea-3db9246f2d63" providerId="ADAL" clId="{9EDFDDBE-CD9E-4148-BFB0-C932E2D3FED0}" dt="2022-10-27T15:17:51.772" v="17" actId="207"/>
          <ac:spMkLst>
            <pc:docMk/>
            <pc:sldMk cId="0" sldId="262"/>
            <ac:spMk id="8" creationId="{D6010670-81D6-6718-D580-6D79ED279F2A}"/>
          </ac:spMkLst>
        </pc:spChg>
        <pc:spChg chg="add del">
          <ac:chgData name="Bill Ayers" userId="a92ff641-b4fd-4aa9-81ea-3db9246f2d63" providerId="ADAL" clId="{9EDFDDBE-CD9E-4148-BFB0-C932E2D3FED0}" dt="2022-10-27T12:25:22.403" v="10" actId="478"/>
          <ac:spMkLst>
            <pc:docMk/>
            <pc:sldMk cId="0" sldId="262"/>
            <ac:spMk id="9" creationId="{9B41C658-B357-13E4-B202-D7C293554C08}"/>
          </ac:spMkLst>
        </pc:spChg>
        <pc:spChg chg="add del">
          <ac:chgData name="Bill Ayers" userId="a92ff641-b4fd-4aa9-81ea-3db9246f2d63" providerId="ADAL" clId="{9EDFDDBE-CD9E-4148-BFB0-C932E2D3FED0}" dt="2022-10-27T12:25:22.403" v="10" actId="478"/>
          <ac:spMkLst>
            <pc:docMk/>
            <pc:sldMk cId="0" sldId="262"/>
            <ac:spMk id="10" creationId="{2DEC39F5-0B72-045D-73B4-A15DE5F127A6}"/>
          </ac:spMkLst>
        </pc:spChg>
        <pc:spChg chg="add del">
          <ac:chgData name="Bill Ayers" userId="a92ff641-b4fd-4aa9-81ea-3db9246f2d63" providerId="ADAL" clId="{9EDFDDBE-CD9E-4148-BFB0-C932E2D3FED0}" dt="2022-10-27T12:25:22.403" v="10" actId="478"/>
          <ac:spMkLst>
            <pc:docMk/>
            <pc:sldMk cId="0" sldId="262"/>
            <ac:spMk id="17" creationId="{59C6144A-7CF8-89BF-A7FB-3876FF4537DC}"/>
          </ac:spMkLst>
        </pc:spChg>
        <pc:spChg chg="add del">
          <ac:chgData name="Bill Ayers" userId="a92ff641-b4fd-4aa9-81ea-3db9246f2d63" providerId="ADAL" clId="{9EDFDDBE-CD9E-4148-BFB0-C932E2D3FED0}" dt="2022-10-27T12:26:19.111" v="15" actId="478"/>
          <ac:spMkLst>
            <pc:docMk/>
            <pc:sldMk cId="0" sldId="262"/>
            <ac:spMk id="18" creationId="{A2482A9D-9BAA-2F46-9DC8-3C8695D7D14D}"/>
          </ac:spMkLst>
        </pc:spChg>
        <pc:spChg chg="add del">
          <ac:chgData name="Bill Ayers" userId="a92ff641-b4fd-4aa9-81ea-3db9246f2d63" providerId="ADAL" clId="{9EDFDDBE-CD9E-4148-BFB0-C932E2D3FED0}" dt="2022-10-27T12:26:14.200" v="14" actId="478"/>
          <ac:spMkLst>
            <pc:docMk/>
            <pc:sldMk cId="0" sldId="262"/>
            <ac:spMk id="19" creationId="{1A193872-F62B-186B-0ADC-A4E2E97E495B}"/>
          </ac:spMkLst>
        </pc:spChg>
        <pc:spChg chg="add del">
          <ac:chgData name="Bill Ayers" userId="a92ff641-b4fd-4aa9-81ea-3db9246f2d63" providerId="ADAL" clId="{9EDFDDBE-CD9E-4148-BFB0-C932E2D3FED0}" dt="2022-10-27T12:26:14.200" v="14" actId="478"/>
          <ac:spMkLst>
            <pc:docMk/>
            <pc:sldMk cId="0" sldId="262"/>
            <ac:spMk id="22" creationId="{E3FD6602-D5B6-1A6D-0946-EAE2282252C9}"/>
          </ac:spMkLst>
        </pc:spChg>
        <pc:spChg chg="add del">
          <ac:chgData name="Bill Ayers" userId="a92ff641-b4fd-4aa9-81ea-3db9246f2d63" providerId="ADAL" clId="{9EDFDDBE-CD9E-4148-BFB0-C932E2D3FED0}" dt="2022-10-27T12:26:14.200" v="14" actId="478"/>
          <ac:spMkLst>
            <pc:docMk/>
            <pc:sldMk cId="0" sldId="262"/>
            <ac:spMk id="26" creationId="{B68F38B3-9265-5471-F828-1B1337D7BAAB}"/>
          </ac:spMkLst>
        </pc:spChg>
        <pc:spChg chg="add del">
          <ac:chgData name="Bill Ayers" userId="a92ff641-b4fd-4aa9-81ea-3db9246f2d63" providerId="ADAL" clId="{9EDFDDBE-CD9E-4148-BFB0-C932E2D3FED0}" dt="2022-10-27T12:26:14.200" v="14" actId="478"/>
          <ac:spMkLst>
            <pc:docMk/>
            <pc:sldMk cId="0" sldId="262"/>
            <ac:spMk id="27" creationId="{42730420-E8F7-832C-5847-20C089386818}"/>
          </ac:spMkLst>
        </pc:spChg>
        <pc:spChg chg="add del">
          <ac:chgData name="Bill Ayers" userId="a92ff641-b4fd-4aa9-81ea-3db9246f2d63" providerId="ADAL" clId="{9EDFDDBE-CD9E-4148-BFB0-C932E2D3FED0}" dt="2022-10-27T12:26:14.200" v="14" actId="478"/>
          <ac:spMkLst>
            <pc:docMk/>
            <pc:sldMk cId="0" sldId="262"/>
            <ac:spMk id="28" creationId="{9F3EB1D8-4F9E-D4EC-60EB-A4AFEF1EEFC9}"/>
          </ac:spMkLst>
        </pc:spChg>
        <pc:spChg chg="add del">
          <ac:chgData name="Bill Ayers" userId="a92ff641-b4fd-4aa9-81ea-3db9246f2d63" providerId="ADAL" clId="{9EDFDDBE-CD9E-4148-BFB0-C932E2D3FED0}" dt="2022-10-27T12:26:14.200" v="14" actId="478"/>
          <ac:spMkLst>
            <pc:docMk/>
            <pc:sldMk cId="0" sldId="262"/>
            <ac:spMk id="29" creationId="{D8D01C3C-E056-1D10-1BB4-90FB790D1AC8}"/>
          </ac:spMkLst>
        </pc:spChg>
        <pc:spChg chg="add del">
          <ac:chgData name="Bill Ayers" userId="a92ff641-b4fd-4aa9-81ea-3db9246f2d63" providerId="ADAL" clId="{9EDFDDBE-CD9E-4148-BFB0-C932E2D3FED0}" dt="2022-10-27T12:26:14.200" v="14" actId="478"/>
          <ac:spMkLst>
            <pc:docMk/>
            <pc:sldMk cId="0" sldId="262"/>
            <ac:spMk id="30" creationId="{A3B32156-9793-ACB8-9D11-586CEA1D8F87}"/>
          </ac:spMkLst>
        </pc:spChg>
        <pc:spChg chg="add del">
          <ac:chgData name="Bill Ayers" userId="a92ff641-b4fd-4aa9-81ea-3db9246f2d63" providerId="ADAL" clId="{9EDFDDBE-CD9E-4148-BFB0-C932E2D3FED0}" dt="2022-10-27T12:26:14.200" v="14" actId="478"/>
          <ac:spMkLst>
            <pc:docMk/>
            <pc:sldMk cId="0" sldId="262"/>
            <ac:spMk id="33" creationId="{82DC5B95-ADBA-68A6-B0EF-44AC7962DCDF}"/>
          </ac:spMkLst>
        </pc:spChg>
        <pc:spChg chg="add del">
          <ac:chgData name="Bill Ayers" userId="a92ff641-b4fd-4aa9-81ea-3db9246f2d63" providerId="ADAL" clId="{9EDFDDBE-CD9E-4148-BFB0-C932E2D3FED0}" dt="2022-10-27T12:26:14.200" v="14" actId="478"/>
          <ac:spMkLst>
            <pc:docMk/>
            <pc:sldMk cId="0" sldId="262"/>
            <ac:spMk id="38" creationId="{32F100D7-367B-C030-5B9F-A4AD071AE878}"/>
          </ac:spMkLst>
        </pc:spChg>
        <pc:spChg chg="add del">
          <ac:chgData name="Bill Ayers" userId="a92ff641-b4fd-4aa9-81ea-3db9246f2d63" providerId="ADAL" clId="{9EDFDDBE-CD9E-4148-BFB0-C932E2D3FED0}" dt="2022-10-27T12:26:14.200" v="14" actId="478"/>
          <ac:spMkLst>
            <pc:docMk/>
            <pc:sldMk cId="0" sldId="262"/>
            <ac:spMk id="39" creationId="{E2D21D7F-CD13-C93E-5FB8-5565CD1E0780}"/>
          </ac:spMkLst>
        </pc:spChg>
        <pc:spChg chg="add del">
          <ac:chgData name="Bill Ayers" userId="a92ff641-b4fd-4aa9-81ea-3db9246f2d63" providerId="ADAL" clId="{9EDFDDBE-CD9E-4148-BFB0-C932E2D3FED0}" dt="2022-10-27T12:26:14.200" v="14" actId="478"/>
          <ac:spMkLst>
            <pc:docMk/>
            <pc:sldMk cId="0" sldId="262"/>
            <ac:spMk id="40" creationId="{820F5E68-64E7-36AB-DE7F-D8AB90D3C19F}"/>
          </ac:spMkLst>
        </pc:spChg>
        <pc:spChg chg="add del">
          <ac:chgData name="Bill Ayers" userId="a92ff641-b4fd-4aa9-81ea-3db9246f2d63" providerId="ADAL" clId="{9EDFDDBE-CD9E-4148-BFB0-C932E2D3FED0}" dt="2022-10-27T12:26:14.200" v="14" actId="478"/>
          <ac:spMkLst>
            <pc:docMk/>
            <pc:sldMk cId="0" sldId="262"/>
            <ac:spMk id="41" creationId="{CF1D772B-D94C-1692-78E7-ECCEBCED8BFA}"/>
          </ac:spMkLst>
        </pc:spChg>
        <pc:spChg chg="add del">
          <ac:chgData name="Bill Ayers" userId="a92ff641-b4fd-4aa9-81ea-3db9246f2d63" providerId="ADAL" clId="{9EDFDDBE-CD9E-4148-BFB0-C932E2D3FED0}" dt="2022-10-27T12:26:14.200" v="14" actId="478"/>
          <ac:spMkLst>
            <pc:docMk/>
            <pc:sldMk cId="0" sldId="262"/>
            <ac:spMk id="42" creationId="{BF81CC88-454E-22D6-C337-CFB34641F223}"/>
          </ac:spMkLst>
        </pc:spChg>
        <pc:spChg chg="add del">
          <ac:chgData name="Bill Ayers" userId="a92ff641-b4fd-4aa9-81ea-3db9246f2d63" providerId="ADAL" clId="{9EDFDDBE-CD9E-4148-BFB0-C932E2D3FED0}" dt="2022-10-27T12:26:14.200" v="14" actId="478"/>
          <ac:spMkLst>
            <pc:docMk/>
            <pc:sldMk cId="0" sldId="262"/>
            <ac:spMk id="43" creationId="{9D723C72-2975-87DA-E394-004C58105903}"/>
          </ac:spMkLst>
        </pc:spChg>
        <pc:graphicFrameChg chg="add del">
          <ac:chgData name="Bill Ayers" userId="a92ff641-b4fd-4aa9-81ea-3db9246f2d63" providerId="ADAL" clId="{9EDFDDBE-CD9E-4148-BFB0-C932E2D3FED0}" dt="2022-10-27T12:26:14.200" v="14" actId="478"/>
          <ac:graphicFrameMkLst>
            <pc:docMk/>
            <pc:sldMk cId="0" sldId="262"/>
            <ac:graphicFrameMk id="25" creationId="{02E6089F-58A3-2214-E2FD-12F89EEA7492}"/>
          </ac:graphicFrameMkLst>
        </pc:graphicFrameChg>
        <pc:picChg chg="add del">
          <ac:chgData name="Bill Ayers" userId="a92ff641-b4fd-4aa9-81ea-3db9246f2d63" providerId="ADAL" clId="{9EDFDDBE-CD9E-4148-BFB0-C932E2D3FED0}" dt="2022-10-27T12:26:14.200" v="14" actId="478"/>
          <ac:picMkLst>
            <pc:docMk/>
            <pc:sldMk cId="0" sldId="262"/>
            <ac:picMk id="21" creationId="{214A9826-8380-5EA8-51A8-92A48815A64E}"/>
          </ac:picMkLst>
        </pc:picChg>
      </pc:sldChg>
      <pc:sldChg chg="addSp delSp modSp add del mod">
        <pc:chgData name="Bill Ayers" userId="a92ff641-b4fd-4aa9-81ea-3db9246f2d63" providerId="ADAL" clId="{9EDFDDBE-CD9E-4148-BFB0-C932E2D3FED0}" dt="2022-10-27T12:26:27.387" v="16" actId="478"/>
        <pc:sldMkLst>
          <pc:docMk/>
          <pc:sldMk cId="1948583853" sldId="263"/>
        </pc:sldMkLst>
        <pc:spChg chg="add del">
          <ac:chgData name="Bill Ayers" userId="a92ff641-b4fd-4aa9-81ea-3db9246f2d63" providerId="ADAL" clId="{9EDFDDBE-CD9E-4148-BFB0-C932E2D3FED0}" dt="2022-10-27T12:26:27.387" v="16" actId="478"/>
          <ac:spMkLst>
            <pc:docMk/>
            <pc:sldMk cId="1948583853" sldId="263"/>
            <ac:spMk id="3" creationId="{7A9A4201-710E-4C07-4DD8-AED32E4AA4FC}"/>
          </ac:spMkLst>
        </pc:spChg>
        <pc:spChg chg="add del">
          <ac:chgData name="Bill Ayers" userId="a92ff641-b4fd-4aa9-81ea-3db9246f2d63" providerId="ADAL" clId="{9EDFDDBE-CD9E-4148-BFB0-C932E2D3FED0}" dt="2022-10-27T12:26:27.387" v="16" actId="478"/>
          <ac:spMkLst>
            <pc:docMk/>
            <pc:sldMk cId="1948583853" sldId="263"/>
            <ac:spMk id="4" creationId="{688EC7E2-626F-99CD-4FF9-20F61ACEDCCF}"/>
          </ac:spMkLst>
        </pc:spChg>
        <pc:spChg chg="add del">
          <ac:chgData name="Bill Ayers" userId="a92ff641-b4fd-4aa9-81ea-3db9246f2d63" providerId="ADAL" clId="{9EDFDDBE-CD9E-4148-BFB0-C932E2D3FED0}" dt="2022-10-27T12:26:27.387" v="16" actId="478"/>
          <ac:spMkLst>
            <pc:docMk/>
            <pc:sldMk cId="1948583853" sldId="263"/>
            <ac:spMk id="5" creationId="{F5DB9A62-CBD2-80B1-5EAD-A898D2551412}"/>
          </ac:spMkLst>
        </pc:spChg>
        <pc:spChg chg="add del">
          <ac:chgData name="Bill Ayers" userId="a92ff641-b4fd-4aa9-81ea-3db9246f2d63" providerId="ADAL" clId="{9EDFDDBE-CD9E-4148-BFB0-C932E2D3FED0}" dt="2022-10-27T12:26:27.387" v="16" actId="478"/>
          <ac:spMkLst>
            <pc:docMk/>
            <pc:sldMk cId="1948583853" sldId="263"/>
            <ac:spMk id="6" creationId="{37EB61A9-E856-D4E1-530B-84F3B519F5F0}"/>
          </ac:spMkLst>
        </pc:spChg>
        <pc:spChg chg="add del mod">
          <ac:chgData name="Bill Ayers" userId="a92ff641-b4fd-4aa9-81ea-3db9246f2d63" providerId="ADAL" clId="{9EDFDDBE-CD9E-4148-BFB0-C932E2D3FED0}" dt="2022-10-27T12:25:20.611" v="7" actId="6549"/>
          <ac:spMkLst>
            <pc:docMk/>
            <pc:sldMk cId="1948583853" sldId="263"/>
            <ac:spMk id="7" creationId="{76F12CF2-914A-F82F-9236-C952FAA6134B}"/>
          </ac:spMkLst>
        </pc:spChg>
        <pc:spChg chg="add del">
          <ac:chgData name="Bill Ayers" userId="a92ff641-b4fd-4aa9-81ea-3db9246f2d63" providerId="ADAL" clId="{9EDFDDBE-CD9E-4148-BFB0-C932E2D3FED0}" dt="2022-10-27T12:25:21.233" v="8" actId="478"/>
          <ac:spMkLst>
            <pc:docMk/>
            <pc:sldMk cId="1948583853" sldId="263"/>
            <ac:spMk id="8" creationId="{D6010670-81D6-6718-D580-6D79ED279F2A}"/>
          </ac:spMkLst>
        </pc:spChg>
        <pc:spChg chg="add del">
          <ac:chgData name="Bill Ayers" userId="a92ff641-b4fd-4aa9-81ea-3db9246f2d63" providerId="ADAL" clId="{9EDFDDBE-CD9E-4148-BFB0-C932E2D3FED0}" dt="2022-10-27T12:25:21.233" v="8" actId="478"/>
          <ac:spMkLst>
            <pc:docMk/>
            <pc:sldMk cId="1948583853" sldId="263"/>
            <ac:spMk id="9" creationId="{9B41C658-B357-13E4-B202-D7C293554C08}"/>
          </ac:spMkLst>
        </pc:spChg>
        <pc:spChg chg="add del">
          <ac:chgData name="Bill Ayers" userId="a92ff641-b4fd-4aa9-81ea-3db9246f2d63" providerId="ADAL" clId="{9EDFDDBE-CD9E-4148-BFB0-C932E2D3FED0}" dt="2022-10-27T12:25:21.233" v="8" actId="478"/>
          <ac:spMkLst>
            <pc:docMk/>
            <pc:sldMk cId="1948583853" sldId="263"/>
            <ac:spMk id="10" creationId="{2DEC39F5-0B72-045D-73B4-A15DE5F127A6}"/>
          </ac:spMkLst>
        </pc:spChg>
        <pc:spChg chg="add del">
          <ac:chgData name="Bill Ayers" userId="a92ff641-b4fd-4aa9-81ea-3db9246f2d63" providerId="ADAL" clId="{9EDFDDBE-CD9E-4148-BFB0-C932E2D3FED0}" dt="2022-10-27T12:26:27.387" v="16" actId="478"/>
          <ac:spMkLst>
            <pc:docMk/>
            <pc:sldMk cId="1948583853" sldId="263"/>
            <ac:spMk id="12" creationId="{E63D3476-7F17-CB87-0BE2-565218755C80}"/>
          </ac:spMkLst>
        </pc:spChg>
        <pc:spChg chg="add del">
          <ac:chgData name="Bill Ayers" userId="a92ff641-b4fd-4aa9-81ea-3db9246f2d63" providerId="ADAL" clId="{9EDFDDBE-CD9E-4148-BFB0-C932E2D3FED0}" dt="2022-10-27T12:26:27.387" v="16" actId="478"/>
          <ac:spMkLst>
            <pc:docMk/>
            <pc:sldMk cId="1948583853" sldId="263"/>
            <ac:spMk id="13" creationId="{999157A9-B936-D517-6376-609CC90B170F}"/>
          </ac:spMkLst>
        </pc:spChg>
        <pc:spChg chg="add del">
          <ac:chgData name="Bill Ayers" userId="a92ff641-b4fd-4aa9-81ea-3db9246f2d63" providerId="ADAL" clId="{9EDFDDBE-CD9E-4148-BFB0-C932E2D3FED0}" dt="2022-10-27T12:26:27.387" v="16" actId="478"/>
          <ac:spMkLst>
            <pc:docMk/>
            <pc:sldMk cId="1948583853" sldId="263"/>
            <ac:spMk id="14" creationId="{5F09E63D-3452-13F9-95CE-B1C0245CD172}"/>
          </ac:spMkLst>
        </pc:spChg>
        <pc:spChg chg="add del">
          <ac:chgData name="Bill Ayers" userId="a92ff641-b4fd-4aa9-81ea-3db9246f2d63" providerId="ADAL" clId="{9EDFDDBE-CD9E-4148-BFB0-C932E2D3FED0}" dt="2022-10-27T12:26:27.387" v="16" actId="478"/>
          <ac:spMkLst>
            <pc:docMk/>
            <pc:sldMk cId="1948583853" sldId="263"/>
            <ac:spMk id="15" creationId="{08AC1203-74F8-8C98-9A99-04678016C646}"/>
          </ac:spMkLst>
        </pc:spChg>
        <pc:spChg chg="add del">
          <ac:chgData name="Bill Ayers" userId="a92ff641-b4fd-4aa9-81ea-3db9246f2d63" providerId="ADAL" clId="{9EDFDDBE-CD9E-4148-BFB0-C932E2D3FED0}" dt="2022-10-27T12:25:21.233" v="8" actId="478"/>
          <ac:spMkLst>
            <pc:docMk/>
            <pc:sldMk cId="1948583853" sldId="263"/>
            <ac:spMk id="17" creationId="{59C6144A-7CF8-89BF-A7FB-3876FF4537DC}"/>
          </ac:spMkLst>
        </pc:spChg>
        <pc:spChg chg="add del">
          <ac:chgData name="Bill Ayers" userId="a92ff641-b4fd-4aa9-81ea-3db9246f2d63" providerId="ADAL" clId="{9EDFDDBE-CD9E-4148-BFB0-C932E2D3FED0}" dt="2022-10-27T12:26:27.387" v="16" actId="478"/>
          <ac:spMkLst>
            <pc:docMk/>
            <pc:sldMk cId="1948583853" sldId="263"/>
            <ac:spMk id="19" creationId="{1A193872-F62B-186B-0ADC-A4E2E97E495B}"/>
          </ac:spMkLst>
        </pc:spChg>
        <pc:spChg chg="add del">
          <ac:chgData name="Bill Ayers" userId="a92ff641-b4fd-4aa9-81ea-3db9246f2d63" providerId="ADAL" clId="{9EDFDDBE-CD9E-4148-BFB0-C932E2D3FED0}" dt="2022-10-27T12:26:27.387" v="16" actId="478"/>
          <ac:spMkLst>
            <pc:docMk/>
            <pc:sldMk cId="1948583853" sldId="263"/>
            <ac:spMk id="20" creationId="{9627405E-433E-4FBE-3B9C-78443264A740}"/>
          </ac:spMkLst>
        </pc:spChg>
        <pc:spChg chg="add del">
          <ac:chgData name="Bill Ayers" userId="a92ff641-b4fd-4aa9-81ea-3db9246f2d63" providerId="ADAL" clId="{9EDFDDBE-CD9E-4148-BFB0-C932E2D3FED0}" dt="2022-10-27T12:26:27.387" v="16" actId="478"/>
          <ac:spMkLst>
            <pc:docMk/>
            <pc:sldMk cId="1948583853" sldId="263"/>
            <ac:spMk id="23" creationId="{02B375DA-85C6-5E6E-0FAD-37996E560612}"/>
          </ac:spMkLst>
        </pc:spChg>
        <pc:spChg chg="add del">
          <ac:chgData name="Bill Ayers" userId="a92ff641-b4fd-4aa9-81ea-3db9246f2d63" providerId="ADAL" clId="{9EDFDDBE-CD9E-4148-BFB0-C932E2D3FED0}" dt="2022-10-27T12:26:27.387" v="16" actId="478"/>
          <ac:spMkLst>
            <pc:docMk/>
            <pc:sldMk cId="1948583853" sldId="263"/>
            <ac:spMk id="24" creationId="{50F5BDAC-B880-A69C-607B-5582A2829383}"/>
          </ac:spMkLst>
        </pc:spChg>
        <pc:spChg chg="add del">
          <ac:chgData name="Bill Ayers" userId="a92ff641-b4fd-4aa9-81ea-3db9246f2d63" providerId="ADAL" clId="{9EDFDDBE-CD9E-4148-BFB0-C932E2D3FED0}" dt="2022-10-27T12:26:27.387" v="16" actId="478"/>
          <ac:spMkLst>
            <pc:docMk/>
            <pc:sldMk cId="1948583853" sldId="263"/>
            <ac:spMk id="28" creationId="{9F3EB1D8-4F9E-D4EC-60EB-A4AFEF1EEFC9}"/>
          </ac:spMkLst>
        </pc:spChg>
        <pc:spChg chg="add del">
          <ac:chgData name="Bill Ayers" userId="a92ff641-b4fd-4aa9-81ea-3db9246f2d63" providerId="ADAL" clId="{9EDFDDBE-CD9E-4148-BFB0-C932E2D3FED0}" dt="2022-10-27T12:26:27.387" v="16" actId="478"/>
          <ac:spMkLst>
            <pc:docMk/>
            <pc:sldMk cId="1948583853" sldId="263"/>
            <ac:spMk id="29" creationId="{D8D01C3C-E056-1D10-1BB4-90FB790D1AC8}"/>
          </ac:spMkLst>
        </pc:spChg>
        <pc:spChg chg="add del">
          <ac:chgData name="Bill Ayers" userId="a92ff641-b4fd-4aa9-81ea-3db9246f2d63" providerId="ADAL" clId="{9EDFDDBE-CD9E-4148-BFB0-C932E2D3FED0}" dt="2022-10-27T12:26:27.387" v="16" actId="478"/>
          <ac:spMkLst>
            <pc:docMk/>
            <pc:sldMk cId="1948583853" sldId="263"/>
            <ac:spMk id="31" creationId="{6F1F3ED3-2BA6-1001-61C9-73434749839A}"/>
          </ac:spMkLst>
        </pc:spChg>
        <pc:spChg chg="add del">
          <ac:chgData name="Bill Ayers" userId="a92ff641-b4fd-4aa9-81ea-3db9246f2d63" providerId="ADAL" clId="{9EDFDDBE-CD9E-4148-BFB0-C932E2D3FED0}" dt="2022-10-27T12:26:27.387" v="16" actId="478"/>
          <ac:spMkLst>
            <pc:docMk/>
            <pc:sldMk cId="1948583853" sldId="263"/>
            <ac:spMk id="40" creationId="{820F5E68-64E7-36AB-DE7F-D8AB90D3C19F}"/>
          </ac:spMkLst>
        </pc:spChg>
        <pc:picChg chg="add del">
          <ac:chgData name="Bill Ayers" userId="a92ff641-b4fd-4aa9-81ea-3db9246f2d63" providerId="ADAL" clId="{9EDFDDBE-CD9E-4148-BFB0-C932E2D3FED0}" dt="2022-10-27T12:26:27.387" v="16" actId="478"/>
          <ac:picMkLst>
            <pc:docMk/>
            <pc:sldMk cId="1948583853" sldId="263"/>
            <ac:picMk id="11" creationId="{A468001F-DBD0-4569-FBF0-FF91370A076F}"/>
          </ac:picMkLst>
        </pc:picChg>
        <pc:picChg chg="add del">
          <ac:chgData name="Bill Ayers" userId="a92ff641-b4fd-4aa9-81ea-3db9246f2d63" providerId="ADAL" clId="{9EDFDDBE-CD9E-4148-BFB0-C932E2D3FED0}" dt="2022-10-27T12:26:27.387" v="16" actId="478"/>
          <ac:picMkLst>
            <pc:docMk/>
            <pc:sldMk cId="1948583853" sldId="263"/>
            <ac:picMk id="16" creationId="{C53C3315-F043-0A23-08F4-2B01962C6F1E}"/>
          </ac:picMkLst>
        </pc:picChg>
        <pc:picChg chg="add del">
          <ac:chgData name="Bill Ayers" userId="a92ff641-b4fd-4aa9-81ea-3db9246f2d63" providerId="ADAL" clId="{9EDFDDBE-CD9E-4148-BFB0-C932E2D3FED0}" dt="2022-10-27T12:26:27.387" v="16" actId="478"/>
          <ac:picMkLst>
            <pc:docMk/>
            <pc:sldMk cId="1948583853" sldId="263"/>
            <ac:picMk id="21" creationId="{214A9826-8380-5EA8-51A8-92A48815A64E}"/>
          </ac:picMkLst>
        </pc:picChg>
        <pc:picChg chg="add del">
          <ac:chgData name="Bill Ayers" userId="a92ff641-b4fd-4aa9-81ea-3db9246f2d63" providerId="ADAL" clId="{9EDFDDBE-CD9E-4148-BFB0-C932E2D3FED0}" dt="2022-10-27T12:26:27.387" v="16" actId="478"/>
          <ac:picMkLst>
            <pc:docMk/>
            <pc:sldMk cId="1948583853" sldId="263"/>
            <ac:picMk id="32" creationId="{3CC22227-034A-CE08-F772-C39E1B082567}"/>
          </ac:picMkLst>
        </pc:picChg>
      </pc:sldChg>
      <pc:sldChg chg="add">
        <pc:chgData name="Bill Ayers" userId="a92ff641-b4fd-4aa9-81ea-3db9246f2d63" providerId="ADAL" clId="{9EDFDDBE-CD9E-4148-BFB0-C932E2D3FED0}" dt="2022-10-27T17:43:51.731" v="18"/>
        <pc:sldMkLst>
          <pc:docMk/>
          <pc:sldMk cId="0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1C08A8-B529-460D-B75B-53448E78BAE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790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407446-9364-41CC-B69A-88402949FF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069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EA810C-32B1-4566-948E-2F9D2D70D7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63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EC7F82-C1A3-4D1F-A378-03E873C921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63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08B37C-2CDF-4BB9-BE62-B42D9236A8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10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B771BE-B61D-478F-B08F-A6534F6239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88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6A61AD-B43E-45BC-A290-3E2B7944CA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86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F8F7D1-AA7E-4358-B50D-3FEC55C0E1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1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B3341B-EBBA-44DA-8FC9-1FAAA90CBC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83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DC627D-5D75-4AB0-8E02-D4A5FE5BEE3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876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F88BBB-16DE-4BDD-9ED3-1098EFA37D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62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25F24FA-E2F1-481B-AFC0-E9FFC8811EC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13" Type="http://schemas.openxmlformats.org/officeDocument/2006/relationships/tags" Target="../tags/tag26.xml"/><Relationship Id="rId18" Type="http://schemas.openxmlformats.org/officeDocument/2006/relationships/image" Target="../media/image4.png"/><Relationship Id="rId26" Type="http://schemas.openxmlformats.org/officeDocument/2006/relationships/image" Target="../media/image12.png"/><Relationship Id="rId3" Type="http://schemas.openxmlformats.org/officeDocument/2006/relationships/tags" Target="../tags/tag16.xml"/><Relationship Id="rId21" Type="http://schemas.openxmlformats.org/officeDocument/2006/relationships/image" Target="../media/image7.svg"/><Relationship Id="rId7" Type="http://schemas.openxmlformats.org/officeDocument/2006/relationships/tags" Target="../tags/tag20.xml"/><Relationship Id="rId12" Type="http://schemas.openxmlformats.org/officeDocument/2006/relationships/tags" Target="../tags/tag25.xml"/><Relationship Id="rId17" Type="http://schemas.openxmlformats.org/officeDocument/2006/relationships/image" Target="../media/image3.svg"/><Relationship Id="rId25" Type="http://schemas.openxmlformats.org/officeDocument/2006/relationships/image" Target="../media/image11.svg"/><Relationship Id="rId2" Type="http://schemas.openxmlformats.org/officeDocument/2006/relationships/tags" Target="../tags/tag15.xml"/><Relationship Id="rId16" Type="http://schemas.openxmlformats.org/officeDocument/2006/relationships/image" Target="../media/image2.png"/><Relationship Id="rId20" Type="http://schemas.openxmlformats.org/officeDocument/2006/relationships/image" Target="../media/image6.png"/><Relationship Id="rId29" Type="http://schemas.openxmlformats.org/officeDocument/2006/relationships/image" Target="../media/image15.svg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tags" Target="../tags/tag24.xml"/><Relationship Id="rId24" Type="http://schemas.openxmlformats.org/officeDocument/2006/relationships/image" Target="../media/image10.png"/><Relationship Id="rId5" Type="http://schemas.openxmlformats.org/officeDocument/2006/relationships/tags" Target="../tags/tag18.xml"/><Relationship Id="rId15" Type="http://schemas.openxmlformats.org/officeDocument/2006/relationships/image" Target="../media/image1.jpg"/><Relationship Id="rId23" Type="http://schemas.openxmlformats.org/officeDocument/2006/relationships/image" Target="../media/image9.svg"/><Relationship Id="rId28" Type="http://schemas.openxmlformats.org/officeDocument/2006/relationships/image" Target="../media/image14.png"/><Relationship Id="rId10" Type="http://schemas.openxmlformats.org/officeDocument/2006/relationships/tags" Target="../tags/tag23.xml"/><Relationship Id="rId19" Type="http://schemas.openxmlformats.org/officeDocument/2006/relationships/image" Target="../media/image5.svg"/><Relationship Id="rId31" Type="http://schemas.openxmlformats.org/officeDocument/2006/relationships/image" Target="../media/image17.svg"/><Relationship Id="rId4" Type="http://schemas.openxmlformats.org/officeDocument/2006/relationships/tags" Target="../tags/tag17.xml"/><Relationship Id="rId9" Type="http://schemas.openxmlformats.org/officeDocument/2006/relationships/tags" Target="../tags/tag22.xml"/><Relationship Id="rId14" Type="http://schemas.openxmlformats.org/officeDocument/2006/relationships/slideLayout" Target="../slideLayouts/slideLayout7.xml"/><Relationship Id="rId22" Type="http://schemas.openxmlformats.org/officeDocument/2006/relationships/image" Target="../media/image8.png"/><Relationship Id="rId27" Type="http://schemas.openxmlformats.org/officeDocument/2006/relationships/image" Target="../media/image13.svg"/><Relationship Id="rId30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F12CF2-914A-F82F-9236-C952FAA6134B}"/>
              </a:ext>
            </a:extLst>
          </p:cNvPr>
          <p:cNvSpPr txBox="1"/>
          <p:nvPr/>
        </p:nvSpPr>
        <p:spPr>
          <a:xfrm>
            <a:off x="204638" y="476672"/>
            <a:ext cx="2540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Adventure Works</a:t>
            </a:r>
          </a:p>
        </p:txBody>
      </p:sp>
      <p:sp>
        <p:nvSpPr>
          <p:cNvPr id="8" name="AutoShape 50">
            <a:extLst>
              <a:ext uri="{FF2B5EF4-FFF2-40B4-BE49-F238E27FC236}">
                <a16:creationId xmlns:a16="http://schemas.microsoft.com/office/drawing/2014/main" id="{D6010670-81D6-6718-D580-6D79ED279F2A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835866" y="586724"/>
            <a:ext cx="800030" cy="250825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64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square" lIns="54000" tIns="36000" rIns="54000" bIns="36000" anchor="ctr">
            <a:spAutoFit/>
          </a:bodyPr>
          <a:lstStyle/>
          <a:p>
            <a:pPr algn="ctr">
              <a:defRPr/>
            </a:pPr>
            <a:r>
              <a:rPr lang="en-US" sz="1000" dirty="0">
                <a:latin typeface="Tahoma" pitchFamily="34" charset="0"/>
                <a:cs typeface="Tahoma" pitchFamily="34" charset="0"/>
              </a:rPr>
              <a:t>Home</a:t>
            </a:r>
          </a:p>
        </p:txBody>
      </p:sp>
      <p:sp>
        <p:nvSpPr>
          <p:cNvPr id="9" name="AutoShape 50">
            <a:extLst>
              <a:ext uri="{FF2B5EF4-FFF2-40B4-BE49-F238E27FC236}">
                <a16:creationId xmlns:a16="http://schemas.microsoft.com/office/drawing/2014/main" id="{9B41C658-B357-13E4-B202-D7C293554C08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707904" y="586724"/>
            <a:ext cx="800030" cy="250825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square" lIns="54000" tIns="36000" rIns="54000" bIns="36000" anchor="ctr">
            <a:spAutoFit/>
          </a:bodyPr>
          <a:lstStyle/>
          <a:p>
            <a:pPr algn="ctr">
              <a:defRPr/>
            </a:pPr>
            <a:r>
              <a:rPr lang="en-US" sz="1000" dirty="0">
                <a:latin typeface="Tahoma" pitchFamily="34" charset="0"/>
                <a:cs typeface="Tahoma" pitchFamily="34" charset="0"/>
              </a:rPr>
              <a:t>Gallery</a:t>
            </a:r>
          </a:p>
        </p:txBody>
      </p:sp>
      <p:sp>
        <p:nvSpPr>
          <p:cNvPr id="10" name="AutoShape 50">
            <a:extLst>
              <a:ext uri="{FF2B5EF4-FFF2-40B4-BE49-F238E27FC236}">
                <a16:creationId xmlns:a16="http://schemas.microsoft.com/office/drawing/2014/main" id="{2DEC39F5-0B72-045D-73B4-A15DE5F127A6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64058" y="586788"/>
            <a:ext cx="800030" cy="250697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square" lIns="54000" tIns="36000" rIns="54000" bIns="36000" anchor="ctr">
            <a:spAutoFit/>
          </a:bodyPr>
          <a:lstStyle/>
          <a:p>
            <a:pPr algn="ctr">
              <a:defRPr/>
            </a:pPr>
            <a:r>
              <a:rPr lang="en-US" sz="1000" dirty="0">
                <a:latin typeface="Tahoma" pitchFamily="34" charset="0"/>
                <a:cs typeface="Tahoma" pitchFamily="34" charset="0"/>
              </a:rPr>
              <a:t>Add Photo</a:t>
            </a:r>
          </a:p>
        </p:txBody>
      </p:sp>
      <p:sp>
        <p:nvSpPr>
          <p:cNvPr id="17" name="AutoShape 50">
            <a:extLst>
              <a:ext uri="{FF2B5EF4-FFF2-40B4-BE49-F238E27FC236}">
                <a16:creationId xmlns:a16="http://schemas.microsoft.com/office/drawing/2014/main" id="{59C6144A-7CF8-89BF-A7FB-3876FF4537DC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428154" y="582157"/>
            <a:ext cx="800030" cy="250697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square" lIns="54000" tIns="36000" rIns="54000" bIns="36000" anchor="ctr">
            <a:spAutoFit/>
          </a:bodyPr>
          <a:lstStyle/>
          <a:p>
            <a:pPr algn="ctr">
              <a:defRPr/>
            </a:pPr>
            <a:r>
              <a:rPr lang="en-US" sz="1000" dirty="0">
                <a:latin typeface="Tahoma" pitchFamily="34" charset="0"/>
                <a:cs typeface="Tahoma" pitchFamily="34" charset="0"/>
              </a:rPr>
              <a:t>Slideshow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482A9D-9BAA-2F46-9DC8-3C8695D7D14D}"/>
              </a:ext>
            </a:extLst>
          </p:cNvPr>
          <p:cNvSpPr txBox="1"/>
          <p:nvPr/>
        </p:nvSpPr>
        <p:spPr>
          <a:xfrm>
            <a:off x="204638" y="1124744"/>
            <a:ext cx="61404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Welcome to the Adventure Works photo sharing site!</a:t>
            </a:r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FD6602-D5B6-1A6D-0946-EAE2282252C9}"/>
              </a:ext>
            </a:extLst>
          </p:cNvPr>
          <p:cNvSpPr txBox="1"/>
          <p:nvPr/>
        </p:nvSpPr>
        <p:spPr>
          <a:xfrm>
            <a:off x="358674" y="1799598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Hero image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02E6089F-58A3-2214-E2FD-12F89EEA7492}"/>
              </a:ext>
            </a:extLst>
          </p:cNvPr>
          <p:cNvGraphicFramePr>
            <a:graphicFrameLocks noGrp="1"/>
          </p:cNvGraphicFramePr>
          <p:nvPr>
            <p:custDataLst>
              <p:tags r:id="rId5"/>
            </p:custDataLst>
          </p:nvPr>
        </p:nvGraphicFramePr>
        <p:xfrm>
          <a:off x="395536" y="1751650"/>
          <a:ext cx="5731928" cy="14237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319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23771">
                <a:tc>
                  <a:txBody>
                    <a:bodyPr/>
                    <a:lstStyle/>
                    <a:p>
                      <a:endParaRPr lang="en-CA" sz="1800" dirty="0"/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Rectangle 35">
            <a:extLst>
              <a:ext uri="{FF2B5EF4-FFF2-40B4-BE49-F238E27FC236}">
                <a16:creationId xmlns:a16="http://schemas.microsoft.com/office/drawing/2014/main" id="{23A037D1-DF14-4CB4-3B07-99D91BFC3DD3}"/>
              </a:ext>
            </a:extLst>
          </p:cNvPr>
          <p:cNvSpPr/>
          <p:nvPr/>
        </p:nvSpPr>
        <p:spPr>
          <a:xfrm>
            <a:off x="179512" y="188640"/>
            <a:ext cx="8784976" cy="6480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B101961-492E-30EF-AA36-DB6425350560}"/>
              </a:ext>
            </a:extLst>
          </p:cNvPr>
          <p:cNvSpPr/>
          <p:nvPr/>
        </p:nvSpPr>
        <p:spPr>
          <a:xfrm>
            <a:off x="179512" y="188640"/>
            <a:ext cx="8784976" cy="281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3FDD5C-237A-8424-E87A-8B184E3A5B21}"/>
              </a:ext>
            </a:extLst>
          </p:cNvPr>
          <p:cNvSpPr txBox="1"/>
          <p:nvPr/>
        </p:nvSpPr>
        <p:spPr>
          <a:xfrm>
            <a:off x="358674" y="3341310"/>
            <a:ext cx="59732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Lorem ipsum dolor sit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amet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,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consectetur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adipisicing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elit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, sed do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eiusmod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tempor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incididunt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ut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 labore et dolore magna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aliqua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. Ut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enim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 ad minim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veniam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,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quis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nostrud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 exercitation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ullamco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laboris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 nisi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ut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aliquip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 ex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ea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commodo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consequat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. Duis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aute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irure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 dolor in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reprehenderit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 in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voluptate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velit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esse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cillum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 dolore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eu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fugiat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nulla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pariatur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.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Excepteur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sint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occaecat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cupidatat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 non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proident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, sunt in culpa qui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officia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deserunt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mollit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anim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 id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est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laborum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F12CF2-914A-F82F-9236-C952FAA6134B}"/>
              </a:ext>
            </a:extLst>
          </p:cNvPr>
          <p:cNvSpPr txBox="1"/>
          <p:nvPr/>
        </p:nvSpPr>
        <p:spPr>
          <a:xfrm>
            <a:off x="204638" y="476672"/>
            <a:ext cx="2540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Adventure Works</a:t>
            </a:r>
          </a:p>
        </p:txBody>
      </p:sp>
      <p:sp>
        <p:nvSpPr>
          <p:cNvPr id="8" name="AutoShape 50">
            <a:extLst>
              <a:ext uri="{FF2B5EF4-FFF2-40B4-BE49-F238E27FC236}">
                <a16:creationId xmlns:a16="http://schemas.microsoft.com/office/drawing/2014/main" id="{D6010670-81D6-6718-D580-6D79ED279F2A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835866" y="586724"/>
            <a:ext cx="800030" cy="250825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square" lIns="54000" tIns="36000" rIns="54000" bIns="36000" anchor="ctr">
            <a:spAutoFit/>
          </a:bodyPr>
          <a:lstStyle/>
          <a:p>
            <a:pPr algn="ctr">
              <a:defRPr/>
            </a:pPr>
            <a:r>
              <a:rPr lang="en-US" sz="1000" dirty="0">
                <a:latin typeface="Tahoma" pitchFamily="34" charset="0"/>
                <a:cs typeface="Tahoma" pitchFamily="34" charset="0"/>
              </a:rPr>
              <a:t>Home</a:t>
            </a:r>
          </a:p>
        </p:txBody>
      </p:sp>
      <p:sp>
        <p:nvSpPr>
          <p:cNvPr id="9" name="AutoShape 50">
            <a:extLst>
              <a:ext uri="{FF2B5EF4-FFF2-40B4-BE49-F238E27FC236}">
                <a16:creationId xmlns:a16="http://schemas.microsoft.com/office/drawing/2014/main" id="{9B41C658-B357-13E4-B202-D7C293554C08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707904" y="586724"/>
            <a:ext cx="800030" cy="250825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square" lIns="54000" tIns="36000" rIns="54000" bIns="36000" anchor="ctr">
            <a:spAutoFit/>
          </a:bodyPr>
          <a:lstStyle/>
          <a:p>
            <a:pPr algn="ctr">
              <a:defRPr/>
            </a:pPr>
            <a:r>
              <a:rPr lang="en-US" sz="1000" dirty="0">
                <a:latin typeface="Tahoma" pitchFamily="34" charset="0"/>
                <a:cs typeface="Tahoma" pitchFamily="34" charset="0"/>
              </a:rPr>
              <a:t>Gallery</a:t>
            </a:r>
          </a:p>
        </p:txBody>
      </p:sp>
      <p:sp>
        <p:nvSpPr>
          <p:cNvPr id="10" name="AutoShape 50">
            <a:extLst>
              <a:ext uri="{FF2B5EF4-FFF2-40B4-BE49-F238E27FC236}">
                <a16:creationId xmlns:a16="http://schemas.microsoft.com/office/drawing/2014/main" id="{2DEC39F5-0B72-045D-73B4-A15DE5F127A6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64058" y="586788"/>
            <a:ext cx="800030" cy="250697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square" lIns="54000" tIns="36000" rIns="54000" bIns="36000" anchor="ctr">
            <a:spAutoFit/>
          </a:bodyPr>
          <a:lstStyle/>
          <a:p>
            <a:pPr algn="ctr">
              <a:defRPr/>
            </a:pPr>
            <a:r>
              <a:rPr lang="en-US" sz="1000" dirty="0">
                <a:latin typeface="Tahoma" pitchFamily="34" charset="0"/>
                <a:cs typeface="Tahoma" pitchFamily="34" charset="0"/>
              </a:rPr>
              <a:t>Add Photo</a:t>
            </a:r>
          </a:p>
        </p:txBody>
      </p:sp>
      <p:sp>
        <p:nvSpPr>
          <p:cNvPr id="17" name="AutoShape 50">
            <a:extLst>
              <a:ext uri="{FF2B5EF4-FFF2-40B4-BE49-F238E27FC236}">
                <a16:creationId xmlns:a16="http://schemas.microsoft.com/office/drawing/2014/main" id="{59C6144A-7CF8-89BF-A7FB-3876FF4537DC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428154" y="582157"/>
            <a:ext cx="800030" cy="250697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square" lIns="54000" tIns="36000" rIns="54000" bIns="36000" anchor="ctr">
            <a:spAutoFit/>
          </a:bodyPr>
          <a:lstStyle/>
          <a:p>
            <a:pPr algn="ctr">
              <a:defRPr/>
            </a:pPr>
            <a:r>
              <a:rPr lang="en-US" sz="1000" dirty="0">
                <a:latin typeface="Tahoma" pitchFamily="34" charset="0"/>
                <a:cs typeface="Tahoma" pitchFamily="34" charset="0"/>
              </a:rPr>
              <a:t>Slideshow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A037D1-DF14-4CB4-3B07-99D91BFC3DD3}"/>
              </a:ext>
            </a:extLst>
          </p:cNvPr>
          <p:cNvSpPr/>
          <p:nvPr/>
        </p:nvSpPr>
        <p:spPr>
          <a:xfrm>
            <a:off x="179512" y="188640"/>
            <a:ext cx="8784976" cy="6480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B101961-492E-30EF-AA36-DB6425350560}"/>
              </a:ext>
            </a:extLst>
          </p:cNvPr>
          <p:cNvSpPr/>
          <p:nvPr/>
        </p:nvSpPr>
        <p:spPr>
          <a:xfrm>
            <a:off x="179512" y="188640"/>
            <a:ext cx="8784976" cy="281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F12CF2-914A-F82F-9236-C952FAA6134B}"/>
              </a:ext>
            </a:extLst>
          </p:cNvPr>
          <p:cNvSpPr txBox="1"/>
          <p:nvPr/>
        </p:nvSpPr>
        <p:spPr>
          <a:xfrm>
            <a:off x="204638" y="476672"/>
            <a:ext cx="2540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Adventure Works</a:t>
            </a:r>
          </a:p>
        </p:txBody>
      </p:sp>
      <p:sp>
        <p:nvSpPr>
          <p:cNvPr id="8" name="AutoShape 50">
            <a:extLst>
              <a:ext uri="{FF2B5EF4-FFF2-40B4-BE49-F238E27FC236}">
                <a16:creationId xmlns:a16="http://schemas.microsoft.com/office/drawing/2014/main" id="{D6010670-81D6-6718-D580-6D79ED279F2A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835866" y="586724"/>
            <a:ext cx="800030" cy="250825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square" lIns="54000" tIns="36000" rIns="54000" bIns="36000" anchor="ctr">
            <a:spAutoFit/>
          </a:bodyPr>
          <a:lstStyle/>
          <a:p>
            <a:pPr algn="ctr">
              <a:defRPr/>
            </a:pPr>
            <a:r>
              <a:rPr lang="en-US" sz="1000" dirty="0">
                <a:latin typeface="Tahoma" pitchFamily="34" charset="0"/>
                <a:cs typeface="Tahoma" pitchFamily="34" charset="0"/>
              </a:rPr>
              <a:t>Home</a:t>
            </a:r>
          </a:p>
        </p:txBody>
      </p:sp>
      <p:sp>
        <p:nvSpPr>
          <p:cNvPr id="9" name="AutoShape 50">
            <a:extLst>
              <a:ext uri="{FF2B5EF4-FFF2-40B4-BE49-F238E27FC236}">
                <a16:creationId xmlns:a16="http://schemas.microsoft.com/office/drawing/2014/main" id="{9B41C658-B357-13E4-B202-D7C293554C08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707904" y="586724"/>
            <a:ext cx="800030" cy="250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/>
          </a:gra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square" lIns="54000" tIns="36000" rIns="54000" bIns="36000" anchor="ctr">
            <a:spAutoFit/>
          </a:bodyPr>
          <a:lstStyle/>
          <a:p>
            <a:pPr algn="ctr">
              <a:defRPr/>
            </a:pPr>
            <a:r>
              <a:rPr lang="en-US" sz="1000" dirty="0">
                <a:latin typeface="Tahoma" pitchFamily="34" charset="0"/>
                <a:cs typeface="Tahoma" pitchFamily="34" charset="0"/>
              </a:rPr>
              <a:t>Gallery</a:t>
            </a:r>
          </a:p>
        </p:txBody>
      </p:sp>
      <p:sp>
        <p:nvSpPr>
          <p:cNvPr id="10" name="AutoShape 50">
            <a:extLst>
              <a:ext uri="{FF2B5EF4-FFF2-40B4-BE49-F238E27FC236}">
                <a16:creationId xmlns:a16="http://schemas.microsoft.com/office/drawing/2014/main" id="{2DEC39F5-0B72-045D-73B4-A15DE5F127A6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64058" y="586788"/>
            <a:ext cx="800030" cy="250697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square" lIns="54000" tIns="36000" rIns="54000" bIns="36000" anchor="ctr">
            <a:spAutoFit/>
          </a:bodyPr>
          <a:lstStyle/>
          <a:p>
            <a:pPr algn="ctr">
              <a:defRPr/>
            </a:pPr>
            <a:r>
              <a:rPr lang="en-US" sz="1000" dirty="0">
                <a:latin typeface="Tahoma" pitchFamily="34" charset="0"/>
                <a:cs typeface="Tahoma" pitchFamily="34" charset="0"/>
              </a:rPr>
              <a:t>Add Photo</a:t>
            </a:r>
          </a:p>
        </p:txBody>
      </p:sp>
      <p:sp>
        <p:nvSpPr>
          <p:cNvPr id="17" name="AutoShape 50">
            <a:extLst>
              <a:ext uri="{FF2B5EF4-FFF2-40B4-BE49-F238E27FC236}">
                <a16:creationId xmlns:a16="http://schemas.microsoft.com/office/drawing/2014/main" id="{59C6144A-7CF8-89BF-A7FB-3876FF4537DC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428154" y="582157"/>
            <a:ext cx="800030" cy="250697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square" lIns="54000" tIns="36000" rIns="54000" bIns="36000" anchor="ctr">
            <a:spAutoFit/>
          </a:bodyPr>
          <a:lstStyle/>
          <a:p>
            <a:pPr algn="ctr">
              <a:defRPr/>
            </a:pPr>
            <a:r>
              <a:rPr lang="en-US" sz="1000" dirty="0">
                <a:latin typeface="Tahoma" pitchFamily="34" charset="0"/>
                <a:cs typeface="Tahoma" pitchFamily="34" charset="0"/>
              </a:rPr>
              <a:t>Slideshow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A037D1-DF14-4CB4-3B07-99D91BFC3DD3}"/>
              </a:ext>
            </a:extLst>
          </p:cNvPr>
          <p:cNvSpPr/>
          <p:nvPr/>
        </p:nvSpPr>
        <p:spPr>
          <a:xfrm>
            <a:off x="179512" y="188640"/>
            <a:ext cx="8784976" cy="6480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B101961-492E-30EF-AA36-DB6425350560}"/>
              </a:ext>
            </a:extLst>
          </p:cNvPr>
          <p:cNvSpPr/>
          <p:nvPr/>
        </p:nvSpPr>
        <p:spPr>
          <a:xfrm>
            <a:off x="179512" y="188640"/>
            <a:ext cx="8784976" cy="281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8583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con&#10;&#10;Description automatically generated">
            <a:extLst>
              <a:ext uri="{FF2B5EF4-FFF2-40B4-BE49-F238E27FC236}">
                <a16:creationId xmlns:a16="http://schemas.microsoft.com/office/drawing/2014/main" id="{DE7D1DFE-93BC-1234-50FC-FBE4C85E1C9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39" y="5085184"/>
            <a:ext cx="2239159" cy="142170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" name="AutoShape 50">
            <a:extLst>
              <a:ext uri="{FF2B5EF4-FFF2-40B4-BE49-F238E27FC236}">
                <a16:creationId xmlns:a16="http://schemas.microsoft.com/office/drawing/2014/main" id="{EFB35291-FD47-0F90-CA0E-7FBED7C3564C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59846" y="620688"/>
            <a:ext cx="800030" cy="250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/>
          </a:gra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square" lIns="54000" tIns="36000" rIns="54000" bIns="36000" anchor="ctr">
            <a:spAutoFit/>
          </a:bodyPr>
          <a:lstStyle/>
          <a:p>
            <a:pPr algn="ctr">
              <a:defRPr/>
            </a:pPr>
            <a:r>
              <a:rPr lang="en-US" sz="1000" dirty="0">
                <a:latin typeface="Tahoma" pitchFamily="34" charset="0"/>
                <a:cs typeface="Tahoma" pitchFamily="34" charset="0"/>
              </a:rPr>
              <a:t>Home</a:t>
            </a:r>
          </a:p>
        </p:txBody>
      </p:sp>
      <p:sp>
        <p:nvSpPr>
          <p:cNvPr id="4" name="AutoShape 50">
            <a:extLst>
              <a:ext uri="{FF2B5EF4-FFF2-40B4-BE49-F238E27FC236}">
                <a16:creationId xmlns:a16="http://schemas.microsoft.com/office/drawing/2014/main" id="{3A7619B6-8B60-C110-F769-FDC3F0A4D2F9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331884" y="620688"/>
            <a:ext cx="800030" cy="250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/>
          </a:gra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square" lIns="54000" tIns="36000" rIns="54000" bIns="36000" anchor="ctr">
            <a:spAutoFit/>
          </a:bodyPr>
          <a:lstStyle/>
          <a:p>
            <a:pPr algn="ctr">
              <a:defRPr/>
            </a:pPr>
            <a:r>
              <a:rPr lang="en-US" sz="1000" dirty="0">
                <a:latin typeface="Tahoma" pitchFamily="34" charset="0"/>
                <a:cs typeface="Tahoma" pitchFamily="34" charset="0"/>
              </a:rPr>
              <a:t>Gallery</a:t>
            </a:r>
          </a:p>
        </p:txBody>
      </p:sp>
      <p:sp>
        <p:nvSpPr>
          <p:cNvPr id="5" name="AutoShape 50">
            <a:extLst>
              <a:ext uri="{FF2B5EF4-FFF2-40B4-BE49-F238E27FC236}">
                <a16:creationId xmlns:a16="http://schemas.microsoft.com/office/drawing/2014/main" id="{DD1F6BA3-3E68-F36A-CE16-2022B81BD188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188038" y="620752"/>
            <a:ext cx="800030" cy="25069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/>
          </a:gra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square" lIns="54000" tIns="36000" rIns="54000" bIns="36000" anchor="ctr">
            <a:spAutoFit/>
          </a:bodyPr>
          <a:lstStyle/>
          <a:p>
            <a:pPr algn="ctr">
              <a:defRPr/>
            </a:pPr>
            <a:r>
              <a:rPr lang="en-US" sz="1000" dirty="0">
                <a:latin typeface="Tahoma" pitchFamily="34" charset="0"/>
                <a:cs typeface="Tahoma" pitchFamily="34" charset="0"/>
              </a:rPr>
              <a:t>Add Photo</a:t>
            </a:r>
          </a:p>
        </p:txBody>
      </p:sp>
      <p:sp>
        <p:nvSpPr>
          <p:cNvPr id="6" name="AutoShape 50">
            <a:extLst>
              <a:ext uri="{FF2B5EF4-FFF2-40B4-BE49-F238E27FC236}">
                <a16:creationId xmlns:a16="http://schemas.microsoft.com/office/drawing/2014/main" id="{581A2FF3-D381-F7FF-DCFB-13B0AE7C1189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052134" y="616121"/>
            <a:ext cx="800030" cy="25069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/>
          </a:gra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square" lIns="54000" tIns="36000" rIns="54000" bIns="36000" anchor="ctr">
            <a:spAutoFit/>
          </a:bodyPr>
          <a:lstStyle/>
          <a:p>
            <a:pPr algn="ctr">
              <a:defRPr/>
            </a:pPr>
            <a:r>
              <a:rPr lang="en-US" sz="1000" dirty="0">
                <a:latin typeface="Tahoma" pitchFamily="34" charset="0"/>
                <a:cs typeface="Tahoma" pitchFamily="34" charset="0"/>
              </a:rPr>
              <a:t>Slideshow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BE782FA-648E-C86B-466E-52EA134E3EE3}"/>
              </a:ext>
            </a:extLst>
          </p:cNvPr>
          <p:cNvGraphicFramePr>
            <a:graphicFrameLocks noGrp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265695042"/>
              </p:ext>
            </p:extLst>
          </p:nvPr>
        </p:nvGraphicFramePr>
        <p:xfrm>
          <a:off x="467544" y="1221130"/>
          <a:ext cx="3384377" cy="1487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4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87790">
                <a:tc>
                  <a:txBody>
                    <a:bodyPr/>
                    <a:lstStyle/>
                    <a:p>
                      <a:endParaRPr lang="en-CA" sz="1800" dirty="0"/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ectangle 114">
            <a:extLst>
              <a:ext uri="{FF2B5EF4-FFF2-40B4-BE49-F238E27FC236}">
                <a16:creationId xmlns:a16="http://schemas.microsoft.com/office/drawing/2014/main" id="{47213AB3-3417-0C77-0B53-9814618BC81F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860032" y="620688"/>
            <a:ext cx="227171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>
              <a:spcBef>
                <a:spcPct val="50000"/>
              </a:spcBef>
            </a:pPr>
            <a:r>
              <a:rPr lang="en-US" sz="1100" dirty="0">
                <a:latin typeface="Tahoma" charset="0"/>
                <a:cs typeface="Tahoma" charset="0"/>
              </a:rPr>
              <a:t>Lorem ipsum dolor sit </a:t>
            </a:r>
            <a:r>
              <a:rPr lang="en-US" sz="1100" dirty="0" err="1">
                <a:latin typeface="Tahoma" charset="0"/>
                <a:cs typeface="Tahoma" charset="0"/>
              </a:rPr>
              <a:t>amet</a:t>
            </a:r>
            <a:r>
              <a:rPr lang="en-US" sz="1100" dirty="0">
                <a:latin typeface="Tahoma" charset="0"/>
                <a:cs typeface="Tahoma" charset="0"/>
              </a:rPr>
              <a:t>, </a:t>
            </a:r>
            <a:r>
              <a:rPr lang="en-US" sz="1100" dirty="0" err="1">
                <a:latin typeface="Tahoma" charset="0"/>
                <a:cs typeface="Tahoma" charset="0"/>
              </a:rPr>
              <a:t>consectetur</a:t>
            </a:r>
            <a:r>
              <a:rPr lang="en-US" sz="1100" dirty="0">
                <a:latin typeface="Tahoma" charset="0"/>
                <a:cs typeface="Tahoma" charset="0"/>
              </a:rPr>
              <a:t> </a:t>
            </a:r>
            <a:r>
              <a:rPr lang="en-US" sz="1100" dirty="0" err="1">
                <a:latin typeface="Tahoma" charset="0"/>
                <a:cs typeface="Tahoma" charset="0"/>
              </a:rPr>
              <a:t>adipisicing</a:t>
            </a:r>
            <a:r>
              <a:rPr lang="en-US" sz="1100" dirty="0">
                <a:latin typeface="Tahoma" charset="0"/>
                <a:cs typeface="Tahoma" charset="0"/>
              </a:rPr>
              <a:t> </a:t>
            </a:r>
            <a:r>
              <a:rPr lang="en-US" sz="1100" dirty="0" err="1">
                <a:latin typeface="Tahoma" charset="0"/>
                <a:cs typeface="Tahoma" charset="0"/>
              </a:rPr>
              <a:t>elit</a:t>
            </a:r>
            <a:r>
              <a:rPr lang="en-US" sz="1100" dirty="0">
                <a:latin typeface="Tahoma" charset="0"/>
                <a:cs typeface="Tahoma" charset="0"/>
              </a:rPr>
              <a:t>, sed do </a:t>
            </a:r>
            <a:r>
              <a:rPr lang="en-US" sz="1100" dirty="0" err="1">
                <a:latin typeface="Tahoma" charset="0"/>
                <a:cs typeface="Tahoma" charset="0"/>
              </a:rPr>
              <a:t>eiusmod</a:t>
            </a:r>
            <a:r>
              <a:rPr lang="en-US" sz="1100" dirty="0">
                <a:latin typeface="Tahoma" charset="0"/>
                <a:cs typeface="Tahoma" charset="0"/>
              </a:rPr>
              <a:t> </a:t>
            </a:r>
            <a:r>
              <a:rPr lang="en-US" sz="1100" dirty="0" err="1">
                <a:latin typeface="Tahoma" charset="0"/>
                <a:cs typeface="Tahoma" charset="0"/>
              </a:rPr>
              <a:t>tempor</a:t>
            </a:r>
            <a:r>
              <a:rPr lang="en-US" sz="1100" dirty="0">
                <a:latin typeface="Tahoma" charset="0"/>
                <a:cs typeface="Tahoma" charset="0"/>
              </a:rPr>
              <a:t> </a:t>
            </a:r>
            <a:r>
              <a:rPr lang="en-US" sz="1100" dirty="0" err="1">
                <a:latin typeface="Tahoma" charset="0"/>
                <a:cs typeface="Tahoma" charset="0"/>
              </a:rPr>
              <a:t>incididunt</a:t>
            </a:r>
            <a:r>
              <a:rPr lang="en-US" sz="1100" dirty="0">
                <a:latin typeface="Tahoma" charset="0"/>
                <a:cs typeface="Tahoma" charset="0"/>
              </a:rPr>
              <a:t> </a:t>
            </a:r>
            <a:r>
              <a:rPr lang="en-US" sz="1100" dirty="0" err="1">
                <a:latin typeface="Tahoma" charset="0"/>
                <a:cs typeface="Tahoma" charset="0"/>
              </a:rPr>
              <a:t>ut</a:t>
            </a:r>
            <a:r>
              <a:rPr lang="en-US" sz="1100" dirty="0">
                <a:latin typeface="Tahoma" charset="0"/>
                <a:cs typeface="Tahoma" charset="0"/>
              </a:rPr>
              <a:t> labore et dolore magna </a:t>
            </a:r>
            <a:r>
              <a:rPr lang="en-US" sz="1100" dirty="0" err="1">
                <a:latin typeface="Tahoma" charset="0"/>
                <a:cs typeface="Tahoma" charset="0"/>
              </a:rPr>
              <a:t>aliqua</a:t>
            </a:r>
            <a:r>
              <a:rPr lang="en-US" sz="1100" dirty="0">
                <a:latin typeface="Tahoma" charset="0"/>
                <a:cs typeface="Tahoma" charset="0"/>
              </a:rPr>
              <a:t>. </a:t>
            </a:r>
          </a:p>
        </p:txBody>
      </p:sp>
      <p:sp>
        <p:nvSpPr>
          <p:cNvPr id="11" name="Rectangle 115">
            <a:extLst>
              <a:ext uri="{FF2B5EF4-FFF2-40B4-BE49-F238E27FC236}">
                <a16:creationId xmlns:a16="http://schemas.microsoft.com/office/drawing/2014/main" id="{ABC7C392-011D-6ABF-1E8F-A1E677BC983C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760083" y="5118076"/>
            <a:ext cx="571500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100" dirty="0">
                <a:latin typeface="Tahoma" charset="0"/>
                <a:cs typeface="Tahoma" charset="0"/>
              </a:rPr>
              <a:t>Label: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36849F5-3466-F7A2-D991-F6649501D52E}"/>
              </a:ext>
            </a:extLst>
          </p:cNvPr>
          <p:cNvGraphicFramePr>
            <a:graphicFrameLocks noGrp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1216438151"/>
              </p:ext>
            </p:extLst>
          </p:nvPr>
        </p:nvGraphicFramePr>
        <p:xfrm>
          <a:off x="4832091" y="5354479"/>
          <a:ext cx="2214562" cy="198120"/>
        </p:xfrm>
        <a:graphic>
          <a:graphicData uri="http://schemas.openxmlformats.org/drawingml/2006/table">
            <a:tbl>
              <a:tblPr/>
              <a:tblGrid>
                <a:gridCol w="214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Arial" charset="0"/>
                          <a:ea typeface="ＭＳ Ｐゴシック" charset="-128"/>
                          <a:sym typeface="Wingdings" charset="2"/>
                        </a:rPr>
                        <a:t></a:t>
                      </a:r>
                      <a:endParaRPr kumimoji="0" lang="en-CA" sz="13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ahoma" charset="0"/>
                        <a:ea typeface="ＭＳ Ｐゴシック" charset="-128"/>
                        <a:cs typeface="Tahoma" charset="0"/>
                      </a:endParaRP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Checked</a:t>
                      </a:r>
                      <a:endParaRPr kumimoji="0" lang="en-CA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Tahoma" charset="0"/>
                      </a:endParaRP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9D81357-CED3-0F25-CD49-DA4C7796EC55}"/>
              </a:ext>
            </a:extLst>
          </p:cNvPr>
          <p:cNvGraphicFramePr>
            <a:graphicFrameLocks noGrp="1"/>
          </p:cNvGraphicFramePr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1147018223"/>
              </p:ext>
            </p:extLst>
          </p:nvPr>
        </p:nvGraphicFramePr>
        <p:xfrm>
          <a:off x="4832091" y="5964619"/>
          <a:ext cx="2214562" cy="234120"/>
        </p:xfrm>
        <a:graphic>
          <a:graphicData uri="http://schemas.openxmlformats.org/drawingml/2006/table">
            <a:tbl>
              <a:tblPr/>
              <a:tblGrid>
                <a:gridCol w="214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Arial" charset="0"/>
                          <a:ea typeface="ＭＳ Ｐゴシック" charset="-128"/>
                          <a:sym typeface="Wingdings" charset="2"/>
                        </a:rPr>
                        <a:t></a:t>
                      </a:r>
                      <a:endParaRPr kumimoji="0" lang="en-CA" sz="13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ahoma" charset="0"/>
                        <a:ea typeface="ＭＳ Ｐゴシック" charset="-128"/>
                        <a:cs typeface="Tahoma" charset="0"/>
                      </a:endParaRPr>
                    </a:p>
                  </a:txBody>
                  <a:tcPr marL="36000" marR="36000" marT="36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Radio Button</a:t>
                      </a:r>
                      <a:endParaRPr kumimoji="0" lang="en-CA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Tahoma" charset="0"/>
                      </a:endParaRPr>
                    </a:p>
                  </a:txBody>
                  <a:tcPr marL="36000" marR="36000" marT="36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F72396C-68FB-4F90-1AA4-199FC6BF2C4A}"/>
              </a:ext>
            </a:extLst>
          </p:cNvPr>
          <p:cNvGraphicFramePr>
            <a:graphicFrameLocks noGrp="1"/>
          </p:cNvGraphicFramePr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4063963400"/>
              </p:ext>
            </p:extLst>
          </p:nvPr>
        </p:nvGraphicFramePr>
        <p:xfrm>
          <a:off x="4832091" y="6201528"/>
          <a:ext cx="2214562" cy="234120"/>
        </p:xfrm>
        <a:graphic>
          <a:graphicData uri="http://schemas.openxmlformats.org/drawingml/2006/table">
            <a:tbl>
              <a:tblPr/>
              <a:tblGrid>
                <a:gridCol w="214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Arial" charset="0"/>
                          <a:ea typeface="ＭＳ Ｐゴシック" charset="-128"/>
                          <a:sym typeface="Wingdings" charset="2"/>
                        </a:rPr>
                        <a:t></a:t>
                      </a:r>
                      <a:endParaRPr kumimoji="0" lang="en-CA" sz="13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ahoma" charset="0"/>
                        <a:ea typeface="ＭＳ Ｐゴシック" charset="-128"/>
                        <a:cs typeface="Tahoma" charset="0"/>
                      </a:endParaRPr>
                    </a:p>
                  </a:txBody>
                  <a:tcPr marL="36000" marR="36000" marT="36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Tahoma" charset="0"/>
                        </a:rPr>
                        <a:t>Radio (selected)</a:t>
                      </a:r>
                      <a:endParaRPr kumimoji="0" lang="en-CA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Tahoma" charset="0"/>
                      </a:endParaRPr>
                    </a:p>
                  </a:txBody>
                  <a:tcPr marL="36000" marR="36000" marT="36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20F33D8-EA3E-82BF-578A-6AC5F7E23747}"/>
              </a:ext>
            </a:extLst>
          </p:cNvPr>
          <p:cNvGraphicFramePr>
            <a:graphicFrameLocks noGrp="1"/>
          </p:cNvGraphicFramePr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334681024"/>
              </p:ext>
            </p:extLst>
          </p:nvPr>
        </p:nvGraphicFramePr>
        <p:xfrm>
          <a:off x="4832091" y="5592019"/>
          <a:ext cx="2214562" cy="234120"/>
        </p:xfrm>
        <a:graphic>
          <a:graphicData uri="http://schemas.openxmlformats.org/drawingml/2006/table">
            <a:tbl>
              <a:tblPr/>
              <a:tblGrid>
                <a:gridCol w="214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Arial" charset="0"/>
                          <a:ea typeface="ＭＳ Ｐゴシック" charset="-128"/>
                          <a:sym typeface="Wingdings" charset="2"/>
                        </a:rPr>
                        <a:t></a:t>
                      </a:r>
                      <a:endParaRPr kumimoji="0" lang="en-CA" sz="1300" b="0" i="0" u="none" strike="noStrike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ahoma" charset="0"/>
                        <a:ea typeface="ＭＳ Ｐゴシック" charset="-128"/>
                        <a:cs typeface="Tahoma" charset="0"/>
                      </a:endParaRPr>
                    </a:p>
                  </a:txBody>
                  <a:tcPr marL="36000" marR="36000" marT="36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Unchecked</a:t>
                      </a:r>
                      <a:endParaRPr kumimoji="0" lang="en-CA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Tahoma" charset="0"/>
                      </a:endParaRPr>
                    </a:p>
                  </a:txBody>
                  <a:tcPr marL="36000" marR="36000" marT="36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7" name="Graphic 16" descr="Badge Cross with solid fill">
            <a:extLst>
              <a:ext uri="{FF2B5EF4-FFF2-40B4-BE49-F238E27FC236}">
                <a16:creationId xmlns:a16="http://schemas.microsoft.com/office/drawing/2014/main" id="{4144D6B4-54EC-9F5E-7BD8-3E1FA9EA209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837699" y="1916148"/>
            <a:ext cx="401407" cy="401407"/>
          </a:xfrm>
          <a:prstGeom prst="rect">
            <a:avLst/>
          </a:prstGeom>
        </p:spPr>
      </p:pic>
      <p:pic>
        <p:nvPicPr>
          <p:cNvPr id="18" name="Graphic 17" descr="Badge Follow with solid fill">
            <a:extLst>
              <a:ext uri="{FF2B5EF4-FFF2-40B4-BE49-F238E27FC236}">
                <a16:creationId xmlns:a16="http://schemas.microsoft.com/office/drawing/2014/main" id="{9C8C7BBD-22D1-759C-34D9-35F9192DB61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939373" y="1902576"/>
            <a:ext cx="401407" cy="401407"/>
          </a:xfrm>
          <a:prstGeom prst="rect">
            <a:avLst/>
          </a:prstGeom>
        </p:spPr>
      </p:pic>
      <p:pic>
        <p:nvPicPr>
          <p:cNvPr id="19" name="Graphic 18" descr="Badge Heart with solid fill">
            <a:extLst>
              <a:ext uri="{FF2B5EF4-FFF2-40B4-BE49-F238E27FC236}">
                <a16:creationId xmlns:a16="http://schemas.microsoft.com/office/drawing/2014/main" id="{C8F35489-114C-953D-E294-81F082D2295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837699" y="2518617"/>
            <a:ext cx="401407" cy="401407"/>
          </a:xfrm>
          <a:prstGeom prst="rect">
            <a:avLst/>
          </a:prstGeom>
        </p:spPr>
      </p:pic>
      <p:pic>
        <p:nvPicPr>
          <p:cNvPr id="20" name="Graphic 19" descr="Badge New with solid fill">
            <a:extLst>
              <a:ext uri="{FF2B5EF4-FFF2-40B4-BE49-F238E27FC236}">
                <a16:creationId xmlns:a16="http://schemas.microsoft.com/office/drawing/2014/main" id="{3199CE50-D266-DFC2-36BD-736FF0065BB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391272" y="1913359"/>
            <a:ext cx="401407" cy="401407"/>
          </a:xfrm>
          <a:prstGeom prst="rect">
            <a:avLst/>
          </a:prstGeom>
        </p:spPr>
      </p:pic>
      <p:pic>
        <p:nvPicPr>
          <p:cNvPr id="21" name="Graphic 20" descr="Badge Question Mark with solid fill">
            <a:extLst>
              <a:ext uri="{FF2B5EF4-FFF2-40B4-BE49-F238E27FC236}">
                <a16:creationId xmlns:a16="http://schemas.microsoft.com/office/drawing/2014/main" id="{04FAAAE7-50DE-D811-F1D9-C28641A15F3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387240" y="2523537"/>
            <a:ext cx="401407" cy="401407"/>
          </a:xfrm>
          <a:prstGeom prst="rect">
            <a:avLst/>
          </a:prstGeom>
        </p:spPr>
      </p:pic>
      <p:pic>
        <p:nvPicPr>
          <p:cNvPr id="22" name="Graphic 21" descr="Badge Tick1 with solid fill">
            <a:extLst>
              <a:ext uri="{FF2B5EF4-FFF2-40B4-BE49-F238E27FC236}">
                <a16:creationId xmlns:a16="http://schemas.microsoft.com/office/drawing/2014/main" id="{D90B9A8B-47BF-DF2B-13AB-EDF00756381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6487474" y="1888339"/>
            <a:ext cx="401407" cy="401407"/>
          </a:xfrm>
          <a:prstGeom prst="rect">
            <a:avLst/>
          </a:prstGeom>
        </p:spPr>
      </p:pic>
      <p:pic>
        <p:nvPicPr>
          <p:cNvPr id="23" name="Graphic 22" descr="Blind with solid fill">
            <a:extLst>
              <a:ext uri="{FF2B5EF4-FFF2-40B4-BE49-F238E27FC236}">
                <a16:creationId xmlns:a16="http://schemas.microsoft.com/office/drawing/2014/main" id="{8666ACC4-3753-64E0-D2C7-177F2E20BBA5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939372" y="2509965"/>
            <a:ext cx="401407" cy="401407"/>
          </a:xfrm>
          <a:prstGeom prst="rect">
            <a:avLst/>
          </a:prstGeom>
        </p:spPr>
      </p:pic>
      <p:pic>
        <p:nvPicPr>
          <p:cNvPr id="24" name="Graphic 23" descr="Clipboard Partially Checked with solid fill">
            <a:extLst>
              <a:ext uri="{FF2B5EF4-FFF2-40B4-BE49-F238E27FC236}">
                <a16:creationId xmlns:a16="http://schemas.microsoft.com/office/drawing/2014/main" id="{951F302B-537F-9A43-11DD-B8C9F231435D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6476492" y="2475124"/>
            <a:ext cx="401407" cy="401407"/>
          </a:xfrm>
          <a:prstGeom prst="rect">
            <a:avLst/>
          </a:prstGeom>
        </p:spPr>
      </p:pic>
      <p:graphicFrame>
        <p:nvGraphicFramePr>
          <p:cNvPr id="25" name="Group 230">
            <a:extLst>
              <a:ext uri="{FF2B5EF4-FFF2-40B4-BE49-F238E27FC236}">
                <a16:creationId xmlns:a16="http://schemas.microsoft.com/office/drawing/2014/main" id="{410C1338-51B3-ED6F-6EA9-D2871D13F6E7}"/>
              </a:ext>
            </a:extLst>
          </p:cNvPr>
          <p:cNvGraphicFramePr>
            <a:graphicFrameLocks noGrp="1"/>
          </p:cNvGraphicFramePr>
          <p:nvPr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val="1276188809"/>
              </p:ext>
            </p:extLst>
          </p:nvPr>
        </p:nvGraphicFramePr>
        <p:xfrm>
          <a:off x="449539" y="3048752"/>
          <a:ext cx="3402382" cy="1748400"/>
        </p:xfrm>
        <a:graphic>
          <a:graphicData uri="http://schemas.openxmlformats.org/drawingml/2006/table">
            <a:tbl>
              <a:tblPr/>
              <a:tblGrid>
                <a:gridCol w="3186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4313">
                <a:tc rowSpan="6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Lorem ipsum dolor sit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amet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,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consectetur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adipisicing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elit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, sed do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eiusmod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tempor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incididunt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ut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 labore et dolore magna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aliqua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. Ut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enim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 ad minim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veniam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,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quis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nostrud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 exercitation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ullamco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laboris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 nisi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ut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aliquip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 ex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ea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commodo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consequat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. Duis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aute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irure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 dolor in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reprehenderit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 in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voluptate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velit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esse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cillum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 dolore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eu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fugiat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nulla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pariatur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.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Excepteur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sint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occaecat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cupidatat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 non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proident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, sunt in culpa qui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officia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deserunt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mollit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anim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 id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est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laborum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.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606060"/>
                          </a:solidFill>
                          <a:effectLst/>
                          <a:latin typeface="Wingdings 3" charset="2"/>
                          <a:ea typeface="ＭＳ Ｐゴシック" charset="-128"/>
                          <a:cs typeface="Tahoma" charset="0"/>
                          <a:sym typeface="Wingdings 3" charset="2"/>
                        </a:rPr>
                        <a:t>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13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  <a:cs typeface="Tahoma" charset="0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EDEDED"/>
                        </a:gs>
                        <a:gs pos="89999">
                          <a:srgbClr val="D7D7D7"/>
                        </a:gs>
                        <a:gs pos="100000">
                          <a:srgbClr val="787878"/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313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  <a:cs typeface="Tahoma" charset="0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EDEDED"/>
                        </a:gs>
                        <a:gs pos="89999">
                          <a:srgbClr val="D7D7D7"/>
                        </a:gs>
                        <a:gs pos="100000">
                          <a:srgbClr val="787878"/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9063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  <a:cs typeface="Tahoma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7950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  <a:cs typeface="Tahoma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4313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06060"/>
                          </a:solidFill>
                          <a:effectLst/>
                          <a:latin typeface="Wingdings 3" charset="2"/>
                          <a:ea typeface="ＭＳ Ｐゴシック" charset="-128"/>
                          <a:cs typeface="Tahoma" charset="0"/>
                          <a:sym typeface="Wingdings 3" charset="2"/>
                        </a:rPr>
                        <a:t>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A790ADF0-EBBF-1260-65D0-3F7D3B0B9373}"/>
              </a:ext>
            </a:extLst>
          </p:cNvPr>
          <p:cNvGraphicFramePr>
            <a:graphicFrameLocks noGrp="1"/>
          </p:cNvGraphicFramePr>
          <p:nvPr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2856218443"/>
              </p:ext>
            </p:extLst>
          </p:nvPr>
        </p:nvGraphicFramePr>
        <p:xfrm>
          <a:off x="4832091" y="3398681"/>
          <a:ext cx="2471737" cy="1198560"/>
        </p:xfrm>
        <a:graphic>
          <a:graphicData uri="http://schemas.openxmlformats.org/drawingml/2006/table">
            <a:tbl>
              <a:tblPr/>
              <a:tblGrid>
                <a:gridCol w="11163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5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97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ahoma" charset="0"/>
                        </a:rPr>
                        <a:t>Column 1</a:t>
                      </a:r>
                    </a:p>
                  </a:txBody>
                  <a:tcPr marL="36000" marR="36000" marT="36011" marB="36011" horzOverflow="overflow">
                    <a:lnL w="1270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100000">
                          <a:schemeClr val="bg1">
                            <a:lumMod val="85000"/>
                          </a:schemeClr>
                        </a:gs>
                      </a:gsLst>
                      <a:lin ang="5400000" scaled="0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ahoma" charset="0"/>
                        </a:rPr>
                        <a:t>Column 2</a:t>
                      </a:r>
                    </a:p>
                  </a:txBody>
                  <a:tcPr marL="36000" marR="36000" marT="36011" marB="36011" horzOverflow="overflow">
                    <a:lnL w="1270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100000">
                          <a:schemeClr val="bg1">
                            <a:lumMod val="85000"/>
                          </a:schemeClr>
                        </a:gs>
                      </a:gsLst>
                      <a:lin ang="5400000" scaled="0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cs typeface="Tahoma" charset="0"/>
                      </a:endParaRPr>
                    </a:p>
                  </a:txBody>
                  <a:tcPr marL="36000" marR="36000" marT="36011" marB="36011" horzOverflow="overflow">
                    <a:lnL w="1270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cs typeface="Tahoma" charset="0"/>
                      </a:endParaRPr>
                    </a:p>
                  </a:txBody>
                  <a:tcPr marL="36000" marR="36000" marT="36011" marB="36011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7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cs typeface="Tahoma" charset="0"/>
                      </a:endParaRPr>
                    </a:p>
                  </a:txBody>
                  <a:tcPr marL="36000" marR="36000" marT="36011" marB="36011" horzOverflow="overflow">
                    <a:lnL w="1270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cs typeface="Tahoma" charset="0"/>
                      </a:endParaRPr>
                    </a:p>
                  </a:txBody>
                  <a:tcPr marL="36000" marR="36000" marT="36011" marB="36011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cs typeface="Tahoma" charset="0"/>
                      </a:endParaRPr>
                    </a:p>
                  </a:txBody>
                  <a:tcPr marL="36000" marR="36000" marT="36011" marB="36011" horzOverflow="overflow">
                    <a:lnL w="1270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cs typeface="Tahoma" charset="0"/>
                      </a:endParaRPr>
                    </a:p>
                  </a:txBody>
                  <a:tcPr marL="36000" marR="36000" marT="36011" marB="36011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cs typeface="Tahoma" charset="0"/>
                      </a:endParaRPr>
                    </a:p>
                  </a:txBody>
                  <a:tcPr marL="36000" marR="36000" marT="36011" marB="36011" horzOverflow="overflow">
                    <a:lnL w="1270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cs typeface="Tahoma" charset="0"/>
                      </a:endParaRPr>
                    </a:p>
                  </a:txBody>
                  <a:tcPr marL="36000" marR="36000" marT="36011" marB="36011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79717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2e1KxTVtphxPfiXq5BKm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2e1KxTVtphxPfiXq5BKm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2e1KxTVtphxPfiXq5BKm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2e1KxTVtphxPfiXq5BKm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2e1KxTVtphxPfiXq5BKm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2e1KxTVtphxPfiXq5BKm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2e1KxTVtphxPfiXq5BKm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2e1KxTVtphxPfiXq5BKm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2e1KxTVtphxPfiXq5BKm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niIsusqqL8AgFjBwYxOH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Bj7krJy4nleBXUebVVcx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2e1KxTVtphxPfiXq5BKma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Sxm7PgxevB32z304buIk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puMLiJdrdKFYyqFpoj0fd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ta2FNMtzo1oC7K5d5mRJN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ta2FNMtzo1oC7K5d5mRJN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4xfSYn65a0GzdMk7J6mms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wfAmM3JAzQEji30wpeqUN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wfAmM3JAzQEji30wpeqUN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2e1KxTVtphxPfiXq5BKm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2e1KxTVtphxPfiXq5BKm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niIsusqqL8AgFjBwYxOH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2e1KxTVtphxPfiXq5BKm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2e1KxTVtphxPfiXq5BKm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2e1KxTVtphxPfiXq5BKm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2e1KxTVtphxPfiXq5BKma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233</Words>
  <Application>Microsoft Office PowerPoint</Application>
  <PresentationFormat>On-screen Show (4:3)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Tahoma</vt:lpstr>
      <vt:lpstr>Wingdings 3</vt:lpstr>
      <vt:lpstr>Default Design</vt:lpstr>
      <vt:lpstr>PowerPoint Presentation</vt:lpstr>
      <vt:lpstr>PowerPoint Presentation</vt:lpstr>
      <vt:lpstr>PowerPoint Presentation</vt:lpstr>
      <vt:lpstr>PowerPoint Presentation</vt:lpstr>
    </vt:vector>
  </TitlesOfParts>
  <Company>Hibbitts Design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Wireframe Widgets for PowerPoint 2007</dc:title>
  <dc:creator>BillA@flosim.net</dc:creator>
  <dc:description/>
  <cp:lastModifiedBy>Bill Ayers</cp:lastModifiedBy>
  <cp:revision>164</cp:revision>
  <cp:lastPrinted>2010-05-06T14:22:39Z</cp:lastPrinted>
  <dcterms:created xsi:type="dcterms:W3CDTF">2010-10-08T23:54:22Z</dcterms:created>
  <dcterms:modified xsi:type="dcterms:W3CDTF">2023-03-06T11:38:23Z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V.Tracking">
    <vt:lpwstr>true</vt:lpwstr>
  </property>
  <property fmtid="{D5CDD505-2E9C-101B-9397-08002B2CF9AE}" pid="3" name="DV.DocumentId">
    <vt:lpwstr>DVZ67iObkwYkCed5ygnkXm</vt:lpwstr>
  </property>
  <property fmtid="{D5CDD505-2E9C-101B-9397-08002B2CF9AE}" pid="4" name="DV.VersionId">
    <vt:lpwstr>AigLAj6Q2tU2qznP4KhCsu</vt:lpwstr>
  </property>
</Properties>
</file>