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smdcp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webextensions/taskpanes.xml" ContentType="application/vnd.ms-office.webextensiontaskpanes+xml"/>
  <Override PartName="/ppt/webextensions/webextension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fa224ce50044944" /><Relationship Type="http://schemas.microsoft.com/office/2011/relationships/webextensiontaskpanes" Target="/ppt/webextensions/taskpanes.xml" Id="R474435e05ce54ce5" /><Relationship Type="http://schemas.openxmlformats.org/package/2006/relationships/metadata/core-properties" Target="/package/services/metadata/core-properties/6671c385a16a40d7ba770fad2fe4db48.psmdcp" Id="R734d2975224641f7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780d087b933c48c9"/>
  </p:sldMasterIdLst>
  <p:sldIdLst>
    <p:sldId id="256" r:id="R1fec75dda2084c0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168267a9eab6450e" /><Relationship Type="http://schemas.openxmlformats.org/officeDocument/2006/relationships/viewProps" Target="/ppt/viewProps.xml" Id="R766a93efa1e14a88" /><Relationship Type="http://schemas.openxmlformats.org/officeDocument/2006/relationships/tableStyles" Target="/ppt/tableStyles.xml" Id="R343a088c98984fc8" /><Relationship Type="http://schemas.openxmlformats.org/officeDocument/2006/relationships/slideMaster" Target="/ppt/slideMasters/slideMaster.xml" Id="R780d087b933c48c9" /><Relationship Type="http://schemas.openxmlformats.org/officeDocument/2006/relationships/theme" Target="/ppt/slideMasters/theme/theme.xml" Id="R4ddc01a425b3433b" /><Relationship Type="http://schemas.openxmlformats.org/officeDocument/2006/relationships/slide" Target="/ppt/slides/slide.xml" Id="R1fec75dda2084c04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ab49a5237e0f43e0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0812643442ee4dbb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cd9ef2af12846d2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f8ea1c272a464daf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562474f47f54999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40b174418a954bf4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3818c661d4c4260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a04c487f64a94d6b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be0f0e4d5dbe4421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d8178943bb464cea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0be48578fc244f47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3d061b5a446d4e2d" /><Relationship Type="http://schemas.openxmlformats.org/officeDocument/2006/relationships/slideLayout" Target="/ppt/slideLayouts/slideLayout2.xml" Id="Rb08e63aa3a1448e0" /><Relationship Type="http://schemas.openxmlformats.org/officeDocument/2006/relationships/slideLayout" Target="/ppt/slideLayouts/slideLayout3.xml" Id="R3f8465a88d9d4e87" /><Relationship Type="http://schemas.openxmlformats.org/officeDocument/2006/relationships/slideLayout" Target="/ppt/slideLayouts/slideLayout4.xml" Id="Rf65ac980e53a48fa" /><Relationship Type="http://schemas.openxmlformats.org/officeDocument/2006/relationships/slideLayout" Target="/ppt/slideLayouts/slideLayout5.xml" Id="R4db381b07d594a72" /><Relationship Type="http://schemas.openxmlformats.org/officeDocument/2006/relationships/slideLayout" Target="/ppt/slideLayouts/slideLayout6.xml" Id="Ra7bf058f64274912" /><Relationship Type="http://schemas.openxmlformats.org/officeDocument/2006/relationships/slideLayout" Target="/ppt/slideLayouts/slideLayout7.xml" Id="R7d3af6188a254ab4" /><Relationship Type="http://schemas.openxmlformats.org/officeDocument/2006/relationships/slideLayout" Target="/ppt/slideLayouts/slideLayout8.xml" Id="Rb2b1a2c07d3d4531" /><Relationship Type="http://schemas.openxmlformats.org/officeDocument/2006/relationships/slideLayout" Target="/ppt/slideLayouts/slideLayout9.xml" Id="Rb4fb936329d3482a" /><Relationship Type="http://schemas.openxmlformats.org/officeDocument/2006/relationships/slideLayout" Target="/ppt/slideLayouts/slideLayouta.xml" Id="R56b0954ec3f64248" /><Relationship Type="http://schemas.openxmlformats.org/officeDocument/2006/relationships/slideLayout" Target="/ppt/slideLayouts/slideLayoutb.xml" Id="Rf482934f7ff34724" /><Relationship Type="http://schemas.openxmlformats.org/officeDocument/2006/relationships/theme" Target="/ppt/slideMasters/theme/theme.xml" Id="R381af2e054904b1e" /></Relationships>
</file>

<file path=ppt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3d061b5a446d4e2d"/>
    <p:sldLayoutId id="2147483650" r:id="Rb08e63aa3a1448e0"/>
    <p:sldLayoutId id="2147483651" r:id="R3f8465a88d9d4e87"/>
    <p:sldLayoutId id="2147483652" r:id="Rf65ac980e53a48fa"/>
    <p:sldLayoutId id="2147483653" r:id="R4db381b07d594a72"/>
    <p:sldLayoutId id="2147483654" r:id="Ra7bf058f64274912"/>
    <p:sldLayoutId id="2147483655" r:id="R7d3af6188a254ab4"/>
    <p:sldLayoutId id="2147483656" r:id="Rb2b1a2c07d3d4531"/>
    <p:sldLayoutId id="2147483657" r:id="Rb4fb936329d3482a"/>
    <p:sldLayoutId id="2147483658" r:id="R56b0954ec3f64248"/>
    <p:sldLayoutId id="2147483659" r:id="Rf482934f7ff347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0865dbd93d084363" /></Relationships>
</file>

<file path=ppt/slides/slide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webextensions/_rels/taskpanes.xml.rels>&#65279;<?xml version="1.0" encoding="utf-8"?><Relationships xmlns="http://schemas.openxmlformats.org/package/2006/relationships"><Relationship Type="http://schemas.microsoft.com/office/2011/relationships/webextension" Target="/ppt/webextensions/webextension.xml" Id="R8e754ec2722f492f" /></Relationships>
</file>

<file path=ppt/webextensions/taskpanes.xml><?xml version="1.0" encoding="utf-8"?>
<wetp:taskpanes xmlns:r="http://schemas.openxmlformats.org/officeDocument/2006/relationships" xmlns:wetp="http://schemas.microsoft.com/office/webextensions/taskpanes/2010/11">
  <wetp:taskpane dockstate="" visibility="1" width="612" row="1">
    <wetp:webextensionref xmlns:r="http://schemas.openxmlformats.org/officeDocument/2006/relationships" r:id="R8e754ec2722f492f"/>
  </wetp:taskpane>
</wetp:taskpanes>
</file>

<file path=ppt/webextensions/webextension.xml><?xml version="1.0" encoding="utf-8"?>
<we:webextension xmlns:r="http://schemas.openxmlformats.org/officeDocument/2006/relationships" xmlns:we="http://schemas.microsoft.com/office/webextensions/webextension/2010/11" id="{ef26728b-2b2a-4486-94c1-094f4d610d3f}">
  <we:reference id="0ae8ca0a-fd42-4d5a-9fcf-21ff20bf3168" version="1.0.0.0" store="developer" storeType="Registry"/>
  <we:alternateReferences/>
  <we:properties/>
  <we:bindings/>
  <we:snapshot xmlns:r="http://schemas.openxmlformats.org/officeDocument/2006/relationships"/>
</we:webextension>
</file>