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C82A2AD-AE25-41E9-A23D-2A0BF31FAD6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188D4C23-539F-4DAF-B9E7-147D7595C49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45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A2AD-AE25-41E9-A23D-2A0BF31FAD6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4C23-539F-4DAF-B9E7-147D7595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9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A2AD-AE25-41E9-A23D-2A0BF31FAD6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4C23-539F-4DAF-B9E7-147D7595C49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683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A2AD-AE25-41E9-A23D-2A0BF31FAD6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4C23-539F-4DAF-B9E7-147D7595C49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022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A2AD-AE25-41E9-A23D-2A0BF31FAD6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4C23-539F-4DAF-B9E7-147D7595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77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A2AD-AE25-41E9-A23D-2A0BF31FAD6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4C23-539F-4DAF-B9E7-147D7595C49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853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A2AD-AE25-41E9-A23D-2A0BF31FAD6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4C23-539F-4DAF-B9E7-147D7595C49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79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A2AD-AE25-41E9-A23D-2A0BF31FAD6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4C23-539F-4DAF-B9E7-147D7595C49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976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A2AD-AE25-41E9-A23D-2A0BF31FAD6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4C23-539F-4DAF-B9E7-147D7595C49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94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A2AD-AE25-41E9-A23D-2A0BF31FAD6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4C23-539F-4DAF-B9E7-147D7595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1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A2AD-AE25-41E9-A23D-2A0BF31FAD6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4C23-539F-4DAF-B9E7-147D7595C49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48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A2AD-AE25-41E9-A23D-2A0BF31FAD6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4C23-539F-4DAF-B9E7-147D7595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8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A2AD-AE25-41E9-A23D-2A0BF31FAD6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4C23-539F-4DAF-B9E7-147D7595C49C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35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A2AD-AE25-41E9-A23D-2A0BF31FAD6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4C23-539F-4DAF-B9E7-147D7595C49C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723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A2AD-AE25-41E9-A23D-2A0BF31FAD6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4C23-539F-4DAF-B9E7-147D7595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47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A2AD-AE25-41E9-A23D-2A0BF31FAD6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4C23-539F-4DAF-B9E7-147D7595C49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01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2A2AD-AE25-41E9-A23D-2A0BF31FAD6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D4C23-539F-4DAF-B9E7-147D7595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82A2AD-AE25-41E9-A23D-2A0BF31FAD6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8D4C23-539F-4DAF-B9E7-147D7595C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42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516C-63E5-4105-99F4-54A084AB02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LÀM VIỆC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03090-C348-4996-A5BB-FD74A1804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Chung Thanh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63274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38B3-C5C8-4019-AC67-79EBBE23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game - 2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DB75F5-9BC0-45B9-B60F-423C34469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110" y="3054120"/>
            <a:ext cx="3462158" cy="31593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35628-0AA6-4E30-B4DF-D15BBC12B794}"/>
              </a:ext>
            </a:extLst>
          </p:cNvPr>
          <p:cNvSpPr txBox="1"/>
          <p:nvPr/>
        </p:nvSpPr>
        <p:spPr>
          <a:xfrm>
            <a:off x="1423110" y="2548467"/>
            <a:ext cx="10015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setting </a:t>
            </a:r>
            <a:r>
              <a:rPr lang="en-US" dirty="0" err="1"/>
              <a:t>cho</a:t>
            </a:r>
            <a:r>
              <a:rPr lang="en-US" dirty="0"/>
              <a:t> script </a:t>
            </a:r>
            <a:r>
              <a:rPr lang="en-US" dirty="0" err="1"/>
              <a:t>CropStateManager</a:t>
            </a:r>
            <a:r>
              <a:rPr lang="en-US" dirty="0"/>
              <a:t>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194DBC-40BE-45A6-82A5-B332D87DD5CA}"/>
              </a:ext>
            </a:extLst>
          </p:cNvPr>
          <p:cNvSpPr/>
          <p:nvPr/>
        </p:nvSpPr>
        <p:spPr>
          <a:xfrm>
            <a:off x="2827867" y="3327400"/>
            <a:ext cx="1312333" cy="2624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6CA861B-B4F5-4A46-A481-8F270DE96E1D}"/>
              </a:ext>
            </a:extLst>
          </p:cNvPr>
          <p:cNvSpPr/>
          <p:nvPr/>
        </p:nvSpPr>
        <p:spPr>
          <a:xfrm>
            <a:off x="2628900" y="4770451"/>
            <a:ext cx="740834" cy="2624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37EC3E-B6A5-41F3-8D89-C3FEE63C2393}"/>
              </a:ext>
            </a:extLst>
          </p:cNvPr>
          <p:cNvSpPr/>
          <p:nvPr/>
        </p:nvSpPr>
        <p:spPr>
          <a:xfrm>
            <a:off x="2703162" y="5384799"/>
            <a:ext cx="592310" cy="3527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9DEC00-295F-48E6-A909-D893DDE8976E}"/>
              </a:ext>
            </a:extLst>
          </p:cNvPr>
          <p:cNvSpPr/>
          <p:nvPr/>
        </p:nvSpPr>
        <p:spPr>
          <a:xfrm>
            <a:off x="2703162" y="5764769"/>
            <a:ext cx="592310" cy="3527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B6BFB-C303-4AE7-BC3B-1AE961790386}"/>
              </a:ext>
            </a:extLst>
          </p:cNvPr>
          <p:cNvSpPr txBox="1"/>
          <p:nvPr/>
        </p:nvSpPr>
        <p:spPr>
          <a:xfrm>
            <a:off x="5215467" y="3054120"/>
            <a:ext cx="6223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Type: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Time To Be Whole: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Time To Be Rotten: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Harvest Money: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Max Life Time: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Interval To Produce: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“x”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MaxLifeTime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IntervalToProduce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script).</a:t>
            </a:r>
          </a:p>
        </p:txBody>
      </p:sp>
    </p:spTree>
    <p:extLst>
      <p:ext uri="{BB962C8B-B14F-4D97-AF65-F5344CB8AC3E}">
        <p14:creationId xmlns:p14="http://schemas.microsoft.com/office/powerpoint/2010/main" val="344745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7276-7652-4C8C-B517-52C92C92B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game - 3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1E81AF-65BD-4FB5-A99E-7A6A273F1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30" y="3121135"/>
            <a:ext cx="3192799" cy="28509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FAF4B4-74E4-4101-B216-4D7C1694F652}"/>
              </a:ext>
            </a:extLst>
          </p:cNvPr>
          <p:cNvSpPr txBox="1"/>
          <p:nvPr/>
        </p:nvSpPr>
        <p:spPr>
          <a:xfrm>
            <a:off x="1113730" y="2556933"/>
            <a:ext cx="10189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setting Player Data Manager.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88EEC8-E67B-4504-9C6C-BACEEE9C8F22}"/>
              </a:ext>
            </a:extLst>
          </p:cNvPr>
          <p:cNvSpPr/>
          <p:nvPr/>
        </p:nvSpPr>
        <p:spPr>
          <a:xfrm>
            <a:off x="1642534" y="4436532"/>
            <a:ext cx="1710266" cy="10498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AB886-19A8-4900-BC95-D98ECCF9659D}"/>
              </a:ext>
            </a:extLst>
          </p:cNvPr>
          <p:cNvSpPr txBox="1"/>
          <p:nvPr/>
        </p:nvSpPr>
        <p:spPr>
          <a:xfrm>
            <a:off x="4555067" y="3121135"/>
            <a:ext cx="6815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Num Of Owned Plot: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Money: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Upgrade: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_(Tomato / Blueberry / Strawberry / Cow) Own: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Worker Own: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765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CE82-96A1-4759-A692-C6E1D3867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F9ECD4-3EC8-4D95-B1B0-DB6ED65DBF79}"/>
              </a:ext>
            </a:extLst>
          </p:cNvPr>
          <p:cNvSpPr txBox="1"/>
          <p:nvPr/>
        </p:nvSpPr>
        <p:spPr>
          <a:xfrm>
            <a:off x="1295402" y="2548467"/>
            <a:ext cx="8619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machine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182EB2-911E-4B7D-87F9-F39B95A83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3194798"/>
            <a:ext cx="5139265" cy="275005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1E2FDF0-9EEF-48C8-AECE-E1DFF17535AB}"/>
              </a:ext>
            </a:extLst>
          </p:cNvPr>
          <p:cNvSpPr/>
          <p:nvPr/>
        </p:nvSpPr>
        <p:spPr>
          <a:xfrm>
            <a:off x="1938867" y="5232400"/>
            <a:ext cx="3022600" cy="5588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3AD68-A032-4A5D-B76B-00B4EFDB63A9}"/>
              </a:ext>
            </a:extLst>
          </p:cNvPr>
          <p:cNvSpPr txBox="1"/>
          <p:nvPr/>
        </p:nvSpPr>
        <p:spPr>
          <a:xfrm>
            <a:off x="6671733" y="3361266"/>
            <a:ext cx="4672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Chia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state: growing, whole, rotten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Ở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920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3798A-59CF-4A70-8DEB-C5092D4D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DA664-814A-4090-B762-A4E76CF3ABEB}"/>
              </a:ext>
            </a:extLst>
          </p:cNvPr>
          <p:cNvSpPr txBox="1"/>
          <p:nvPr/>
        </p:nvSpPr>
        <p:spPr>
          <a:xfrm>
            <a:off x="1380226" y="2579298"/>
            <a:ext cx="9213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lô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logic </a:t>
            </a:r>
            <a:r>
              <a:rPr lang="en-US" dirty="0" err="1"/>
              <a:t>riêng</a:t>
            </a:r>
            <a:r>
              <a:rPr lang="en-US" dirty="0"/>
              <a:t> (script Plot)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lô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script </a:t>
            </a:r>
            <a:r>
              <a:rPr lang="en-US" dirty="0" err="1"/>
              <a:t>PlotManager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7B58D-5EAB-49CD-A979-DA03624EA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226" y="3085924"/>
            <a:ext cx="3562847" cy="251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155861-D49C-498C-A36E-EC894AACB037}"/>
              </a:ext>
            </a:extLst>
          </p:cNvPr>
          <p:cNvSpPr txBox="1"/>
          <p:nvPr/>
        </p:nvSpPr>
        <p:spPr>
          <a:xfrm>
            <a:off x="5158597" y="3085924"/>
            <a:ext cx="52362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isUsed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isOwned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 game.</a:t>
            </a:r>
          </a:p>
        </p:txBody>
      </p:sp>
    </p:spTree>
    <p:extLst>
      <p:ext uri="{BB962C8B-B14F-4D97-AF65-F5344CB8AC3E}">
        <p14:creationId xmlns:p14="http://schemas.microsoft.com/office/powerpoint/2010/main" val="229878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A29B-9FE4-4853-AE7E-C5DF5919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231518-6730-4D62-BA2E-2EBD75A9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467155"/>
            <a:ext cx="4127060" cy="371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661B1A-EC61-43DF-AE91-8A661772B0D0}"/>
              </a:ext>
            </a:extLst>
          </p:cNvPr>
          <p:cNvSpPr txBox="1"/>
          <p:nvPr/>
        </p:nvSpPr>
        <p:spPr>
          <a:xfrm>
            <a:off x="5702060" y="2544792"/>
            <a:ext cx="5805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TypeOfShop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Nâng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*quantity*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mặc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E0412-276B-41F6-B9AE-EC2F00BC1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322" y="3975844"/>
            <a:ext cx="743054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97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CCCD-05D7-4DAB-BC8B-8000CA9C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76EF17-21C6-46E4-A7AD-61163346A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280" y="4758490"/>
            <a:ext cx="4322078" cy="13038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2C1B45-858A-495B-A4D3-354F305E6A53}"/>
              </a:ext>
            </a:extLst>
          </p:cNvPr>
          <p:cNvSpPr txBox="1"/>
          <p:nvPr/>
        </p:nvSpPr>
        <p:spPr>
          <a:xfrm>
            <a:off x="5296857" y="4758490"/>
            <a:ext cx="1769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713582-8942-429D-B992-008577710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19" y="2468842"/>
            <a:ext cx="2861859" cy="20251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21E709-DFFA-4C55-8D29-F967B7E33CFD}"/>
              </a:ext>
            </a:extLst>
          </p:cNvPr>
          <p:cNvSpPr txBox="1"/>
          <p:nvPr/>
        </p:nvSpPr>
        <p:spPr>
          <a:xfrm>
            <a:off x="3781782" y="2762125"/>
            <a:ext cx="2058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4329B2-161A-41DB-935D-7458ABFEE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644" y="2468842"/>
            <a:ext cx="2610809" cy="29114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F419C6B-5D3F-4EDE-BE11-B138171848F7}"/>
              </a:ext>
            </a:extLst>
          </p:cNvPr>
          <p:cNvSpPr txBox="1"/>
          <p:nvPr/>
        </p:nvSpPr>
        <p:spPr>
          <a:xfrm>
            <a:off x="9599515" y="2468842"/>
            <a:ext cx="1769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3009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96A03-6244-4820-B846-0A472E61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2A8B9-A197-4619-BD5B-7C892496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94" y="2524406"/>
            <a:ext cx="1343212" cy="355332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F68A29E4-A61D-4064-9B25-4FD89B2FD4BF}"/>
              </a:ext>
            </a:extLst>
          </p:cNvPr>
          <p:cNvSpPr/>
          <p:nvPr/>
        </p:nvSpPr>
        <p:spPr>
          <a:xfrm>
            <a:off x="889000" y="2887133"/>
            <a:ext cx="922867" cy="31905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80307A-B26F-4DD5-98A6-B2C3EFD501E9}"/>
              </a:ext>
            </a:extLst>
          </p:cNvPr>
          <p:cNvCxnSpPr/>
          <p:nvPr/>
        </p:nvCxnSpPr>
        <p:spPr>
          <a:xfrm>
            <a:off x="1811867" y="4394200"/>
            <a:ext cx="922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E78FF09-1112-4AF9-8B37-7951ABFAC8B4}"/>
              </a:ext>
            </a:extLst>
          </p:cNvPr>
          <p:cNvSpPr txBox="1"/>
          <p:nvPr/>
        </p:nvSpPr>
        <p:spPr>
          <a:xfrm>
            <a:off x="2669740" y="4071034"/>
            <a:ext cx="97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Shop button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A45B7-79F0-43E4-BC02-33F679EC3A62}"/>
              </a:ext>
            </a:extLst>
          </p:cNvPr>
          <p:cNvSpPr txBox="1"/>
          <p:nvPr/>
        </p:nvSpPr>
        <p:spPr>
          <a:xfrm>
            <a:off x="2488952" y="2532185"/>
            <a:ext cx="1343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D2314C-A550-42BD-AFB5-D8E3DF02E70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098238" y="2710674"/>
            <a:ext cx="390714" cy="42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B0BA35B-9B37-46DA-9BF3-CFFBCF391144}"/>
              </a:ext>
            </a:extLst>
          </p:cNvPr>
          <p:cNvSpPr/>
          <p:nvPr/>
        </p:nvSpPr>
        <p:spPr>
          <a:xfrm>
            <a:off x="1049867" y="2532185"/>
            <a:ext cx="1343212" cy="4311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0846AB-B83C-45CF-BD34-684CC904A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38" y="2524406"/>
            <a:ext cx="3096057" cy="5811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AF2322-5B7D-4271-AE5C-D5272CAAB9D2}"/>
              </a:ext>
            </a:extLst>
          </p:cNvPr>
          <p:cNvSpPr txBox="1"/>
          <p:nvPr/>
        </p:nvSpPr>
        <p:spPr>
          <a:xfrm>
            <a:off x="7467599" y="2505347"/>
            <a:ext cx="4131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Click button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37E85F6-DD10-402F-978E-AA0ADEDE7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038" y="3247593"/>
            <a:ext cx="552527" cy="100979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63A9667-3980-4FB8-B93A-8F621EE4A3CF}"/>
              </a:ext>
            </a:extLst>
          </p:cNvPr>
          <p:cNvSpPr txBox="1"/>
          <p:nvPr/>
        </p:nvSpPr>
        <p:spPr>
          <a:xfrm>
            <a:off x="4865345" y="3152323"/>
            <a:ext cx="26022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Click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41038CF-D76B-479C-9CB2-BACAB6CDF1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3077" y="3257119"/>
            <a:ext cx="647790" cy="100026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CD1CF3A-F85E-4D0E-A725-39472889E4C1}"/>
              </a:ext>
            </a:extLst>
          </p:cNvPr>
          <p:cNvSpPr txBox="1"/>
          <p:nvPr/>
        </p:nvSpPr>
        <p:spPr>
          <a:xfrm>
            <a:off x="8221132" y="3257119"/>
            <a:ext cx="32004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phẩm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rửa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F16622-54DB-4FC1-A617-34BD70F50489}"/>
              </a:ext>
            </a:extLst>
          </p:cNvPr>
          <p:cNvSpPr txBox="1"/>
          <p:nvPr/>
        </p:nvSpPr>
        <p:spPr>
          <a:xfrm>
            <a:off x="4277038" y="5046133"/>
            <a:ext cx="7254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Draggable, Droppable, Placeable,….</a:t>
            </a:r>
          </a:p>
        </p:txBody>
      </p:sp>
    </p:spTree>
    <p:extLst>
      <p:ext uri="{BB962C8B-B14F-4D97-AF65-F5344CB8AC3E}">
        <p14:creationId xmlns:p14="http://schemas.microsoft.com/office/powerpoint/2010/main" val="1035569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4538-2731-45E2-AEBA-2E6064B5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– Load Game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D74DA8-2DD5-4193-8BDE-A58EBCA9F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23" y="2997851"/>
            <a:ext cx="5014379" cy="31959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948938-E42F-43FE-8A77-C2179384D4CB}"/>
              </a:ext>
            </a:extLst>
          </p:cNvPr>
          <p:cNvSpPr txBox="1"/>
          <p:nvPr/>
        </p:nvSpPr>
        <p:spPr>
          <a:xfrm>
            <a:off x="982132" y="2599267"/>
            <a:ext cx="978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Save – Load Game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csv file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563943-D4BA-4078-A9A5-2E89C998C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00" y="2968599"/>
            <a:ext cx="4789575" cy="319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5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ED502-C44E-4508-BB19-3195C12DC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GAME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8559623-AFF8-48AC-B8F6-55524FF7F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68143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0D81-5104-4C29-84B6-71E9B526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game - 1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B791A6-7478-46EC-A533-8C28B3D3C11E}"/>
              </a:ext>
            </a:extLst>
          </p:cNvPr>
          <p:cNvSpPr txBox="1"/>
          <p:nvPr/>
        </p:nvSpPr>
        <p:spPr>
          <a:xfrm>
            <a:off x="1371600" y="2599267"/>
            <a:ext cx="764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prefab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79315-50B5-4885-B5A0-154BE3A0A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300" y="3429000"/>
            <a:ext cx="1867161" cy="124794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F9C822-A7A9-44BE-B4CF-752E903D8380}"/>
              </a:ext>
            </a:extLst>
          </p:cNvPr>
          <p:cNvCxnSpPr/>
          <p:nvPr/>
        </p:nvCxnSpPr>
        <p:spPr>
          <a:xfrm flipH="1">
            <a:off x="4182533" y="4140200"/>
            <a:ext cx="1219200" cy="76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CFC2C3-2BA0-43AD-A066-81EBF2523F22}"/>
              </a:ext>
            </a:extLst>
          </p:cNvPr>
          <p:cNvCxnSpPr/>
          <p:nvPr/>
        </p:nvCxnSpPr>
        <p:spPr>
          <a:xfrm>
            <a:off x="6747933" y="4140200"/>
            <a:ext cx="1058334" cy="76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8B129EC-64C7-4CDA-A488-4C9D1B4DB14F}"/>
              </a:ext>
            </a:extLst>
          </p:cNvPr>
          <p:cNvSpPr txBox="1"/>
          <p:nvPr/>
        </p:nvSpPr>
        <p:spPr>
          <a:xfrm>
            <a:off x="1371600" y="3751375"/>
            <a:ext cx="2710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Prefab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nuôi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CropStateManager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FE908-EE46-4CDC-8DFB-C111B71DA693}"/>
              </a:ext>
            </a:extLst>
          </p:cNvPr>
          <p:cNvSpPr txBox="1"/>
          <p:nvPr/>
        </p:nvSpPr>
        <p:spPr>
          <a:xfrm>
            <a:off x="7894109" y="3726617"/>
            <a:ext cx="2710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Prefab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nút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lấy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lô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trồng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Chứa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script Draggable, Placeable,…)</a:t>
            </a:r>
          </a:p>
        </p:txBody>
      </p:sp>
    </p:spTree>
    <p:extLst>
      <p:ext uri="{BB962C8B-B14F-4D97-AF65-F5344CB8AC3E}">
        <p14:creationId xmlns:p14="http://schemas.microsoft.com/office/powerpoint/2010/main" val="3461370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78</TotalTime>
  <Words>659</Words>
  <Application>Microsoft Office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Garamond</vt:lpstr>
      <vt:lpstr>Times New Roman</vt:lpstr>
      <vt:lpstr>Organic</vt:lpstr>
      <vt:lpstr>QUÁ TRÌNH LÀM VIỆC</vt:lpstr>
      <vt:lpstr>Vật nuôi cây trồng</vt:lpstr>
      <vt:lpstr>Các lô đất</vt:lpstr>
      <vt:lpstr>Shop</vt:lpstr>
      <vt:lpstr>Công nhân</vt:lpstr>
      <vt:lpstr>Thao tác của người chơi</vt:lpstr>
      <vt:lpstr>Save – Load Game</vt:lpstr>
      <vt:lpstr>SETTING GAME</vt:lpstr>
      <vt:lpstr>Setting game - 1</vt:lpstr>
      <vt:lpstr>Setting game - 2</vt:lpstr>
      <vt:lpstr>Setting game - 3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QUÁ TRÌNH LÀM VIỆC</dc:title>
  <dc:creator>Nguyen Chung</dc:creator>
  <cp:lastModifiedBy>Nguyen Chung</cp:lastModifiedBy>
  <cp:revision>9</cp:revision>
  <dcterms:created xsi:type="dcterms:W3CDTF">2025-03-09T10:21:57Z</dcterms:created>
  <dcterms:modified xsi:type="dcterms:W3CDTF">2025-03-09T11:40:17Z</dcterms:modified>
</cp:coreProperties>
</file>