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 autoAdjust="0"/>
    <p:restoredTop sz="91346"/>
  </p:normalViewPr>
  <p:slideViewPr>
    <p:cSldViewPr>
      <p:cViewPr>
        <p:scale>
          <a:sx n="136" d="100"/>
          <a:sy n="136" d="100"/>
        </p:scale>
        <p:origin x="-472" y="-9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7" name="Grafik 1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IP-516vt, IMVS17: SPECCHIO Webinterface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14" name="Grafik 13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73"/>
          <a:stretch/>
        </p:blipFill>
        <p:spPr>
          <a:xfrm>
            <a:off x="4340" y="2743200"/>
            <a:ext cx="9964059" cy="4140000"/>
          </a:xfrm>
          <a:prstGeom prst="rect">
            <a:avLst/>
          </a:prstGeom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IP-516vt, IMVS17: SPECCHIO Webinterface 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Absteckung Projektauftrag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erste Skizze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3" y="2094458"/>
            <a:ext cx="5146971" cy="45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IP-516vt, IMVS17: SPECCHIO Webinterface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die User?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66688" y="5449118"/>
            <a:ext cx="2376264" cy="432247"/>
          </a:xfrm>
        </p:spPr>
        <p:txBody>
          <a:bodyPr/>
          <a:lstStyle/>
          <a:p>
            <a:pPr algn="ctr"/>
            <a:r>
              <a:rPr lang="de-DE" dirty="0" smtClean="0"/>
              <a:t>Nicht-r</a:t>
            </a:r>
            <a:r>
              <a:rPr lang="de-DE" dirty="0" smtClean="0"/>
              <a:t>egistrierte </a:t>
            </a:r>
            <a:r>
              <a:rPr lang="de-DE" dirty="0"/>
              <a:t>Benutzer</a:t>
            </a:r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4122564" y="5410732"/>
            <a:ext cx="2376264" cy="4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kern="0" dirty="0" smtClean="0"/>
              <a:t>Registrierte Benutzer</a:t>
            </a:r>
            <a:endParaRPr lang="de-DE" kern="0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 bwMode="auto">
          <a:xfrm>
            <a:off x="7362924" y="5410731"/>
            <a:ext cx="2376264" cy="4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kern="0" dirty="0" smtClean="0"/>
              <a:t>Admin</a:t>
            </a:r>
            <a:endParaRPr lang="de-DE" kern="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3060551"/>
            <a:ext cx="1395918" cy="182076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88" y="3060551"/>
            <a:ext cx="1395918" cy="182076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97" y="3060551"/>
            <a:ext cx="1395918" cy="18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die User?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66688" y="5449118"/>
            <a:ext cx="2376264" cy="432247"/>
          </a:xfrm>
        </p:spPr>
        <p:txBody>
          <a:bodyPr/>
          <a:lstStyle/>
          <a:p>
            <a:pPr algn="ctr"/>
            <a:r>
              <a:rPr lang="de-DE" dirty="0"/>
              <a:t>Nicht-registrierte Benutzer</a:t>
            </a:r>
          </a:p>
          <a:p>
            <a:pPr algn="ctr"/>
            <a:endParaRPr lang="de-DE" dirty="0"/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4122564" y="5410732"/>
            <a:ext cx="2376264" cy="4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kern="0" dirty="0" smtClean="0"/>
              <a:t>Registrierte Benutzer</a:t>
            </a:r>
            <a:endParaRPr lang="de-DE" kern="0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 bwMode="auto">
          <a:xfrm>
            <a:off x="7362924" y="5410731"/>
            <a:ext cx="2376264" cy="4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kern="0" dirty="0" smtClean="0"/>
              <a:t>Admin</a:t>
            </a:r>
            <a:endParaRPr lang="de-DE" kern="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44" y="3060551"/>
            <a:ext cx="1395918" cy="182076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88" y="3060551"/>
            <a:ext cx="1395918" cy="182076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97" y="3060551"/>
            <a:ext cx="1395918" cy="182076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766688" y="2484487"/>
            <a:ext cx="2347764" cy="42484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Cases/Anforderungen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UC 1: Nach bestehenden Daten suchen</a:t>
            </a:r>
          </a:p>
          <a:p>
            <a:r>
              <a:rPr lang="de-DE" dirty="0" smtClean="0"/>
              <a:t>UC 2: Detailansicht eines Suchergebnisses anschauen</a:t>
            </a:r>
          </a:p>
          <a:p>
            <a:r>
              <a:rPr lang="de-DE" dirty="0" smtClean="0"/>
              <a:t>UC 3: Daten ausdrucken</a:t>
            </a:r>
          </a:p>
          <a:p>
            <a:r>
              <a:rPr lang="de-DE" dirty="0" smtClean="0"/>
              <a:t>UC 4: Daten exportieren</a:t>
            </a:r>
          </a:p>
          <a:p>
            <a:r>
              <a:rPr lang="de-DE" strike="sngStrike" dirty="0" smtClean="0"/>
              <a:t>(UC 5: Daten/Ergebnisse bearbeiten und speichern)</a:t>
            </a:r>
          </a:p>
          <a:p>
            <a:r>
              <a:rPr lang="de-DE" strike="sngStrike" dirty="0" smtClean="0"/>
              <a:t>(UC 6: Daten einlesen)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6151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SPECCHIO-Webinterface bietet eine benutzerfreundliche Suche auf die Daten der SPECCHIO-Datenbank und steht zur öffentlichen Benutzung zur Verfügung.</a:t>
            </a:r>
          </a:p>
          <a:p>
            <a:endParaRPr lang="de-DE" dirty="0"/>
          </a:p>
          <a:p>
            <a:r>
              <a:rPr lang="de-DE" b="1" dirty="0" smtClean="0"/>
              <a:t>Vision</a:t>
            </a:r>
          </a:p>
          <a:p>
            <a:r>
              <a:rPr lang="de-DE" dirty="0" smtClean="0"/>
              <a:t>Das SPECCHIO-Webinterface ist die Weltnummer 1 für die Suche in einer Spektraldatenbank.</a:t>
            </a:r>
          </a:p>
        </p:txBody>
      </p:sp>
    </p:spTree>
    <p:extLst>
      <p:ext uri="{BB962C8B-B14F-4D97-AF65-F5344CB8AC3E}">
        <p14:creationId xmlns:p14="http://schemas.microsoft.com/office/powerpoint/2010/main" val="11092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IP-516vt, IMVS17: SPECCHIO Webinterface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Users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Requirements</a:t>
            </a:r>
            <a:endParaRPr lang="de-DE" dirty="0" smtClean="0"/>
          </a:p>
          <a:p>
            <a:r>
              <a:rPr lang="de-DE" dirty="0" smtClean="0"/>
              <a:t>Vision / Briefing</a:t>
            </a:r>
          </a:p>
        </p:txBody>
      </p:sp>
    </p:spTree>
    <p:extLst>
      <p:ext uri="{BB962C8B-B14F-4D97-AF65-F5344CB8AC3E}">
        <p14:creationId xmlns:p14="http://schemas.microsoft.com/office/powerpoint/2010/main" val="2684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IP-516vt, IMVS17: SPECCHIO </a:t>
            </a:r>
            <a:r>
              <a:rPr lang="de-CH" dirty="0" smtClean="0">
                <a:solidFill>
                  <a:srgbClr val="000000"/>
                </a:solidFill>
              </a:rPr>
              <a:t>Webinterface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Aufsetzen SPECCHIO</a:t>
            </a:r>
          </a:p>
          <a:p>
            <a:pPr marL="695325" lvl="1" indent="-342900">
              <a:buFont typeface="Arial" charset="0"/>
              <a:buChar char="•"/>
            </a:pPr>
            <a:r>
              <a:rPr lang="de-DE" dirty="0" smtClean="0"/>
              <a:t>Download </a:t>
            </a:r>
            <a:r>
              <a:rPr lang="de-DE" dirty="0" err="1" smtClean="0"/>
              <a:t>grosser</a:t>
            </a:r>
            <a:r>
              <a:rPr lang="de-DE" dirty="0" smtClean="0"/>
              <a:t> Datenmengen</a:t>
            </a:r>
          </a:p>
          <a:p>
            <a:pPr marL="695325" lvl="1" indent="-342900">
              <a:buFont typeface="Arial" charset="0"/>
              <a:buChar char="•"/>
            </a:pPr>
            <a:r>
              <a:rPr lang="de-DE" dirty="0" smtClean="0"/>
              <a:t>Installieren von Zusatzsoftware (VM)</a:t>
            </a:r>
          </a:p>
          <a:p>
            <a:pPr marL="695325" lvl="1" indent="-342900">
              <a:buFont typeface="Arial" charset="0"/>
              <a:buChar char="•"/>
            </a:pPr>
            <a:r>
              <a:rPr lang="de-DE" dirty="0" smtClean="0"/>
              <a:t>Aufsetzen/Startprozess aufwendig</a:t>
            </a:r>
          </a:p>
          <a:p>
            <a:pPr marL="695325" lvl="1" indent="-34290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1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IP-516vt, IMVS17: SPECCHIO Webinterface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Webinterface</a:t>
            </a:r>
          </a:p>
          <a:p>
            <a:pPr marL="695325" lvl="1" indent="-342900">
              <a:buFont typeface="Arial" charset="0"/>
              <a:buChar char="•"/>
            </a:pPr>
            <a:r>
              <a:rPr lang="de-DE" dirty="0" smtClean="0"/>
              <a:t>Browser starten, URL aufrufen</a:t>
            </a:r>
          </a:p>
          <a:p>
            <a:pPr marL="695325" lvl="1" indent="-342900">
              <a:buFont typeface="Arial" charset="0"/>
              <a:buChar char="•"/>
            </a:pPr>
            <a:r>
              <a:rPr lang="de-DE" dirty="0" smtClean="0"/>
              <a:t>Mit Suche beginnen</a:t>
            </a:r>
          </a:p>
          <a:p>
            <a:pPr marL="695325" lvl="1" indent="-342900">
              <a:buFont typeface="Arial" charset="0"/>
              <a:buChar char="•"/>
            </a:pPr>
            <a:endParaRPr lang="de-DE" dirty="0" smtClean="0"/>
          </a:p>
          <a:p>
            <a:pPr marL="695325" lvl="1" indent="-34290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7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IP-516vt, IMVS17: SPECCHIO </a:t>
            </a:r>
            <a:r>
              <a:rPr lang="de-CH" dirty="0" smtClean="0">
                <a:solidFill>
                  <a:srgbClr val="000000"/>
                </a:solidFill>
              </a:rPr>
              <a:t>Webinterface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Bestehender Prototyp: </a:t>
            </a:r>
          </a:p>
          <a:p>
            <a:r>
              <a:rPr lang="en-US" dirty="0"/>
              <a:t>http://</a:t>
            </a:r>
            <a:r>
              <a:rPr lang="en-US" dirty="0" err="1" smtClean="0"/>
              <a:t>specchio.ch</a:t>
            </a:r>
            <a:r>
              <a:rPr lang="en-US" dirty="0" smtClean="0"/>
              <a:t>/</a:t>
            </a:r>
            <a:r>
              <a:rPr lang="en-US" dirty="0" err="1" smtClean="0"/>
              <a:t>campaign_overview.php</a:t>
            </a:r>
            <a:endParaRPr lang="de-DE" dirty="0"/>
          </a:p>
          <a:p>
            <a:r>
              <a:rPr lang="en-US" dirty="0" smtClean="0"/>
              <a:t>http</a:t>
            </a:r>
            <a:r>
              <a:rPr lang="en-US" dirty="0"/>
              <a:t>://v1838.vanager.de:8080/</a:t>
            </a:r>
            <a:r>
              <a:rPr lang="en-US" dirty="0" err="1"/>
              <a:t>SpecchioWebSandbox</a:t>
            </a:r>
            <a:endParaRPr lang="en-US" dirty="0"/>
          </a:p>
          <a:p>
            <a:endParaRPr lang="de-DE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12" y="3708623"/>
            <a:ext cx="4419889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IP-516vt, IMVS17: SPECCHIO </a:t>
            </a:r>
            <a:r>
              <a:rPr lang="de-CH" dirty="0" smtClean="0">
                <a:solidFill>
                  <a:srgbClr val="000000"/>
                </a:solidFill>
              </a:rPr>
              <a:t>Webinterface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464496" cy="4464050"/>
          </a:xfrm>
        </p:spPr>
        <p:txBody>
          <a:bodyPr/>
          <a:lstStyle/>
          <a:p>
            <a:r>
              <a:rPr lang="en-US" dirty="0" smtClean="0"/>
              <a:t>Campaign Overview: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works for old database version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Not interactive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plots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maps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data export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data search</a:t>
            </a:r>
          </a:p>
        </p:txBody>
      </p:sp>
      <p:sp>
        <p:nvSpPr>
          <p:cNvPr id="9" name="Textplatzhalter 5"/>
          <p:cNvSpPr txBox="1">
            <a:spLocks/>
          </p:cNvSpPr>
          <p:nvPr/>
        </p:nvSpPr>
        <p:spPr bwMode="auto">
          <a:xfrm>
            <a:off x="5850756" y="2197100"/>
            <a:ext cx="4464496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Web Interface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operational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Data selection only via tree structure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Plotting is slow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data export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Unprofessional feel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Pictures not supported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 search via metadata</a:t>
            </a:r>
          </a:p>
        </p:txBody>
      </p:sp>
    </p:spTree>
    <p:extLst>
      <p:ext uri="{BB962C8B-B14F-4D97-AF65-F5344CB8AC3E}">
        <p14:creationId xmlns:p14="http://schemas.microsoft.com/office/powerpoint/2010/main" val="3655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erste Skizze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3" y="2094458"/>
            <a:ext cx="5146973" cy="45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erste Skizze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3" y="2094458"/>
            <a:ext cx="5146972" cy="45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22.09.16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IP-516vt, IMVS17: SPECCHIO Webinterface</a:t>
            </a:r>
            <a:endParaRPr lang="de-CH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erste Skizze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3" y="2094458"/>
            <a:ext cx="5146972" cy="45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HT-PP</Template>
  <TotalTime>0</TotalTime>
  <Words>310</Words>
  <Application>Microsoft Macintosh PowerPoint</Application>
  <PresentationFormat>Benutzerdefiniert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Arial</vt:lpstr>
      <vt:lpstr>APS-PP</vt:lpstr>
      <vt:lpstr>Absteckung Projektauftrag</vt:lpstr>
      <vt:lpstr>Agenda</vt:lpstr>
      <vt:lpstr>Problem</vt:lpstr>
      <vt:lpstr>Lösung</vt:lpstr>
      <vt:lpstr>Ausgangslage</vt:lpstr>
      <vt:lpstr>Issues</vt:lpstr>
      <vt:lpstr>Eine erste Skizze</vt:lpstr>
      <vt:lpstr>Eine erste Skizze</vt:lpstr>
      <vt:lpstr>Eine erste Skizze</vt:lpstr>
      <vt:lpstr>Eine erste Skizze</vt:lpstr>
      <vt:lpstr>Wer sind die User?</vt:lpstr>
      <vt:lpstr>Wer sind die User?</vt:lpstr>
      <vt:lpstr>Use Cases/Anforderungen</vt:lpstr>
      <vt:lpstr>Ziel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Absteckung Projektauftrag</dc:title>
  <dc:creator>Christian Schibli | REFIVE</dc:creator>
  <cp:lastModifiedBy>Christian Schibli | REFIVE</cp:lastModifiedBy>
  <cp:revision>16</cp:revision>
  <dcterms:created xsi:type="dcterms:W3CDTF">2016-09-22T08:38:31Z</dcterms:created>
  <dcterms:modified xsi:type="dcterms:W3CDTF">2016-09-22T14:58:17Z</dcterms:modified>
</cp:coreProperties>
</file>