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56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endParaRPr sz="29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highlight>
                  <a:srgbClr val="FFFF00"/>
                </a:highlight>
              </a:rPr>
              <a:t>&lt;</a:t>
            </a:r>
            <a:r>
              <a:rPr lang="en-US" sz="1600" dirty="0">
                <a:highlight>
                  <a:srgbClr val="FFFF00"/>
                </a:highlight>
              </a:rPr>
              <a:t>Training for HR &amp; Marketing Teams\Improving Security Awareness</a:t>
            </a:r>
            <a:r>
              <a:rPr lang="en" sz="2600" dirty="0">
                <a:highlight>
                  <a:srgbClr val="FFFF00"/>
                </a:highlight>
              </a:rPr>
              <a:t>&gt;</a:t>
            </a:r>
            <a:endParaRPr sz="2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phishing?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highlight>
                  <a:srgbClr val="FFFF00"/>
                </a:highlight>
              </a:rPr>
              <a:t>Phishing is a type of social engineering attack where attackers pose as legitimate institutions to trick individuals into providing sensitive information like passwords or financial details.</a:t>
            </a:r>
            <a:endParaRPr lang="en-US" sz="20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1. Spoofed email addresses.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2. Urgent calls to action (e.g., “Verify your account”).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3. Hyperlinks that redirect to fake websites.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4. Suspicious attachments.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5. Generic greetings like 'Dear User'.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phishing tactics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393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1. Check the sender’s email address carefully.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2. Hover over links to see where they lead.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3. Be suspicious of unsolicited attachments.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4. Look for spelling and grammar mistakes.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5. If something feels off, verify with the source directly.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1. Always double-check before clicking.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2. Use multi-factor authentication (MFA).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3. Keep your software updated.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4. Report suspicious emails to the IT security team.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5. Stay informed and vigilant!.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197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Raleway</vt:lpstr>
      <vt:lpstr>Arial</vt:lpstr>
      <vt:lpstr>Lato</vt:lpstr>
      <vt:lpstr>Streamline</vt:lpstr>
      <vt:lpstr>Familiarize yourself with phishing attacks &lt;Training for HR &amp; Marketing Teams\Improving Security Awareness&gt;</vt:lpstr>
      <vt:lpstr>What is phishing?</vt:lpstr>
      <vt:lpstr>Common phishing tactics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Familiarize yourself with phishing attacks &lt;Training for HR &amp; Marketing Teams\Improving Security Awareness&gt;</dc:title>
  <cp:lastModifiedBy>Almas Arshad</cp:lastModifiedBy>
  <cp:revision>2</cp:revision>
  <dcterms:modified xsi:type="dcterms:W3CDTF">2024-09-05T05:16:03Z</dcterms:modified>
</cp:coreProperties>
</file>