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an Up-to-Date Information Systems Security Baseline is Essential for Boldi 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Mitigating Risks Through Proactive Cybersecurity Measures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Cybersecurity 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800" dirty="0"/>
              <a:t>Central: Information Systems Security Baseline (ISSB)</a:t>
            </a:r>
          </a:p>
          <a:p>
            <a:pPr marL="0" indent="0">
              <a:buNone/>
            </a:pPr>
            <a:r>
              <a:rPr sz="2800" dirty="0"/>
              <a:t>- Vulnerability Assessment: Identify existing vulnerabilities</a:t>
            </a:r>
          </a:p>
          <a:p>
            <a:pPr marL="0" indent="0">
              <a:buNone/>
            </a:pPr>
            <a:r>
              <a:rPr sz="2800" dirty="0"/>
              <a:t>- Vulnerability Scanning: Automated detection of weak points</a:t>
            </a:r>
          </a:p>
          <a:p>
            <a:pPr marL="0" indent="0">
              <a:buNone/>
            </a:pPr>
            <a:r>
              <a:rPr sz="2800" dirty="0"/>
              <a:t>- Mitigation Planning: Reduce the impact of vulnerabilities</a:t>
            </a:r>
          </a:p>
          <a:p>
            <a:pPr marL="0" indent="0">
              <a:buNone/>
            </a:pPr>
            <a:r>
              <a:rPr sz="2800" dirty="0"/>
              <a:t>- Hardware &amp; Systems Security: Secure physical infrastructure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Explanatory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800" dirty="0"/>
              <a:t>1. Information Systems Security Baseline (ISSB): Pre-emptively handle vulnerabilities to reduce the threat surface.</a:t>
            </a:r>
          </a:p>
          <a:p>
            <a:pPr marL="0" indent="0">
              <a:buNone/>
            </a:pPr>
            <a:r>
              <a:rPr sz="2800" dirty="0"/>
              <a:t>2. Vulnerability Assessment: Identify weaknesses to prevent breaches.</a:t>
            </a:r>
          </a:p>
          <a:p>
            <a:pPr marL="0" indent="0">
              <a:buNone/>
            </a:pPr>
            <a:r>
              <a:rPr sz="2800" dirty="0"/>
              <a:t>3. Vulnerability Scanning: Scanners are reactive, ISSB ensures proactive management.</a:t>
            </a:r>
          </a:p>
          <a:p>
            <a:pPr marL="0" indent="0">
              <a:buNone/>
            </a:pPr>
            <a:r>
              <a:rPr sz="2800" dirty="0"/>
              <a:t>4. Mitigation Planning: Consistent fixes across systems.</a:t>
            </a:r>
          </a:p>
          <a:p>
            <a:pPr marL="0" indent="0">
              <a:buNone/>
            </a:pPr>
            <a:r>
              <a:rPr sz="2800" dirty="0"/>
              <a:t>5. Hardware &amp; Systems Security: Ensure physical security is up to standards.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Why an Up-to-Date Information Systems Security Baseline is Essential for Boldi AG</vt:lpstr>
      <vt:lpstr>The Cybersecurity Shield</vt:lpstr>
      <vt:lpstr>Explanatory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 Up-to-Date Information Systems Security Baseline is Essential for Boldi AG</dc:title>
  <dc:subject/>
  <dc:creator/>
  <cp:keywords/>
  <dc:description>generated using python-pptx</dc:description>
  <cp:lastModifiedBy>Almas Arshad</cp:lastModifiedBy>
  <cp:revision>2</cp:revision>
  <dcterms:created xsi:type="dcterms:W3CDTF">2013-01-27T09:14:16Z</dcterms:created>
  <dcterms:modified xsi:type="dcterms:W3CDTF">2024-09-09T08:09:07Z</dcterms:modified>
  <cp:category/>
</cp:coreProperties>
</file>