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138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Information Security Concerns at Boldi AG</a:t>
            </a:r>
          </a:p>
        </p:txBody>
      </p:sp>
      <p:sp>
        <p:nvSpPr>
          <p:cNvPr id="3" name="Content Placeholder 2"/>
          <p:cNvSpPr>
            <a:spLocks noGrp="1"/>
          </p:cNvSpPr>
          <p:nvPr>
            <p:ph idx="1"/>
          </p:nvPr>
        </p:nvSpPr>
        <p:spPr/>
        <p:txBody>
          <a:bodyPr>
            <a:noAutofit/>
          </a:bodyPr>
          <a:lstStyle/>
          <a:p>
            <a:endParaRPr sz="2400" dirty="0"/>
          </a:p>
          <a:p>
            <a:r>
              <a:rPr sz="2400" dirty="0"/>
              <a:t>Confidentiality: Lack of controls over file access poses a significant confidentiality risk. Sensitive information may be accessed by unauthorized personnel, leading to potential data breaches.</a:t>
            </a:r>
          </a:p>
          <a:p>
            <a:r>
              <a:rPr sz="2400" dirty="0"/>
              <a:t>Integrity: The inconsistency in file formats between paper and cloud-based systems can undermine data integrity, leading to incomplete or altered information.</a:t>
            </a:r>
          </a:p>
          <a:p>
            <a:r>
              <a:rPr sz="2400" dirty="0"/>
              <a:t>Availability: Reliance on paper-based filing alongside cloud systems could hamper the availability of critical information, especially if files are misplaced, mismanaged, or inaccessible.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Quantitative vs Qualitative Risk Assessment</a:t>
            </a:r>
          </a:p>
        </p:txBody>
      </p:sp>
      <p:sp>
        <p:nvSpPr>
          <p:cNvPr id="3" name="Content Placeholder 2"/>
          <p:cNvSpPr>
            <a:spLocks noGrp="1"/>
          </p:cNvSpPr>
          <p:nvPr>
            <p:ph idx="1"/>
          </p:nvPr>
        </p:nvSpPr>
        <p:spPr/>
        <p:txBody>
          <a:bodyPr>
            <a:noAutofit/>
          </a:bodyPr>
          <a:lstStyle/>
          <a:p>
            <a:endParaRPr sz="2400" dirty="0"/>
          </a:p>
          <a:p>
            <a:r>
              <a:rPr sz="2400" dirty="0"/>
              <a:t>Quantitative Risk Assessment:</a:t>
            </a:r>
          </a:p>
          <a:p>
            <a:r>
              <a:rPr sz="2400" dirty="0"/>
              <a:t>Uses numerical data to estimate financial costs of risks. Relies on calculations like Single Loss Expectancy (SLE), Annual Rate of Occurrence (ARO), and Annual Loss Expectancy (ALE). Requires accurate historical data to predict losses.</a:t>
            </a:r>
          </a:p>
          <a:p>
            <a:r>
              <a:rPr sz="2400" dirty="0"/>
              <a:t>Qualitative Risk Assessment:</a:t>
            </a:r>
          </a:p>
          <a:p>
            <a:r>
              <a:rPr sz="2400" dirty="0"/>
              <a:t>Focuses on characteristics of risks without assigning numbers. Considers impact, business disruption, and vulnerabilities. More flexible for complex, hard-to-quantify risks.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Recommended Risk Assessment Approach</a:t>
            </a:r>
          </a:p>
        </p:txBody>
      </p:sp>
      <p:sp>
        <p:nvSpPr>
          <p:cNvPr id="3" name="Content Placeholder 2"/>
          <p:cNvSpPr>
            <a:spLocks noGrp="1"/>
          </p:cNvSpPr>
          <p:nvPr>
            <p:ph idx="1"/>
          </p:nvPr>
        </p:nvSpPr>
        <p:spPr/>
        <p:txBody>
          <a:bodyPr>
            <a:noAutofit/>
          </a:bodyPr>
          <a:lstStyle/>
          <a:p>
            <a:endParaRPr sz="2800" dirty="0"/>
          </a:p>
          <a:p>
            <a:r>
              <a:rPr sz="2800" dirty="0"/>
              <a:t>For </a:t>
            </a:r>
            <a:r>
              <a:rPr sz="2800" dirty="0" err="1"/>
              <a:t>Boldi</a:t>
            </a:r>
            <a:r>
              <a:rPr sz="2800" dirty="0"/>
              <a:t> AG, a qualitative risk assessment may be more suitable due to inconsistent data and the complexity of information security risks. This approach identifies key vulnerabilities on a broader scale.</a:t>
            </a:r>
          </a:p>
          <a:p>
            <a:r>
              <a:rPr sz="2800" dirty="0"/>
              <a:t>However, quantitative assessments could be incorporated later once more reliable data is available, especially for financial risks.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226</Words>
  <Application>Microsoft Office PowerPoint</Application>
  <PresentationFormat>On-screen Show (4:3)</PresentationFormat>
  <Paragraphs>15</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Information Security Concerns at Boldi AG</vt:lpstr>
      <vt:lpstr>Quantitative vs Qualitative Risk Assessment</vt:lpstr>
      <vt:lpstr>Recommended Risk Assessment Approach</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Security Concerns at Boldi AG</dc:title>
  <dc:subject/>
  <dc:creator/>
  <cp:keywords/>
  <dc:description>generated using python-pptx</dc:description>
  <cp:lastModifiedBy>Almas Arshad</cp:lastModifiedBy>
  <cp:revision>2</cp:revision>
  <dcterms:created xsi:type="dcterms:W3CDTF">2013-01-27T09:14:16Z</dcterms:created>
  <dcterms:modified xsi:type="dcterms:W3CDTF">2024-09-09T07:59:39Z</dcterms:modified>
  <cp:category/>
</cp:coreProperties>
</file>