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Cybersecurity Defense Strategy for Boldi AG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Prepared by Junaid Arshad Malik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Part 1: Due Care vs. Due Diligence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Due Care: Implementing security controls (e.g., offsite backups).</a:t>
            </a:r>
          </a:p>
          <a:p>
            <a:r>
              <a:t>- Due Diligence: Regularly reviewing and monitoring those controls.</a:t>
            </a:r>
          </a:p>
          <a:p>
            <a:r>
              <a:t>- Boldi AG: Lack of due diligence in monitoring the offsite facility.</a:t>
            </a:r>
          </a:p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Part 2: Defense Options for Boldi 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Deter: Strengthen defenses to discourage attacks.</a:t>
            </a:r>
          </a:p>
          <a:p>
            <a:r>
              <a:t>- Detect: Use monitoring systems to identify attacks early.</a:t>
            </a:r>
          </a:p>
          <a:p>
            <a:r>
              <a:t>- Prevent: Secure systems via patching and encryption.</a:t>
            </a:r>
          </a:p>
          <a:p>
            <a:r>
              <a:t>- Avoid: Reduce exposure by limiting risky operations (e.g., move to cloud).</a:t>
            </a:r>
          </a:p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Deter: Strengthening Defenses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Implement multifactor authentication (MFA).</a:t>
            </a:r>
          </a:p>
          <a:p>
            <a:r>
              <a:t>- Train all staff on cybersecurity threats regularly.</a:t>
            </a:r>
          </a:p>
          <a:p>
            <a:r>
              <a:t>- Visible security measures (e.g., 24/7 surveillance).</a:t>
            </a:r>
          </a:p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Detect: Monitoring for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Deploy real-time monitoring systems.</a:t>
            </a:r>
          </a:p>
          <a:p>
            <a:r>
              <a:t>- Analyze network traffic for unusual patterns.</a:t>
            </a:r>
          </a:p>
          <a:p>
            <a:r>
              <a:t>- Use threat intelligence to detect suspicious activities.</a:t>
            </a:r>
          </a:p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Prevent: Securing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Patch software vulnerabilities regularly.</a:t>
            </a:r>
          </a:p>
          <a:p>
            <a:r>
              <a:t>- Encrypt sensitive data to prevent unauthorized access.</a:t>
            </a:r>
          </a:p>
          <a:p>
            <a:r>
              <a:t>- Regular security assessments to identify weak points.</a:t>
            </a:r>
          </a:p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Avoid: Reducing Exposure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Outsource risky activities to secure cloud providers.</a:t>
            </a:r>
          </a:p>
          <a:p>
            <a:r>
              <a:t>- Move away from legacy systems to modern infrastructure.</a:t>
            </a:r>
          </a:p>
          <a:p>
            <a:r>
              <a:t>- Limit attack surfaces by minimizing internal complexity.</a:t>
            </a:r>
          </a:p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236</Words>
  <Application>Microsoft Office PowerPoint</Application>
  <PresentationFormat>On-screen Show (4:3)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Cybersecurity Defense Strategy for Boldi AG</vt:lpstr>
      <vt:lpstr>Part 1: Due Care vs. Due Diligence</vt:lpstr>
      <vt:lpstr>Part 2: Defense Options for Boldi AG</vt:lpstr>
      <vt:lpstr>Deter: Strengthening Defenses</vt:lpstr>
      <vt:lpstr>Detect: Monitoring for Attacks</vt:lpstr>
      <vt:lpstr>Prevent: Securing Systems</vt:lpstr>
      <vt:lpstr>Avoid: Reducing Exposure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Cybersecurity Defense Strategy for Boldi AG</dc:title>
  <dc:subject/>
  <dc:creator/>
  <cp:keywords/>
  <dc:description>generated using python-pptx</dc:description>
  <cp:lastModifiedBy>Almas Arshad</cp:lastModifiedBy>
  <cp:revision>1</cp:revision>
  <dcterms:created xsi:type="dcterms:W3CDTF">2013-01-27T09:14:16Z</dcterms:created>
  <dcterms:modified xsi:type="dcterms:W3CDTF">2024-09-09T07:39:46Z</dcterms:modified>
  <cp:category/>
</cp:coreProperties>
</file>