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699418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7956718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514350" y="3549649"/>
            <a:ext cx="7598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1028700" y="699084"/>
            <a:ext cx="6570000" cy="2373600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514350" y="3974702"/>
            <a:ext cx="75987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7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823406" y="2514600"/>
            <a:ext cx="7004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515599" y="3257550"/>
            <a:ext cx="76143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514352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514351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514350" y="2914650"/>
            <a:ext cx="760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514349" y="3581400"/>
            <a:ext cx="7601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514351" y="2628900"/>
            <a:ext cx="75987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2945119" y="-824350"/>
            <a:ext cx="2736900" cy="7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360421" y="1590899"/>
            <a:ext cx="3886200" cy="16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508337" y="-536700"/>
            <a:ext cx="3886200" cy="5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514350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514349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14352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36642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30253" y="1663700"/>
            <a:ext cx="35319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14351" y="2152651"/>
            <a:ext cx="3747600" cy="21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72002" y="1670050"/>
            <a:ext cx="3542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367612" y="2152651"/>
            <a:ext cx="3746400" cy="21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514350" y="1555750"/>
            <a:ext cx="2760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486151" y="457201"/>
            <a:ext cx="46269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4350" y="2584450"/>
            <a:ext cx="276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14350" y="1200150"/>
            <a:ext cx="4623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652190" y="685800"/>
            <a:ext cx="2460600" cy="3429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14350" y="2228850"/>
            <a:ext cx="4623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16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1670876" y="585955"/>
            <a:ext cx="5272179" cy="96685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algn="ctr"/>
            <a:br>
              <a:rPr lang="es-ES" b="0" dirty="0">
                <a:effectLst/>
              </a:rPr>
            </a:br>
            <a:br>
              <a:rPr lang="es-BO" sz="1400" b="1" i="0" dirty="0">
                <a:solidFill>
                  <a:srgbClr val="FFFFFF"/>
                </a:solidFill>
                <a:effectLst/>
                <a:latin typeface="+mn-lt"/>
              </a:rPr>
            </a:br>
            <a:br>
              <a:rPr lang="es-BO" sz="1400" b="1" i="0" dirty="0">
                <a:solidFill>
                  <a:srgbClr val="FFFFFF"/>
                </a:solidFill>
                <a:effectLst/>
                <a:latin typeface="+mn-lt"/>
              </a:rPr>
            </a:br>
            <a:br>
              <a:rPr lang="es-BO" sz="1400" b="1" i="0" dirty="0">
                <a:solidFill>
                  <a:srgbClr val="FFFFFF"/>
                </a:solidFill>
                <a:effectLst/>
                <a:latin typeface="+mn-lt"/>
              </a:rPr>
            </a:br>
            <a:br>
              <a:rPr lang="es-BO" sz="1400" b="1" i="0" dirty="0">
                <a:solidFill>
                  <a:srgbClr val="FFFFFF"/>
                </a:solidFill>
                <a:effectLst/>
                <a:latin typeface="+mn-lt"/>
              </a:rPr>
            </a:br>
            <a:br>
              <a:rPr lang="es-BO" sz="2000" b="1" i="0" dirty="0">
                <a:solidFill>
                  <a:srgbClr val="FFFFFF"/>
                </a:solidFill>
                <a:effectLst/>
                <a:latin typeface="+mn-lt"/>
              </a:rPr>
            </a:br>
            <a:r>
              <a:rPr lang="es-BO" sz="2000" b="1" i="0" dirty="0">
                <a:solidFill>
                  <a:srgbClr val="FFFFFF"/>
                </a:solidFill>
                <a:effectLst/>
                <a:latin typeface="+mn-lt"/>
              </a:rPr>
              <a:t>UNIVERSIDAD MAYOR DE SAN ANDRÉS</a:t>
            </a:r>
            <a:br>
              <a:rPr lang="es-BO" sz="2000" b="1" i="0" dirty="0">
                <a:solidFill>
                  <a:srgbClr val="FFFFFF"/>
                </a:solidFill>
                <a:effectLst/>
                <a:latin typeface="+mn-lt"/>
              </a:rPr>
            </a:br>
            <a:r>
              <a:rPr lang="es-BO" sz="2000" b="1" i="0" dirty="0">
                <a:solidFill>
                  <a:srgbClr val="FFFFFF"/>
                </a:solidFill>
                <a:effectLst/>
                <a:latin typeface="+mn-lt"/>
              </a:rPr>
              <a:t>CURSO BÁSICO DE PYTHON</a:t>
            </a:r>
            <a:br>
              <a:rPr lang="es-BO" sz="2000" b="1" i="0" dirty="0">
                <a:solidFill>
                  <a:srgbClr val="FFFFFF"/>
                </a:solidFill>
                <a:effectLst/>
                <a:latin typeface="+mn-lt"/>
              </a:rPr>
            </a:br>
            <a:r>
              <a:rPr lang="es-BO" sz="2000" b="1" i="0" dirty="0">
                <a:solidFill>
                  <a:srgbClr val="FFFFFF"/>
                </a:solidFill>
                <a:effectLst/>
                <a:latin typeface="+mn-lt"/>
              </a:rPr>
              <a:t>SPE STUDENT CHAPTER UMSA</a:t>
            </a:r>
            <a:endParaRPr lang="es-BO" sz="2000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545157" y="3247017"/>
            <a:ext cx="5523615" cy="163121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800" b="1" dirty="0"/>
              <a:t>Nombre: Gabriel Flores Aranibar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800" b="1" dirty="0"/>
              <a:t>Carrera: Ingeniería Química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800" b="1" dirty="0"/>
              <a:t>Semestre II – 2023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800" b="1" dirty="0"/>
              <a:t>La Paz - Bolivia</a:t>
            </a:r>
          </a:p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A263C4-A54E-4FAA-BD73-8576AE2097C9}"/>
              </a:ext>
            </a:extLst>
          </p:cNvPr>
          <p:cNvSpPr txBox="1"/>
          <p:nvPr/>
        </p:nvSpPr>
        <p:spPr>
          <a:xfrm>
            <a:off x="1154413" y="1735738"/>
            <a:ext cx="63051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BO" sz="3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PROYECTO FINAL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BO" sz="36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TERMODINÁMICA - EXERGÍA</a:t>
            </a:r>
            <a:endParaRPr lang="es-BO" b="0" dirty="0">
              <a:effectLst/>
            </a:endParaRPr>
          </a:p>
          <a:p>
            <a:br>
              <a:rPr lang="es-BO" dirty="0"/>
            </a:br>
            <a:endParaRPr lang="es-B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1420B0-369D-4E91-A706-C8B973F6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63" y="411197"/>
            <a:ext cx="1813677" cy="114161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541738-F61A-45E4-AB6C-BA64F6DC3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9" y="343167"/>
            <a:ext cx="720663" cy="14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5B7EC-C8EA-455B-AAF9-FF242A84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15" y="135405"/>
            <a:ext cx="3626565" cy="446567"/>
          </a:xfrm>
        </p:spPr>
        <p:txBody>
          <a:bodyPr>
            <a:normAutofit fontScale="90000"/>
          </a:bodyPr>
          <a:lstStyle/>
          <a:p>
            <a:r>
              <a:rPr lang="es-ES" dirty="0"/>
              <a:t>EXERGÍA EJERCICIO 8,30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B63D69-DAA8-46D2-B3DF-23AE8739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4" y="760611"/>
            <a:ext cx="4098541" cy="41573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8E9D1C-B4A4-4343-A6C5-88B0E65AF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" r="13372" b="35215"/>
          <a:stretch/>
        </p:blipFill>
        <p:spPr>
          <a:xfrm>
            <a:off x="4328722" y="1491703"/>
            <a:ext cx="4516368" cy="16610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7D10E0A-61AF-4102-BC01-AC5589723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722" y="3152774"/>
            <a:ext cx="4516368" cy="18395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6342A-DEF8-4F51-A1C7-4B7972A853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77" t="22038" r="34267" b="44368"/>
          <a:stretch/>
        </p:blipFill>
        <p:spPr>
          <a:xfrm>
            <a:off x="4328722" y="135405"/>
            <a:ext cx="4516368" cy="13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1B682C-CEFB-4A2F-8887-6271F289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7758" cy="51435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F500F46-D947-4C76-A916-8072FFBE72F0}"/>
              </a:ext>
            </a:extLst>
          </p:cNvPr>
          <p:cNvSpPr txBox="1"/>
          <p:nvPr/>
        </p:nvSpPr>
        <p:spPr>
          <a:xfrm>
            <a:off x="3137252" y="648587"/>
            <a:ext cx="324743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Volumen en litros, necesitamos en m3.</a:t>
            </a:r>
            <a:endParaRPr lang="es-B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32DAD34-FC11-448B-ABC6-BA571FB8F274}"/>
              </a:ext>
            </a:extLst>
          </p:cNvPr>
          <p:cNvSpPr txBox="1"/>
          <p:nvPr/>
        </p:nvSpPr>
        <p:spPr>
          <a:xfrm>
            <a:off x="5986130" y="1580027"/>
            <a:ext cx="2849526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Estructura de control “while” para elegir el tipo de sistema de unidades que tenemos.</a:t>
            </a:r>
            <a:endParaRPr lang="es-B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46A069-9464-4A21-80E5-553B2DFBA47E}"/>
              </a:ext>
            </a:extLst>
          </p:cNvPr>
          <p:cNvSpPr txBox="1"/>
          <p:nvPr/>
        </p:nvSpPr>
        <p:spPr>
          <a:xfrm>
            <a:off x="5454502" y="3918202"/>
            <a:ext cx="2849526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Estructura de control “if” para operar en base al tipo de función elegida.</a:t>
            </a:r>
            <a:endParaRPr lang="es-B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CF59D4-52A9-406C-B7B4-45655ECBAF1C}"/>
              </a:ext>
            </a:extLst>
          </p:cNvPr>
          <p:cNvSpPr txBox="1"/>
          <p:nvPr/>
        </p:nvSpPr>
        <p:spPr>
          <a:xfrm>
            <a:off x="7012338" y="486634"/>
            <a:ext cx="1359825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Función litro</a:t>
            </a:r>
          </a:p>
          <a:p>
            <a:r>
              <a:rPr lang="es-ES" dirty="0"/>
              <a:t>Función cm3</a:t>
            </a:r>
          </a:p>
          <a:p>
            <a:r>
              <a:rPr lang="es-ES" dirty="0"/>
              <a:t>Función m3</a:t>
            </a:r>
            <a:endParaRPr lang="es-BO" dirty="0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060D2C2C-3C6E-4F9E-BEE6-453D66D1EC7C}"/>
              </a:ext>
            </a:extLst>
          </p:cNvPr>
          <p:cNvSpPr/>
          <p:nvPr/>
        </p:nvSpPr>
        <p:spPr>
          <a:xfrm>
            <a:off x="6517758" y="739008"/>
            <a:ext cx="361507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145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B70A56-17C9-4054-B4FE-0614421A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5" y="0"/>
            <a:ext cx="7775489" cy="51435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812BE86-199C-45E8-8755-21B0B0109814}"/>
              </a:ext>
            </a:extLst>
          </p:cNvPr>
          <p:cNvSpPr txBox="1"/>
          <p:nvPr/>
        </p:nvSpPr>
        <p:spPr>
          <a:xfrm>
            <a:off x="7017488" y="329609"/>
            <a:ext cx="177563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Tipo de datos float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897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E68-6964-4FCD-AD91-C07EB883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" y="1118880"/>
            <a:ext cx="2175686" cy="449421"/>
          </a:xfrm>
        </p:spPr>
        <p:txBody>
          <a:bodyPr>
            <a:normAutofit fontScale="90000"/>
          </a:bodyPr>
          <a:lstStyle/>
          <a:p>
            <a:r>
              <a:rPr lang="es-ES" dirty="0"/>
              <a:t>Resultados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27A5EC-C11F-494D-9FD7-8B39E7FB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8" t="62647" b="5669"/>
          <a:stretch/>
        </p:blipFill>
        <p:spPr>
          <a:xfrm>
            <a:off x="94903" y="183214"/>
            <a:ext cx="5062678" cy="9356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56D308-A4CF-44BA-B7CF-ACFE3E57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85" y="1292069"/>
            <a:ext cx="4105058" cy="18824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20BE0A8-9155-4F38-A6A4-1BD2AC881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59" t="56801" r="34484" b="36580"/>
          <a:stretch/>
        </p:blipFill>
        <p:spPr>
          <a:xfrm>
            <a:off x="4232285" y="3771656"/>
            <a:ext cx="4105058" cy="3054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CDD30A-A70E-488F-8B97-3225C31C7F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00" t="52038" r="43596" b="35883"/>
          <a:stretch/>
        </p:blipFill>
        <p:spPr>
          <a:xfrm>
            <a:off x="4232285" y="4191204"/>
            <a:ext cx="3557381" cy="6209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E601A7F-8339-4491-911C-A2A4EBBC8A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979" t="44998" r="50000" b="49999"/>
          <a:stretch/>
        </p:blipFill>
        <p:spPr>
          <a:xfrm>
            <a:off x="4232285" y="3256982"/>
            <a:ext cx="4703542" cy="4006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E9DE47-6BDB-4873-A8DA-DC1D36DB13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6510"/>
          <a:stretch/>
        </p:blipFill>
        <p:spPr>
          <a:xfrm>
            <a:off x="478202" y="1507883"/>
            <a:ext cx="3370784" cy="34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0662"/>
      </p:ext>
    </p:extLst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99</Words>
  <Application>Microsoft Office PowerPoint</Application>
  <PresentationFormat>Presentación en pantalla (16:9)</PresentationFormat>
  <Paragraphs>17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Celestial</vt:lpstr>
      <vt:lpstr>      UNIVERSIDAD MAYOR DE SAN ANDRÉS CURSO BÁSICO DE PYTHON SPE STUDENT CHAPTER UMSA</vt:lpstr>
      <vt:lpstr>EXERGÍA EJERCICIO 8,30</vt:lpstr>
      <vt:lpstr>Presentación de PowerPoint</vt:lpstr>
      <vt:lpstr>Presentación de PowerPoint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GABO</dc:creator>
  <cp:lastModifiedBy>Gabriel Flores Aranibar</cp:lastModifiedBy>
  <cp:revision>21</cp:revision>
  <dcterms:modified xsi:type="dcterms:W3CDTF">2023-09-16T12:03:44Z</dcterms:modified>
</cp:coreProperties>
</file>