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43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71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233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62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027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92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466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83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50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9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4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78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58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15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22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4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00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D6D9-8E26-4BD4-86CF-03105176676B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592C-99C7-4627-9BEE-712BE277F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538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C9C7B-21A7-4B0E-ACE3-37098C61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518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PROYECTO - PYTHON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CORRELACION DE STANDING, M.G. – PARA EL CALCULO DE FACTOR VOLUMETRICO DE PETROLEO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196CCC-BA60-4A51-98F1-285FF0740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7" y="3441220"/>
            <a:ext cx="1545269" cy="1947614"/>
          </a:xfrm>
        </p:spPr>
      </p:pic>
      <p:pic>
        <p:nvPicPr>
          <p:cNvPr id="1026" name="Picture 2" descr="No hay ninguna descripción de la foto disponible.">
            <a:extLst>
              <a:ext uri="{FF2B5EF4-FFF2-40B4-BE49-F238E27FC236}">
                <a16:creationId xmlns:a16="http://schemas.microsoft.com/office/drawing/2014/main" id="{849DA897-7653-42C9-B341-6A224D0F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858" y="16041"/>
            <a:ext cx="2340142" cy="23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E1653A-1D7A-4A41-A49B-BE7DCE139051}"/>
              </a:ext>
            </a:extLst>
          </p:cNvPr>
          <p:cNvSpPr txBox="1"/>
          <p:nvPr/>
        </p:nvSpPr>
        <p:spPr>
          <a:xfrm>
            <a:off x="2743200" y="3063265"/>
            <a:ext cx="8293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UNIV. LIZANDRO VICENTE MORANTE </a:t>
            </a:r>
          </a:p>
          <a:p>
            <a:pPr algn="just"/>
            <a:r>
              <a:rPr lang="es-ES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CARRERA: INGENIERIA PETROLERA</a:t>
            </a:r>
          </a:p>
          <a:p>
            <a:pPr algn="just"/>
            <a:r>
              <a:rPr lang="es-ES" sz="3600" b="1" dirty="0"/>
              <a:t>UNIVERSIDAD MAYOR DE SAN ANDRES</a:t>
            </a:r>
          </a:p>
          <a:p>
            <a:pPr algn="just"/>
            <a:r>
              <a:rPr lang="es-ES" sz="3600" b="1" dirty="0"/>
              <a:t>SPE STUDENT CHAPTER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246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14E92-A313-494E-8F5B-C5517891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PLANTEADO PARA EL PROYECTO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5377486-1452-4D29-81D5-49A965787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88893"/>
            <a:ext cx="9906000" cy="26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0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6BAE1BF-FC03-44CA-B253-32CCC0640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08" y="595750"/>
            <a:ext cx="5067156" cy="56664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E4E177-82DB-4963-853E-BB82ACB0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254" y="2766919"/>
            <a:ext cx="630703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7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E16A2B-2E7E-4495-877F-2ED137FD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40" y="0"/>
            <a:ext cx="8295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9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24AE03E-48B0-4A52-A104-E3C8227A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74" y="0"/>
            <a:ext cx="7303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14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</TotalTime>
  <Words>25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PROYECTO - PYTHON CORRELACION DE STANDING, M.G. – PARA EL CALCULO DE FACTOR VOLUMETRICO DE PETROLEO</vt:lpstr>
      <vt:lpstr>PROBLEMA PLANTEADO PARA EL PROYECTO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- PYTHON CORRELACION DE STANDING, M.G. – PARA EL CALCULO DE FACTOR VOLUMETRICO DE PETROLEO</dc:title>
  <dc:creator>Lizandro Vicente Morante</dc:creator>
  <cp:lastModifiedBy>Lizandro Vicente Morante</cp:lastModifiedBy>
  <cp:revision>2</cp:revision>
  <dcterms:created xsi:type="dcterms:W3CDTF">2023-09-22T20:43:57Z</dcterms:created>
  <dcterms:modified xsi:type="dcterms:W3CDTF">2023-09-22T20:55:57Z</dcterms:modified>
</cp:coreProperties>
</file>