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0EF92-EEF9-4BB9-BF2E-4C8D889D3C5F}">
  <a:tblStyle styleId="{4820EF92-EEF9-4BB9-BF2E-4C8D889D3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9" name="Google Shape;7929;gebe1bea0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0" name="Google Shape;7930;gebe1bea0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6" name="Google Shape;8166;geeb8ba41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7" name="Google Shape;8167;geeb8ba41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" name="Google Shape;8304;geeb8ba41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5" name="Google Shape;8305;geeb8ba41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" name="Google Shape;8325;gd2089cfc3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6" name="Google Shape;8326;gd2089cfc34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9" name="Google Shape;8469;gd2089cfc34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0" name="Google Shape;8470;gd2089cfc34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-2552649" y="-2261765"/>
            <a:ext cx="6444698" cy="615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950" y="738450"/>
            <a:ext cx="6110100" cy="3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99250" y="3935425"/>
            <a:ext cx="4945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70441">
            <a:off x="6320562" y="1102288"/>
            <a:ext cx="4356698" cy="61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7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9" name="Google Shape;757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74593" flipH="1">
            <a:off x="7752821" y="3368140"/>
            <a:ext cx="3327723" cy="325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0" name="Google Shape;75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893621" flipH="1">
            <a:off x="-2102987" y="-1619546"/>
            <a:ext cx="3778798" cy="3611563"/>
          </a:xfrm>
          <a:prstGeom prst="rect">
            <a:avLst/>
          </a:prstGeom>
          <a:noFill/>
          <a:ln>
            <a:noFill/>
          </a:ln>
        </p:spPr>
      </p:pic>
      <p:sp>
        <p:nvSpPr>
          <p:cNvPr id="7581" name="Google Shape;7581;p60"/>
          <p:cNvSpPr/>
          <p:nvPr/>
        </p:nvSpPr>
        <p:spPr>
          <a:xfrm rot="161369">
            <a:off x="-186028" y="4390492"/>
            <a:ext cx="2977244" cy="524105"/>
          </a:xfrm>
          <a:custGeom>
            <a:avLst/>
            <a:gdLst/>
            <a:ahLst/>
            <a:cxnLst/>
            <a:rect l="l" t="t" r="r" b="b"/>
            <a:pathLst>
              <a:path w="128757" h="22666" extrusionOk="0">
                <a:moveTo>
                  <a:pt x="26525" y="5586"/>
                </a:moveTo>
                <a:cubicBezTo>
                  <a:pt x="26544" y="5586"/>
                  <a:pt x="26565" y="5587"/>
                  <a:pt x="26586" y="5590"/>
                </a:cubicBezTo>
                <a:cubicBezTo>
                  <a:pt x="26705" y="5604"/>
                  <a:pt x="26825" y="5609"/>
                  <a:pt x="26945" y="5609"/>
                </a:cubicBezTo>
                <a:cubicBezTo>
                  <a:pt x="27130" y="5609"/>
                  <a:pt x="27314" y="5598"/>
                  <a:pt x="27491" y="5598"/>
                </a:cubicBezTo>
                <a:cubicBezTo>
                  <a:pt x="27822" y="5921"/>
                  <a:pt x="27510" y="6312"/>
                  <a:pt x="27673" y="6587"/>
                </a:cubicBezTo>
                <a:cubicBezTo>
                  <a:pt x="27471" y="6990"/>
                  <a:pt x="26980" y="7123"/>
                  <a:pt x="26992" y="7623"/>
                </a:cubicBezTo>
                <a:cubicBezTo>
                  <a:pt x="26995" y="7691"/>
                  <a:pt x="26544" y="7733"/>
                  <a:pt x="26510" y="7848"/>
                </a:cubicBezTo>
                <a:cubicBezTo>
                  <a:pt x="26406" y="8211"/>
                  <a:pt x="26147" y="8318"/>
                  <a:pt x="25865" y="8501"/>
                </a:cubicBezTo>
                <a:cubicBezTo>
                  <a:pt x="25415" y="8795"/>
                  <a:pt x="25079" y="9228"/>
                  <a:pt x="24569" y="9494"/>
                </a:cubicBezTo>
                <a:cubicBezTo>
                  <a:pt x="24133" y="9723"/>
                  <a:pt x="23848" y="10226"/>
                  <a:pt x="23453" y="10554"/>
                </a:cubicBezTo>
                <a:cubicBezTo>
                  <a:pt x="23040" y="10893"/>
                  <a:pt x="22532" y="11109"/>
                  <a:pt x="22135" y="11483"/>
                </a:cubicBezTo>
                <a:cubicBezTo>
                  <a:pt x="22037" y="11576"/>
                  <a:pt x="21858" y="11579"/>
                  <a:pt x="21748" y="11662"/>
                </a:cubicBezTo>
                <a:cubicBezTo>
                  <a:pt x="21587" y="11789"/>
                  <a:pt x="21453" y="11949"/>
                  <a:pt x="21300" y="12103"/>
                </a:cubicBezTo>
                <a:lnTo>
                  <a:pt x="20661" y="12101"/>
                </a:lnTo>
                <a:cubicBezTo>
                  <a:pt x="20423" y="12575"/>
                  <a:pt x="19907" y="12705"/>
                  <a:pt x="19492" y="12959"/>
                </a:cubicBezTo>
                <a:cubicBezTo>
                  <a:pt x="19042" y="13231"/>
                  <a:pt x="18505" y="13341"/>
                  <a:pt x="18107" y="13732"/>
                </a:cubicBezTo>
                <a:cubicBezTo>
                  <a:pt x="17764" y="14071"/>
                  <a:pt x="17191" y="14098"/>
                  <a:pt x="16978" y="14637"/>
                </a:cubicBezTo>
                <a:cubicBezTo>
                  <a:pt x="16716" y="14292"/>
                  <a:pt x="16695" y="13936"/>
                  <a:pt x="16904" y="13742"/>
                </a:cubicBezTo>
                <a:cubicBezTo>
                  <a:pt x="17198" y="13467"/>
                  <a:pt x="17052" y="13169"/>
                  <a:pt x="17120" y="12893"/>
                </a:cubicBezTo>
                <a:cubicBezTo>
                  <a:pt x="17321" y="12667"/>
                  <a:pt x="17651" y="12462"/>
                  <a:pt x="17698" y="12207"/>
                </a:cubicBezTo>
                <a:cubicBezTo>
                  <a:pt x="17761" y="11845"/>
                  <a:pt x="18028" y="11713"/>
                  <a:pt x="18203" y="11479"/>
                </a:cubicBezTo>
                <a:cubicBezTo>
                  <a:pt x="18376" y="11245"/>
                  <a:pt x="18693" y="11128"/>
                  <a:pt x="18681" y="10737"/>
                </a:cubicBezTo>
                <a:cubicBezTo>
                  <a:pt x="18676" y="10593"/>
                  <a:pt x="18936" y="10437"/>
                  <a:pt x="19079" y="10292"/>
                </a:cubicBezTo>
                <a:cubicBezTo>
                  <a:pt x="19662" y="9707"/>
                  <a:pt x="20277" y="9150"/>
                  <a:pt x="20819" y="8528"/>
                </a:cubicBezTo>
                <a:cubicBezTo>
                  <a:pt x="21099" y="8205"/>
                  <a:pt x="21466" y="8084"/>
                  <a:pt x="21801" y="7887"/>
                </a:cubicBezTo>
                <a:cubicBezTo>
                  <a:pt x="22095" y="7715"/>
                  <a:pt x="22460" y="7661"/>
                  <a:pt x="22657" y="7335"/>
                </a:cubicBezTo>
                <a:cubicBezTo>
                  <a:pt x="22825" y="7056"/>
                  <a:pt x="23255" y="7211"/>
                  <a:pt x="23405" y="6894"/>
                </a:cubicBezTo>
                <a:cubicBezTo>
                  <a:pt x="23409" y="6894"/>
                  <a:pt x="23412" y="6895"/>
                  <a:pt x="23416" y="6895"/>
                </a:cubicBezTo>
                <a:cubicBezTo>
                  <a:pt x="23815" y="6895"/>
                  <a:pt x="24013" y="6582"/>
                  <a:pt x="24262" y="6347"/>
                </a:cubicBezTo>
                <a:cubicBezTo>
                  <a:pt x="24299" y="6313"/>
                  <a:pt x="24330" y="6250"/>
                  <a:pt x="24372" y="6243"/>
                </a:cubicBezTo>
                <a:cubicBezTo>
                  <a:pt x="24614" y="6198"/>
                  <a:pt x="24949" y="6251"/>
                  <a:pt x="25081" y="6111"/>
                </a:cubicBezTo>
                <a:cubicBezTo>
                  <a:pt x="25352" y="5823"/>
                  <a:pt x="25679" y="6007"/>
                  <a:pt x="25930" y="5889"/>
                </a:cubicBezTo>
                <a:cubicBezTo>
                  <a:pt x="26131" y="5795"/>
                  <a:pt x="26264" y="5586"/>
                  <a:pt x="26525" y="5586"/>
                </a:cubicBezTo>
                <a:close/>
                <a:moveTo>
                  <a:pt x="56876" y="1563"/>
                </a:moveTo>
                <a:cubicBezTo>
                  <a:pt x="57093" y="1563"/>
                  <a:pt x="57310" y="1568"/>
                  <a:pt x="57527" y="1568"/>
                </a:cubicBezTo>
                <a:lnTo>
                  <a:pt x="58492" y="1568"/>
                </a:lnTo>
                <a:lnTo>
                  <a:pt x="58492" y="1567"/>
                </a:lnTo>
                <a:cubicBezTo>
                  <a:pt x="59049" y="2189"/>
                  <a:pt x="59056" y="2277"/>
                  <a:pt x="58778" y="2825"/>
                </a:cubicBezTo>
                <a:cubicBezTo>
                  <a:pt x="58444" y="3478"/>
                  <a:pt x="58186" y="4179"/>
                  <a:pt x="57572" y="4649"/>
                </a:cubicBezTo>
                <a:cubicBezTo>
                  <a:pt x="57136" y="5667"/>
                  <a:pt x="56147" y="6212"/>
                  <a:pt x="55510" y="7051"/>
                </a:cubicBezTo>
                <a:cubicBezTo>
                  <a:pt x="55237" y="7415"/>
                  <a:pt x="54807" y="7398"/>
                  <a:pt x="54517" y="7685"/>
                </a:cubicBezTo>
                <a:cubicBezTo>
                  <a:pt x="54242" y="7955"/>
                  <a:pt x="54049" y="8333"/>
                  <a:pt x="53580" y="8411"/>
                </a:cubicBezTo>
                <a:cubicBezTo>
                  <a:pt x="53370" y="8445"/>
                  <a:pt x="53212" y="8743"/>
                  <a:pt x="53011" y="8895"/>
                </a:cubicBezTo>
                <a:cubicBezTo>
                  <a:pt x="52694" y="9133"/>
                  <a:pt x="52539" y="9567"/>
                  <a:pt x="52077" y="9632"/>
                </a:cubicBezTo>
                <a:cubicBezTo>
                  <a:pt x="51665" y="9689"/>
                  <a:pt x="51599" y="10267"/>
                  <a:pt x="51096" y="10275"/>
                </a:cubicBezTo>
                <a:cubicBezTo>
                  <a:pt x="50906" y="10279"/>
                  <a:pt x="50735" y="10609"/>
                  <a:pt x="50530" y="10754"/>
                </a:cubicBezTo>
                <a:cubicBezTo>
                  <a:pt x="50377" y="10860"/>
                  <a:pt x="50157" y="10873"/>
                  <a:pt x="50011" y="10984"/>
                </a:cubicBezTo>
                <a:cubicBezTo>
                  <a:pt x="49739" y="11195"/>
                  <a:pt x="49522" y="11430"/>
                  <a:pt x="49160" y="11558"/>
                </a:cubicBezTo>
                <a:cubicBezTo>
                  <a:pt x="48821" y="11679"/>
                  <a:pt x="48604" y="12075"/>
                  <a:pt x="48189" y="12204"/>
                </a:cubicBezTo>
                <a:cubicBezTo>
                  <a:pt x="47883" y="12300"/>
                  <a:pt x="47758" y="12710"/>
                  <a:pt x="47329" y="12761"/>
                </a:cubicBezTo>
                <a:cubicBezTo>
                  <a:pt x="47084" y="12791"/>
                  <a:pt x="46903" y="13261"/>
                  <a:pt x="46647" y="13316"/>
                </a:cubicBezTo>
                <a:cubicBezTo>
                  <a:pt x="46372" y="13375"/>
                  <a:pt x="46238" y="13584"/>
                  <a:pt x="46009" y="13662"/>
                </a:cubicBezTo>
                <a:cubicBezTo>
                  <a:pt x="45738" y="13752"/>
                  <a:pt x="45427" y="13808"/>
                  <a:pt x="45218" y="13982"/>
                </a:cubicBezTo>
                <a:cubicBezTo>
                  <a:pt x="44876" y="14267"/>
                  <a:pt x="44429" y="14353"/>
                  <a:pt x="44103" y="14686"/>
                </a:cubicBezTo>
                <a:cubicBezTo>
                  <a:pt x="43735" y="15061"/>
                  <a:pt x="43122" y="15081"/>
                  <a:pt x="42731" y="15465"/>
                </a:cubicBezTo>
                <a:cubicBezTo>
                  <a:pt x="42728" y="15465"/>
                  <a:pt x="42725" y="15465"/>
                  <a:pt x="42721" y="15465"/>
                </a:cubicBezTo>
                <a:cubicBezTo>
                  <a:pt x="42254" y="15465"/>
                  <a:pt x="42071" y="15884"/>
                  <a:pt x="41740" y="16121"/>
                </a:cubicBezTo>
                <a:cubicBezTo>
                  <a:pt x="41728" y="16120"/>
                  <a:pt x="41717" y="16120"/>
                  <a:pt x="41705" y="16120"/>
                </a:cubicBezTo>
                <a:cubicBezTo>
                  <a:pt x="41607" y="16120"/>
                  <a:pt x="41502" y="16139"/>
                  <a:pt x="41390" y="16139"/>
                </a:cubicBezTo>
                <a:cubicBezTo>
                  <a:pt x="41260" y="16139"/>
                  <a:pt x="41121" y="16113"/>
                  <a:pt x="40973" y="16000"/>
                </a:cubicBezTo>
                <a:lnTo>
                  <a:pt x="40973" y="14370"/>
                </a:lnTo>
                <a:cubicBezTo>
                  <a:pt x="40973" y="14318"/>
                  <a:pt x="40967" y="14266"/>
                  <a:pt x="40975" y="14216"/>
                </a:cubicBezTo>
                <a:cubicBezTo>
                  <a:pt x="40982" y="14169"/>
                  <a:pt x="40989" y="14097"/>
                  <a:pt x="41019" y="14083"/>
                </a:cubicBezTo>
                <a:cubicBezTo>
                  <a:pt x="41445" y="13871"/>
                  <a:pt x="41130" y="13380"/>
                  <a:pt x="41361" y="13145"/>
                </a:cubicBezTo>
                <a:cubicBezTo>
                  <a:pt x="41558" y="12944"/>
                  <a:pt x="41513" y="12662"/>
                  <a:pt x="41681" y="12501"/>
                </a:cubicBezTo>
                <a:cubicBezTo>
                  <a:pt x="41974" y="12220"/>
                  <a:pt x="41911" y="11744"/>
                  <a:pt x="42322" y="11514"/>
                </a:cubicBezTo>
                <a:cubicBezTo>
                  <a:pt x="42863" y="11212"/>
                  <a:pt x="42932" y="10505"/>
                  <a:pt x="43415" y="10111"/>
                </a:cubicBezTo>
                <a:cubicBezTo>
                  <a:pt x="43893" y="9722"/>
                  <a:pt x="44275" y="9219"/>
                  <a:pt x="44744" y="8815"/>
                </a:cubicBezTo>
                <a:cubicBezTo>
                  <a:pt x="45273" y="8359"/>
                  <a:pt x="45662" y="7775"/>
                  <a:pt x="46327" y="7425"/>
                </a:cubicBezTo>
                <a:cubicBezTo>
                  <a:pt x="46893" y="7128"/>
                  <a:pt x="47312" y="6542"/>
                  <a:pt x="47779" y="6068"/>
                </a:cubicBezTo>
                <a:cubicBezTo>
                  <a:pt x="47996" y="5852"/>
                  <a:pt x="48345" y="5922"/>
                  <a:pt x="48540" y="5640"/>
                </a:cubicBezTo>
                <a:cubicBezTo>
                  <a:pt x="48713" y="5390"/>
                  <a:pt x="48969" y="5197"/>
                  <a:pt x="49188" y="4979"/>
                </a:cubicBezTo>
                <a:cubicBezTo>
                  <a:pt x="49231" y="4989"/>
                  <a:pt x="49271" y="4994"/>
                  <a:pt x="49308" y="4994"/>
                </a:cubicBezTo>
                <a:cubicBezTo>
                  <a:pt x="49606" y="4994"/>
                  <a:pt x="49715" y="4673"/>
                  <a:pt x="49938" y="4546"/>
                </a:cubicBezTo>
                <a:cubicBezTo>
                  <a:pt x="50270" y="4357"/>
                  <a:pt x="50616" y="4193"/>
                  <a:pt x="50972" y="4053"/>
                </a:cubicBezTo>
                <a:cubicBezTo>
                  <a:pt x="51321" y="3914"/>
                  <a:pt x="51438" y="3422"/>
                  <a:pt x="51869" y="3422"/>
                </a:cubicBezTo>
                <a:cubicBezTo>
                  <a:pt x="51895" y="3422"/>
                  <a:pt x="51922" y="3424"/>
                  <a:pt x="51950" y="3428"/>
                </a:cubicBezTo>
                <a:cubicBezTo>
                  <a:pt x="52184" y="3071"/>
                  <a:pt x="52699" y="3163"/>
                  <a:pt x="52932" y="2808"/>
                </a:cubicBezTo>
                <a:cubicBezTo>
                  <a:pt x="52971" y="2820"/>
                  <a:pt x="53007" y="2825"/>
                  <a:pt x="53041" y="2825"/>
                </a:cubicBezTo>
                <a:cubicBezTo>
                  <a:pt x="53323" y="2825"/>
                  <a:pt x="53473" y="2467"/>
                  <a:pt x="53785" y="2467"/>
                </a:cubicBezTo>
                <a:cubicBezTo>
                  <a:pt x="53818" y="2467"/>
                  <a:pt x="53854" y="2471"/>
                  <a:pt x="53891" y="2480"/>
                </a:cubicBezTo>
                <a:cubicBezTo>
                  <a:pt x="53921" y="2488"/>
                  <a:pt x="53951" y="2491"/>
                  <a:pt x="53979" y="2491"/>
                </a:cubicBezTo>
                <a:cubicBezTo>
                  <a:pt x="54272" y="2491"/>
                  <a:pt x="54500" y="2143"/>
                  <a:pt x="54845" y="2143"/>
                </a:cubicBezTo>
                <a:cubicBezTo>
                  <a:pt x="54895" y="2143"/>
                  <a:pt x="54948" y="2150"/>
                  <a:pt x="55003" y="2167"/>
                </a:cubicBezTo>
                <a:cubicBezTo>
                  <a:pt x="55016" y="2171"/>
                  <a:pt x="55028" y="2172"/>
                  <a:pt x="55040" y="2172"/>
                </a:cubicBezTo>
                <a:cubicBezTo>
                  <a:pt x="55198" y="2172"/>
                  <a:pt x="55328" y="1866"/>
                  <a:pt x="55557" y="1866"/>
                </a:cubicBezTo>
                <a:cubicBezTo>
                  <a:pt x="55584" y="1866"/>
                  <a:pt x="55612" y="1871"/>
                  <a:pt x="55642" y="1880"/>
                </a:cubicBezTo>
                <a:cubicBezTo>
                  <a:pt x="55686" y="1894"/>
                  <a:pt x="55727" y="1900"/>
                  <a:pt x="55765" y="1900"/>
                </a:cubicBezTo>
                <a:cubicBezTo>
                  <a:pt x="56039" y="1900"/>
                  <a:pt x="56186" y="1586"/>
                  <a:pt x="56443" y="1573"/>
                </a:cubicBezTo>
                <a:cubicBezTo>
                  <a:pt x="56587" y="1565"/>
                  <a:pt x="56732" y="1563"/>
                  <a:pt x="56876" y="1563"/>
                </a:cubicBezTo>
                <a:close/>
                <a:moveTo>
                  <a:pt x="56523" y="0"/>
                </a:moveTo>
                <a:cubicBezTo>
                  <a:pt x="56032" y="0"/>
                  <a:pt x="55591" y="169"/>
                  <a:pt x="55128" y="313"/>
                </a:cubicBezTo>
                <a:cubicBezTo>
                  <a:pt x="54808" y="413"/>
                  <a:pt x="54400" y="221"/>
                  <a:pt x="54166" y="615"/>
                </a:cubicBezTo>
                <a:cubicBezTo>
                  <a:pt x="54115" y="605"/>
                  <a:pt x="54066" y="601"/>
                  <a:pt x="54018" y="601"/>
                </a:cubicBezTo>
                <a:cubicBezTo>
                  <a:pt x="53666" y="601"/>
                  <a:pt x="53383" y="835"/>
                  <a:pt x="53060" y="929"/>
                </a:cubicBezTo>
                <a:cubicBezTo>
                  <a:pt x="52809" y="1002"/>
                  <a:pt x="52662" y="1292"/>
                  <a:pt x="52394" y="1292"/>
                </a:cubicBezTo>
                <a:cubicBezTo>
                  <a:pt x="52355" y="1292"/>
                  <a:pt x="52314" y="1286"/>
                  <a:pt x="52270" y="1273"/>
                </a:cubicBezTo>
                <a:cubicBezTo>
                  <a:pt x="52081" y="1588"/>
                  <a:pt x="51777" y="1567"/>
                  <a:pt x="51464" y="1581"/>
                </a:cubicBezTo>
                <a:cubicBezTo>
                  <a:pt x="51340" y="1587"/>
                  <a:pt x="51217" y="1729"/>
                  <a:pt x="51104" y="1821"/>
                </a:cubicBezTo>
                <a:cubicBezTo>
                  <a:pt x="50932" y="1961"/>
                  <a:pt x="50818" y="2196"/>
                  <a:pt x="50564" y="2196"/>
                </a:cubicBezTo>
                <a:cubicBezTo>
                  <a:pt x="50538" y="2196"/>
                  <a:pt x="50510" y="2194"/>
                  <a:pt x="50481" y="2189"/>
                </a:cubicBezTo>
                <a:cubicBezTo>
                  <a:pt x="49713" y="2784"/>
                  <a:pt x="48657" y="2901"/>
                  <a:pt x="48002" y="3682"/>
                </a:cubicBezTo>
                <a:cubicBezTo>
                  <a:pt x="48001" y="3682"/>
                  <a:pt x="48000" y="3682"/>
                  <a:pt x="47999" y="3682"/>
                </a:cubicBezTo>
                <a:cubicBezTo>
                  <a:pt x="47268" y="3682"/>
                  <a:pt x="47144" y="4669"/>
                  <a:pt x="46415" y="4669"/>
                </a:cubicBezTo>
                <a:cubicBezTo>
                  <a:pt x="46409" y="4669"/>
                  <a:pt x="46402" y="4669"/>
                  <a:pt x="46395" y="4669"/>
                </a:cubicBezTo>
                <a:cubicBezTo>
                  <a:pt x="46067" y="4999"/>
                  <a:pt x="45743" y="5331"/>
                  <a:pt x="45408" y="5654"/>
                </a:cubicBezTo>
                <a:cubicBezTo>
                  <a:pt x="45053" y="5999"/>
                  <a:pt x="44544" y="6116"/>
                  <a:pt x="44212" y="6523"/>
                </a:cubicBezTo>
                <a:cubicBezTo>
                  <a:pt x="43823" y="7001"/>
                  <a:pt x="43348" y="7410"/>
                  <a:pt x="42910" y="7848"/>
                </a:cubicBezTo>
                <a:cubicBezTo>
                  <a:pt x="42471" y="8285"/>
                  <a:pt x="42064" y="8761"/>
                  <a:pt x="41587" y="9152"/>
                </a:cubicBezTo>
                <a:cubicBezTo>
                  <a:pt x="41105" y="9547"/>
                  <a:pt x="41004" y="10225"/>
                  <a:pt x="40494" y="10557"/>
                </a:cubicBezTo>
                <a:cubicBezTo>
                  <a:pt x="40075" y="10829"/>
                  <a:pt x="40057" y="11328"/>
                  <a:pt x="39754" y="11664"/>
                </a:cubicBezTo>
                <a:cubicBezTo>
                  <a:pt x="39661" y="11766"/>
                  <a:pt x="39684" y="12025"/>
                  <a:pt x="39519" y="12179"/>
                </a:cubicBezTo>
                <a:cubicBezTo>
                  <a:pt x="39343" y="12345"/>
                  <a:pt x="39395" y="12622"/>
                  <a:pt x="39206" y="12830"/>
                </a:cubicBezTo>
                <a:cubicBezTo>
                  <a:pt x="38993" y="13063"/>
                  <a:pt x="38887" y="13420"/>
                  <a:pt x="38815" y="13742"/>
                </a:cubicBezTo>
                <a:cubicBezTo>
                  <a:pt x="38741" y="14073"/>
                  <a:pt x="38918" y="14470"/>
                  <a:pt x="38529" y="14711"/>
                </a:cubicBezTo>
                <a:cubicBezTo>
                  <a:pt x="38517" y="15067"/>
                  <a:pt x="38499" y="15423"/>
                  <a:pt x="38497" y="15780"/>
                </a:cubicBezTo>
                <a:cubicBezTo>
                  <a:pt x="38496" y="15874"/>
                  <a:pt x="38511" y="16005"/>
                  <a:pt x="38572" y="16054"/>
                </a:cubicBezTo>
                <a:cubicBezTo>
                  <a:pt x="38975" y="16377"/>
                  <a:pt x="38745" y="16817"/>
                  <a:pt x="38809" y="17240"/>
                </a:cubicBezTo>
                <a:cubicBezTo>
                  <a:pt x="38632" y="17381"/>
                  <a:pt x="38451" y="17556"/>
                  <a:pt x="38242" y="17687"/>
                </a:cubicBezTo>
                <a:cubicBezTo>
                  <a:pt x="37878" y="17916"/>
                  <a:pt x="37407" y="17953"/>
                  <a:pt x="37106" y="18304"/>
                </a:cubicBezTo>
                <a:cubicBezTo>
                  <a:pt x="37089" y="18303"/>
                  <a:pt x="37072" y="18302"/>
                  <a:pt x="37055" y="18302"/>
                </a:cubicBezTo>
                <a:cubicBezTo>
                  <a:pt x="36690" y="18302"/>
                  <a:pt x="36423" y="18676"/>
                  <a:pt x="36059" y="18676"/>
                </a:cubicBezTo>
                <a:cubicBezTo>
                  <a:pt x="35992" y="18676"/>
                  <a:pt x="35921" y="18663"/>
                  <a:pt x="35847" y="18633"/>
                </a:cubicBezTo>
                <a:cubicBezTo>
                  <a:pt x="35697" y="18948"/>
                  <a:pt x="35281" y="18845"/>
                  <a:pt x="35109" y="19078"/>
                </a:cubicBezTo>
                <a:cubicBezTo>
                  <a:pt x="35003" y="19221"/>
                  <a:pt x="34865" y="19243"/>
                  <a:pt x="34722" y="19243"/>
                </a:cubicBezTo>
                <a:cubicBezTo>
                  <a:pt x="34656" y="19243"/>
                  <a:pt x="34589" y="19239"/>
                  <a:pt x="34523" y="19239"/>
                </a:cubicBezTo>
                <a:cubicBezTo>
                  <a:pt x="34383" y="19239"/>
                  <a:pt x="34249" y="19260"/>
                  <a:pt x="34145" y="19395"/>
                </a:cubicBezTo>
                <a:cubicBezTo>
                  <a:pt x="33889" y="19729"/>
                  <a:pt x="33314" y="19370"/>
                  <a:pt x="33089" y="19836"/>
                </a:cubicBezTo>
                <a:cubicBezTo>
                  <a:pt x="33076" y="19861"/>
                  <a:pt x="32997" y="19858"/>
                  <a:pt x="32948" y="19861"/>
                </a:cubicBezTo>
                <a:cubicBezTo>
                  <a:pt x="32912" y="19864"/>
                  <a:pt x="32875" y="19865"/>
                  <a:pt x="32838" y="19865"/>
                </a:cubicBezTo>
                <a:cubicBezTo>
                  <a:pt x="32720" y="19865"/>
                  <a:pt x="32599" y="19855"/>
                  <a:pt x="32480" y="19855"/>
                </a:cubicBezTo>
                <a:cubicBezTo>
                  <a:pt x="32237" y="19855"/>
                  <a:pt x="32006" y="19899"/>
                  <a:pt x="31836" y="20166"/>
                </a:cubicBezTo>
                <a:cubicBezTo>
                  <a:pt x="31780" y="20173"/>
                  <a:pt x="31724" y="20176"/>
                  <a:pt x="31666" y="20176"/>
                </a:cubicBezTo>
                <a:cubicBezTo>
                  <a:pt x="31530" y="20176"/>
                  <a:pt x="31390" y="20162"/>
                  <a:pt x="31253" y="20162"/>
                </a:cubicBezTo>
                <a:cubicBezTo>
                  <a:pt x="30999" y="20162"/>
                  <a:pt x="30757" y="20210"/>
                  <a:pt x="30572" y="20482"/>
                </a:cubicBezTo>
                <a:lnTo>
                  <a:pt x="29337" y="20495"/>
                </a:lnTo>
                <a:cubicBezTo>
                  <a:pt x="29173" y="20759"/>
                  <a:pt x="28944" y="20829"/>
                  <a:pt x="28707" y="20829"/>
                </a:cubicBezTo>
                <a:cubicBezTo>
                  <a:pt x="28544" y="20829"/>
                  <a:pt x="28377" y="20796"/>
                  <a:pt x="28225" y="20770"/>
                </a:cubicBezTo>
                <a:cubicBezTo>
                  <a:pt x="28192" y="20765"/>
                  <a:pt x="28161" y="20762"/>
                  <a:pt x="28131" y="20762"/>
                </a:cubicBezTo>
                <a:cubicBezTo>
                  <a:pt x="27783" y="20762"/>
                  <a:pt x="27610" y="21107"/>
                  <a:pt x="27287" y="21107"/>
                </a:cubicBezTo>
                <a:cubicBezTo>
                  <a:pt x="27280" y="21107"/>
                  <a:pt x="27273" y="21107"/>
                  <a:pt x="27265" y="21106"/>
                </a:cubicBezTo>
                <a:cubicBezTo>
                  <a:pt x="27119" y="21099"/>
                  <a:pt x="26973" y="21097"/>
                  <a:pt x="26826" y="21097"/>
                </a:cubicBezTo>
                <a:cubicBezTo>
                  <a:pt x="26611" y="21097"/>
                  <a:pt x="26396" y="21102"/>
                  <a:pt x="26182" y="21102"/>
                </a:cubicBezTo>
                <a:cubicBezTo>
                  <a:pt x="25962" y="21102"/>
                  <a:pt x="25744" y="21107"/>
                  <a:pt x="25525" y="21107"/>
                </a:cubicBezTo>
                <a:cubicBezTo>
                  <a:pt x="25382" y="21107"/>
                  <a:pt x="25240" y="21105"/>
                  <a:pt x="25097" y="21097"/>
                </a:cubicBezTo>
                <a:cubicBezTo>
                  <a:pt x="25078" y="21096"/>
                  <a:pt x="25060" y="21095"/>
                  <a:pt x="25042" y="21095"/>
                </a:cubicBezTo>
                <a:cubicBezTo>
                  <a:pt x="24796" y="21095"/>
                  <a:pt x="24623" y="21201"/>
                  <a:pt x="24422" y="21357"/>
                </a:cubicBezTo>
                <a:cubicBezTo>
                  <a:pt x="24356" y="21410"/>
                  <a:pt x="24293" y="21432"/>
                  <a:pt x="24233" y="21432"/>
                </a:cubicBezTo>
                <a:cubicBezTo>
                  <a:pt x="24064" y="21432"/>
                  <a:pt x="23918" y="21255"/>
                  <a:pt x="23778" y="21102"/>
                </a:cubicBezTo>
                <a:lnTo>
                  <a:pt x="23185" y="21102"/>
                </a:lnTo>
                <a:cubicBezTo>
                  <a:pt x="22966" y="21102"/>
                  <a:pt x="22746" y="21106"/>
                  <a:pt x="22527" y="21106"/>
                </a:cubicBezTo>
                <a:cubicBezTo>
                  <a:pt x="22385" y="21106"/>
                  <a:pt x="22242" y="21104"/>
                  <a:pt x="22100" y="21098"/>
                </a:cubicBezTo>
                <a:cubicBezTo>
                  <a:pt x="22074" y="21097"/>
                  <a:pt x="22047" y="21097"/>
                  <a:pt x="22019" y="21097"/>
                </a:cubicBezTo>
                <a:cubicBezTo>
                  <a:pt x="21919" y="21097"/>
                  <a:pt x="21811" y="21102"/>
                  <a:pt x="21707" y="21102"/>
                </a:cubicBezTo>
                <a:cubicBezTo>
                  <a:pt x="21517" y="21102"/>
                  <a:pt x="21338" y="21085"/>
                  <a:pt x="21226" y="20992"/>
                </a:cubicBezTo>
                <a:cubicBezTo>
                  <a:pt x="21021" y="20820"/>
                  <a:pt x="20815" y="20803"/>
                  <a:pt x="20608" y="20803"/>
                </a:cubicBezTo>
                <a:cubicBezTo>
                  <a:pt x="20554" y="20803"/>
                  <a:pt x="20500" y="20804"/>
                  <a:pt x="20446" y="20804"/>
                </a:cubicBezTo>
                <a:cubicBezTo>
                  <a:pt x="20369" y="20804"/>
                  <a:pt x="20292" y="20801"/>
                  <a:pt x="20215" y="20789"/>
                </a:cubicBezTo>
                <a:cubicBezTo>
                  <a:pt x="20121" y="20771"/>
                  <a:pt x="20031" y="20736"/>
                  <a:pt x="19950" y="20684"/>
                </a:cubicBezTo>
                <a:cubicBezTo>
                  <a:pt x="19540" y="20433"/>
                  <a:pt x="19103" y="20230"/>
                  <a:pt x="18667" y="20042"/>
                </a:cubicBezTo>
                <a:cubicBezTo>
                  <a:pt x="18039" y="19771"/>
                  <a:pt x="17624" y="19273"/>
                  <a:pt x="17157" y="18823"/>
                </a:cubicBezTo>
                <a:cubicBezTo>
                  <a:pt x="17144" y="18377"/>
                  <a:pt x="16591" y="18087"/>
                  <a:pt x="16812" y="17592"/>
                </a:cubicBezTo>
                <a:cubicBezTo>
                  <a:pt x="17143" y="16978"/>
                  <a:pt x="17751" y="16737"/>
                  <a:pt x="18325" y="16452"/>
                </a:cubicBezTo>
                <a:cubicBezTo>
                  <a:pt x="19052" y="16088"/>
                  <a:pt x="19803" y="15768"/>
                  <a:pt x="20501" y="15357"/>
                </a:cubicBezTo>
                <a:cubicBezTo>
                  <a:pt x="20789" y="15185"/>
                  <a:pt x="21064" y="14976"/>
                  <a:pt x="21348" y="14792"/>
                </a:cubicBezTo>
                <a:cubicBezTo>
                  <a:pt x="21598" y="14631"/>
                  <a:pt x="21953" y="14683"/>
                  <a:pt x="22118" y="14388"/>
                </a:cubicBezTo>
                <a:cubicBezTo>
                  <a:pt x="22305" y="14053"/>
                  <a:pt x="22717" y="14052"/>
                  <a:pt x="22965" y="13828"/>
                </a:cubicBezTo>
                <a:cubicBezTo>
                  <a:pt x="23194" y="13621"/>
                  <a:pt x="23542" y="13694"/>
                  <a:pt x="23732" y="13407"/>
                </a:cubicBezTo>
                <a:cubicBezTo>
                  <a:pt x="23864" y="13210"/>
                  <a:pt x="24060" y="13082"/>
                  <a:pt x="24340" y="13010"/>
                </a:cubicBezTo>
                <a:cubicBezTo>
                  <a:pt x="24598" y="12943"/>
                  <a:pt x="24797" y="12626"/>
                  <a:pt x="25017" y="12413"/>
                </a:cubicBezTo>
                <a:cubicBezTo>
                  <a:pt x="25203" y="12235"/>
                  <a:pt x="25359" y="11934"/>
                  <a:pt x="25570" y="11890"/>
                </a:cubicBezTo>
                <a:cubicBezTo>
                  <a:pt x="26072" y="11783"/>
                  <a:pt x="26351" y="11427"/>
                  <a:pt x="26630" y="11091"/>
                </a:cubicBezTo>
                <a:cubicBezTo>
                  <a:pt x="26933" y="10726"/>
                  <a:pt x="27392" y="10627"/>
                  <a:pt x="27715" y="10328"/>
                </a:cubicBezTo>
                <a:cubicBezTo>
                  <a:pt x="28170" y="9909"/>
                  <a:pt x="28571" y="9429"/>
                  <a:pt x="29040" y="9025"/>
                </a:cubicBezTo>
                <a:cubicBezTo>
                  <a:pt x="29550" y="8587"/>
                  <a:pt x="29669" y="7934"/>
                  <a:pt x="30018" y="7411"/>
                </a:cubicBezTo>
                <a:cubicBezTo>
                  <a:pt x="30239" y="7083"/>
                  <a:pt x="30080" y="6717"/>
                  <a:pt x="30124" y="6371"/>
                </a:cubicBezTo>
                <a:cubicBezTo>
                  <a:pt x="30138" y="6269"/>
                  <a:pt x="30127" y="6165"/>
                  <a:pt x="30127" y="6072"/>
                </a:cubicBezTo>
                <a:cubicBezTo>
                  <a:pt x="30230" y="5957"/>
                  <a:pt x="30326" y="5849"/>
                  <a:pt x="30470" y="5690"/>
                </a:cubicBezTo>
                <a:cubicBezTo>
                  <a:pt x="29895" y="5559"/>
                  <a:pt x="30236" y="5086"/>
                  <a:pt x="30086" y="4784"/>
                </a:cubicBezTo>
                <a:cubicBezTo>
                  <a:pt x="29757" y="4456"/>
                  <a:pt x="29443" y="4112"/>
                  <a:pt x="29096" y="3803"/>
                </a:cubicBezTo>
                <a:cubicBezTo>
                  <a:pt x="28867" y="3601"/>
                  <a:pt x="28545" y="3785"/>
                  <a:pt x="28247" y="3603"/>
                </a:cubicBezTo>
                <a:cubicBezTo>
                  <a:pt x="28007" y="3457"/>
                  <a:pt x="27778" y="3387"/>
                  <a:pt x="27539" y="3387"/>
                </a:cubicBezTo>
                <a:cubicBezTo>
                  <a:pt x="27280" y="3387"/>
                  <a:pt x="27009" y="3469"/>
                  <a:pt x="26702" y="3624"/>
                </a:cubicBezTo>
                <a:cubicBezTo>
                  <a:pt x="26516" y="3717"/>
                  <a:pt x="26339" y="3736"/>
                  <a:pt x="26165" y="3736"/>
                </a:cubicBezTo>
                <a:cubicBezTo>
                  <a:pt x="26049" y="3736"/>
                  <a:pt x="25935" y="3728"/>
                  <a:pt x="25819" y="3728"/>
                </a:cubicBezTo>
                <a:cubicBezTo>
                  <a:pt x="25533" y="3728"/>
                  <a:pt x="25412" y="4073"/>
                  <a:pt x="25139" y="4073"/>
                </a:cubicBezTo>
                <a:cubicBezTo>
                  <a:pt x="25101" y="4073"/>
                  <a:pt x="25061" y="4067"/>
                  <a:pt x="25017" y="4052"/>
                </a:cubicBezTo>
                <a:cubicBezTo>
                  <a:pt x="24942" y="4026"/>
                  <a:pt x="24870" y="4015"/>
                  <a:pt x="24802" y="4015"/>
                </a:cubicBezTo>
                <a:cubicBezTo>
                  <a:pt x="24475" y="4015"/>
                  <a:pt x="24210" y="4262"/>
                  <a:pt x="23903" y="4346"/>
                </a:cubicBezTo>
                <a:cubicBezTo>
                  <a:pt x="23523" y="4450"/>
                  <a:pt x="23423" y="4853"/>
                  <a:pt x="23081" y="4985"/>
                </a:cubicBezTo>
                <a:cubicBezTo>
                  <a:pt x="22725" y="5122"/>
                  <a:pt x="22316" y="5233"/>
                  <a:pt x="22059" y="5486"/>
                </a:cubicBezTo>
                <a:cubicBezTo>
                  <a:pt x="21661" y="5878"/>
                  <a:pt x="21082" y="5981"/>
                  <a:pt x="20737" y="6448"/>
                </a:cubicBezTo>
                <a:cubicBezTo>
                  <a:pt x="20408" y="6896"/>
                  <a:pt x="19843" y="7003"/>
                  <a:pt x="19361" y="7224"/>
                </a:cubicBezTo>
                <a:cubicBezTo>
                  <a:pt x="19317" y="7245"/>
                  <a:pt x="19285" y="7293"/>
                  <a:pt x="19251" y="7332"/>
                </a:cubicBezTo>
                <a:cubicBezTo>
                  <a:pt x="18596" y="8095"/>
                  <a:pt x="17681" y="8633"/>
                  <a:pt x="17278" y="9614"/>
                </a:cubicBezTo>
                <a:cubicBezTo>
                  <a:pt x="16797" y="9993"/>
                  <a:pt x="16696" y="10665"/>
                  <a:pt x="16184" y="11019"/>
                </a:cubicBezTo>
                <a:cubicBezTo>
                  <a:pt x="16084" y="11655"/>
                  <a:pt x="15687" y="12167"/>
                  <a:pt x="15388" y="12700"/>
                </a:cubicBezTo>
                <a:cubicBezTo>
                  <a:pt x="15190" y="13054"/>
                  <a:pt x="15438" y="13532"/>
                  <a:pt x="14992" y="13796"/>
                </a:cubicBezTo>
                <a:cubicBezTo>
                  <a:pt x="14894" y="13854"/>
                  <a:pt x="14943" y="14177"/>
                  <a:pt x="14941" y="14378"/>
                </a:cubicBezTo>
                <a:cubicBezTo>
                  <a:pt x="14941" y="14583"/>
                  <a:pt x="14953" y="14779"/>
                  <a:pt x="14762" y="14927"/>
                </a:cubicBezTo>
                <a:cubicBezTo>
                  <a:pt x="14511" y="15121"/>
                  <a:pt x="14681" y="15407"/>
                  <a:pt x="14611" y="15697"/>
                </a:cubicBezTo>
                <a:lnTo>
                  <a:pt x="14610" y="15696"/>
                </a:lnTo>
                <a:cubicBezTo>
                  <a:pt x="14278" y="15870"/>
                  <a:pt x="14024" y="16112"/>
                  <a:pt x="13777" y="16112"/>
                </a:cubicBezTo>
                <a:cubicBezTo>
                  <a:pt x="13774" y="16112"/>
                  <a:pt x="13771" y="16112"/>
                  <a:pt x="13768" y="16112"/>
                </a:cubicBezTo>
                <a:cubicBezTo>
                  <a:pt x="13761" y="16112"/>
                  <a:pt x="13754" y="16112"/>
                  <a:pt x="13747" y="16112"/>
                </a:cubicBezTo>
                <a:cubicBezTo>
                  <a:pt x="13369" y="16112"/>
                  <a:pt x="13117" y="16324"/>
                  <a:pt x="12808" y="16444"/>
                </a:cubicBezTo>
                <a:cubicBezTo>
                  <a:pt x="12518" y="16556"/>
                  <a:pt x="12260" y="16801"/>
                  <a:pt x="11935" y="16801"/>
                </a:cubicBezTo>
                <a:cubicBezTo>
                  <a:pt x="11860" y="16801"/>
                  <a:pt x="11782" y="16788"/>
                  <a:pt x="11699" y="16758"/>
                </a:cubicBezTo>
                <a:cubicBezTo>
                  <a:pt x="11515" y="17101"/>
                  <a:pt x="11112" y="17124"/>
                  <a:pt x="10823" y="17265"/>
                </a:cubicBezTo>
                <a:cubicBezTo>
                  <a:pt x="10473" y="17435"/>
                  <a:pt x="10131" y="17729"/>
                  <a:pt x="9706" y="17729"/>
                </a:cubicBezTo>
                <a:cubicBezTo>
                  <a:pt x="9624" y="17729"/>
                  <a:pt x="9539" y="17718"/>
                  <a:pt x="9450" y="17693"/>
                </a:cubicBezTo>
                <a:cubicBezTo>
                  <a:pt x="9423" y="17686"/>
                  <a:pt x="9389" y="17683"/>
                  <a:pt x="9355" y="17683"/>
                </a:cubicBezTo>
                <a:cubicBezTo>
                  <a:pt x="9277" y="17683"/>
                  <a:pt x="9195" y="17701"/>
                  <a:pt x="9169" y="17739"/>
                </a:cubicBezTo>
                <a:cubicBezTo>
                  <a:pt x="9030" y="17944"/>
                  <a:pt x="8843" y="17985"/>
                  <a:pt x="8650" y="17985"/>
                </a:cubicBezTo>
                <a:cubicBezTo>
                  <a:pt x="8521" y="17985"/>
                  <a:pt x="8390" y="17967"/>
                  <a:pt x="8268" y="17967"/>
                </a:cubicBezTo>
                <a:cubicBezTo>
                  <a:pt x="8135" y="17967"/>
                  <a:pt x="8013" y="17988"/>
                  <a:pt x="7918" y="18078"/>
                </a:cubicBezTo>
                <a:cubicBezTo>
                  <a:pt x="7705" y="18280"/>
                  <a:pt x="7484" y="18325"/>
                  <a:pt x="7261" y="18325"/>
                </a:cubicBezTo>
                <a:cubicBezTo>
                  <a:pt x="7076" y="18325"/>
                  <a:pt x="6889" y="18294"/>
                  <a:pt x="6706" y="18294"/>
                </a:cubicBezTo>
                <a:cubicBezTo>
                  <a:pt x="6674" y="18294"/>
                  <a:pt x="6642" y="18295"/>
                  <a:pt x="6610" y="18297"/>
                </a:cubicBezTo>
                <a:cubicBezTo>
                  <a:pt x="6345" y="18317"/>
                  <a:pt x="6078" y="18323"/>
                  <a:pt x="5812" y="18323"/>
                </a:cubicBezTo>
                <a:cubicBezTo>
                  <a:pt x="5458" y="18323"/>
                  <a:pt x="5104" y="18312"/>
                  <a:pt x="4751" y="18304"/>
                </a:cubicBezTo>
                <a:cubicBezTo>
                  <a:pt x="4736" y="18304"/>
                  <a:pt x="4721" y="18304"/>
                  <a:pt x="4706" y="18304"/>
                </a:cubicBezTo>
                <a:cubicBezTo>
                  <a:pt x="4593" y="18304"/>
                  <a:pt x="4470" y="18311"/>
                  <a:pt x="4351" y="18311"/>
                </a:cubicBezTo>
                <a:cubicBezTo>
                  <a:pt x="4163" y="18311"/>
                  <a:pt x="3985" y="18293"/>
                  <a:pt x="3878" y="18200"/>
                </a:cubicBezTo>
                <a:cubicBezTo>
                  <a:pt x="3636" y="17989"/>
                  <a:pt x="3283" y="18081"/>
                  <a:pt x="3101" y="17793"/>
                </a:cubicBezTo>
                <a:cubicBezTo>
                  <a:pt x="2965" y="17578"/>
                  <a:pt x="2415" y="17794"/>
                  <a:pt x="2541" y="17275"/>
                </a:cubicBezTo>
                <a:cubicBezTo>
                  <a:pt x="2331" y="17049"/>
                  <a:pt x="2159" y="16810"/>
                  <a:pt x="2230" y="16473"/>
                </a:cubicBezTo>
                <a:cubicBezTo>
                  <a:pt x="2240" y="16422"/>
                  <a:pt x="2232" y="16369"/>
                  <a:pt x="2232" y="16318"/>
                </a:cubicBezTo>
                <a:cubicBezTo>
                  <a:pt x="2232" y="15957"/>
                  <a:pt x="2214" y="15594"/>
                  <a:pt x="2238" y="15233"/>
                </a:cubicBezTo>
                <a:cubicBezTo>
                  <a:pt x="2257" y="14937"/>
                  <a:pt x="2092" y="14583"/>
                  <a:pt x="2332" y="14351"/>
                </a:cubicBezTo>
                <a:cubicBezTo>
                  <a:pt x="2653" y="14043"/>
                  <a:pt x="2522" y="13686"/>
                  <a:pt x="2531" y="13346"/>
                </a:cubicBezTo>
                <a:cubicBezTo>
                  <a:pt x="2537" y="13154"/>
                  <a:pt x="2710" y="13102"/>
                  <a:pt x="2751" y="12973"/>
                </a:cubicBezTo>
                <a:cubicBezTo>
                  <a:pt x="2881" y="12557"/>
                  <a:pt x="3147" y="12208"/>
                  <a:pt x="3306" y="11807"/>
                </a:cubicBezTo>
                <a:cubicBezTo>
                  <a:pt x="3465" y="11407"/>
                  <a:pt x="3642" y="10984"/>
                  <a:pt x="3883" y="10661"/>
                </a:cubicBezTo>
                <a:cubicBezTo>
                  <a:pt x="4150" y="10306"/>
                  <a:pt x="4385" y="9936"/>
                  <a:pt x="4614" y="9559"/>
                </a:cubicBezTo>
                <a:cubicBezTo>
                  <a:pt x="4762" y="9313"/>
                  <a:pt x="4766" y="8973"/>
                  <a:pt x="5059" y="8817"/>
                </a:cubicBezTo>
                <a:cubicBezTo>
                  <a:pt x="5365" y="8655"/>
                  <a:pt x="5267" y="8272"/>
                  <a:pt x="5494" y="8064"/>
                </a:cubicBezTo>
                <a:cubicBezTo>
                  <a:pt x="5760" y="7820"/>
                  <a:pt x="6006" y="7555"/>
                  <a:pt x="6261" y="7297"/>
                </a:cubicBezTo>
                <a:cubicBezTo>
                  <a:pt x="6164" y="6905"/>
                  <a:pt x="6526" y="6784"/>
                  <a:pt x="6701" y="6550"/>
                </a:cubicBezTo>
                <a:cubicBezTo>
                  <a:pt x="6874" y="6316"/>
                  <a:pt x="7144" y="6184"/>
                  <a:pt x="7218" y="5830"/>
                </a:cubicBezTo>
                <a:cubicBezTo>
                  <a:pt x="7272" y="5569"/>
                  <a:pt x="7584" y="5363"/>
                  <a:pt x="7759" y="5157"/>
                </a:cubicBezTo>
                <a:cubicBezTo>
                  <a:pt x="7901" y="4913"/>
                  <a:pt x="7690" y="4632"/>
                  <a:pt x="7936" y="4379"/>
                </a:cubicBezTo>
                <a:cubicBezTo>
                  <a:pt x="8038" y="4460"/>
                  <a:pt x="8139" y="4539"/>
                  <a:pt x="8285" y="4653"/>
                </a:cubicBezTo>
                <a:cubicBezTo>
                  <a:pt x="8406" y="4534"/>
                  <a:pt x="8539" y="4400"/>
                  <a:pt x="8673" y="4269"/>
                </a:cubicBezTo>
                <a:cubicBezTo>
                  <a:pt x="8857" y="4090"/>
                  <a:pt x="9027" y="3893"/>
                  <a:pt x="9234" y="3744"/>
                </a:cubicBezTo>
                <a:cubicBezTo>
                  <a:pt x="9266" y="3721"/>
                  <a:pt x="9313" y="3718"/>
                  <a:pt x="9362" y="3718"/>
                </a:cubicBezTo>
                <a:cubicBezTo>
                  <a:pt x="9379" y="3718"/>
                  <a:pt x="9397" y="3719"/>
                  <a:pt x="9414" y="3719"/>
                </a:cubicBezTo>
                <a:cubicBezTo>
                  <a:pt x="9521" y="3719"/>
                  <a:pt x="9622" y="3705"/>
                  <a:pt x="9609" y="3506"/>
                </a:cubicBezTo>
                <a:cubicBezTo>
                  <a:pt x="9411" y="3428"/>
                  <a:pt x="9194" y="3378"/>
                  <a:pt x="8997" y="3378"/>
                </a:cubicBezTo>
                <a:cubicBezTo>
                  <a:pt x="8835" y="3378"/>
                  <a:pt x="8686" y="3412"/>
                  <a:pt x="8571" y="3492"/>
                </a:cubicBezTo>
                <a:cubicBezTo>
                  <a:pt x="8322" y="3664"/>
                  <a:pt x="8023" y="3692"/>
                  <a:pt x="7795" y="3892"/>
                </a:cubicBezTo>
                <a:cubicBezTo>
                  <a:pt x="7620" y="4043"/>
                  <a:pt x="7355" y="4090"/>
                  <a:pt x="7169" y="4235"/>
                </a:cubicBezTo>
                <a:cubicBezTo>
                  <a:pt x="6928" y="4425"/>
                  <a:pt x="6751" y="4701"/>
                  <a:pt x="6500" y="4876"/>
                </a:cubicBezTo>
                <a:cubicBezTo>
                  <a:pt x="6265" y="5038"/>
                  <a:pt x="5876" y="5018"/>
                  <a:pt x="5768" y="5328"/>
                </a:cubicBezTo>
                <a:cubicBezTo>
                  <a:pt x="5520" y="6038"/>
                  <a:pt x="4906" y="6426"/>
                  <a:pt x="4443" y="6948"/>
                </a:cubicBezTo>
                <a:cubicBezTo>
                  <a:pt x="4340" y="7063"/>
                  <a:pt x="4131" y="7169"/>
                  <a:pt x="4132" y="7277"/>
                </a:cubicBezTo>
                <a:cubicBezTo>
                  <a:pt x="4139" y="7710"/>
                  <a:pt x="3823" y="7920"/>
                  <a:pt x="3558" y="8123"/>
                </a:cubicBezTo>
                <a:cubicBezTo>
                  <a:pt x="3215" y="8385"/>
                  <a:pt x="3252" y="8877"/>
                  <a:pt x="2906" y="9095"/>
                </a:cubicBezTo>
                <a:cubicBezTo>
                  <a:pt x="2574" y="9305"/>
                  <a:pt x="2630" y="9735"/>
                  <a:pt x="2361" y="9957"/>
                </a:cubicBezTo>
                <a:cubicBezTo>
                  <a:pt x="1845" y="10383"/>
                  <a:pt x="1725" y="11042"/>
                  <a:pt x="1393" y="11576"/>
                </a:cubicBezTo>
                <a:cubicBezTo>
                  <a:pt x="1041" y="12141"/>
                  <a:pt x="926" y="12825"/>
                  <a:pt x="682" y="13447"/>
                </a:cubicBezTo>
                <a:cubicBezTo>
                  <a:pt x="803" y="13801"/>
                  <a:pt x="398" y="13957"/>
                  <a:pt x="377" y="14249"/>
                </a:cubicBezTo>
                <a:cubicBezTo>
                  <a:pt x="354" y="14558"/>
                  <a:pt x="391" y="14871"/>
                  <a:pt x="363" y="15178"/>
                </a:cubicBezTo>
                <a:cubicBezTo>
                  <a:pt x="349" y="15311"/>
                  <a:pt x="238" y="15434"/>
                  <a:pt x="172" y="15561"/>
                </a:cubicBezTo>
                <a:cubicBezTo>
                  <a:pt x="34" y="15830"/>
                  <a:pt x="0" y="15858"/>
                  <a:pt x="181" y="16082"/>
                </a:cubicBezTo>
                <a:cubicBezTo>
                  <a:pt x="321" y="16256"/>
                  <a:pt x="402" y="16412"/>
                  <a:pt x="372" y="16627"/>
                </a:cubicBezTo>
                <a:cubicBezTo>
                  <a:pt x="273" y="17312"/>
                  <a:pt x="622" y="17839"/>
                  <a:pt x="905" y="18423"/>
                </a:cubicBezTo>
                <a:cubicBezTo>
                  <a:pt x="1088" y="18802"/>
                  <a:pt x="1343" y="19071"/>
                  <a:pt x="1587" y="19379"/>
                </a:cubicBezTo>
                <a:cubicBezTo>
                  <a:pt x="1848" y="19707"/>
                  <a:pt x="2233" y="19822"/>
                  <a:pt x="2551" y="20046"/>
                </a:cubicBezTo>
                <a:cubicBezTo>
                  <a:pt x="2883" y="20282"/>
                  <a:pt x="3413" y="19969"/>
                  <a:pt x="3618" y="20470"/>
                </a:cubicBezTo>
                <a:cubicBezTo>
                  <a:pt x="4030" y="20472"/>
                  <a:pt x="4442" y="20476"/>
                  <a:pt x="4854" y="20478"/>
                </a:cubicBezTo>
                <a:cubicBezTo>
                  <a:pt x="5029" y="20752"/>
                  <a:pt x="5268" y="20799"/>
                  <a:pt x="5520" y="20799"/>
                </a:cubicBezTo>
                <a:cubicBezTo>
                  <a:pt x="5649" y="20799"/>
                  <a:pt x="5782" y="20786"/>
                  <a:pt x="5912" y="20786"/>
                </a:cubicBezTo>
                <a:cubicBezTo>
                  <a:pt x="5930" y="20786"/>
                  <a:pt x="5948" y="20786"/>
                  <a:pt x="5965" y="20787"/>
                </a:cubicBezTo>
                <a:cubicBezTo>
                  <a:pt x="6061" y="20790"/>
                  <a:pt x="6157" y="20791"/>
                  <a:pt x="6252" y="20791"/>
                </a:cubicBezTo>
                <a:cubicBezTo>
                  <a:pt x="6411" y="20791"/>
                  <a:pt x="6565" y="20788"/>
                  <a:pt x="6708" y="20788"/>
                </a:cubicBezTo>
                <a:cubicBezTo>
                  <a:pt x="6844" y="20673"/>
                  <a:pt x="6954" y="20502"/>
                  <a:pt x="7077" y="20492"/>
                </a:cubicBezTo>
                <a:cubicBezTo>
                  <a:pt x="7209" y="20480"/>
                  <a:pt x="7342" y="20477"/>
                  <a:pt x="7475" y="20477"/>
                </a:cubicBezTo>
                <a:cubicBezTo>
                  <a:pt x="7642" y="20477"/>
                  <a:pt x="7809" y="20482"/>
                  <a:pt x="7976" y="20482"/>
                </a:cubicBezTo>
                <a:cubicBezTo>
                  <a:pt x="8089" y="20482"/>
                  <a:pt x="8202" y="20480"/>
                  <a:pt x="8314" y="20472"/>
                </a:cubicBezTo>
                <a:cubicBezTo>
                  <a:pt x="8685" y="20449"/>
                  <a:pt x="8988" y="20130"/>
                  <a:pt x="9372" y="20130"/>
                </a:cubicBezTo>
                <a:cubicBezTo>
                  <a:pt x="9440" y="20130"/>
                  <a:pt x="9510" y="20140"/>
                  <a:pt x="9583" y="20163"/>
                </a:cubicBezTo>
                <a:cubicBezTo>
                  <a:pt x="9608" y="20170"/>
                  <a:pt x="9641" y="20174"/>
                  <a:pt x="9674" y="20174"/>
                </a:cubicBezTo>
                <a:cubicBezTo>
                  <a:pt x="9752" y="20174"/>
                  <a:pt x="9837" y="20154"/>
                  <a:pt x="9863" y="20116"/>
                </a:cubicBezTo>
                <a:cubicBezTo>
                  <a:pt x="10074" y="19793"/>
                  <a:pt x="10438" y="19956"/>
                  <a:pt x="10681" y="19835"/>
                </a:cubicBezTo>
                <a:cubicBezTo>
                  <a:pt x="10953" y="19698"/>
                  <a:pt x="11195" y="19534"/>
                  <a:pt x="11496" y="19534"/>
                </a:cubicBezTo>
                <a:cubicBezTo>
                  <a:pt x="11545" y="19534"/>
                  <a:pt x="11596" y="19539"/>
                  <a:pt x="11648" y="19548"/>
                </a:cubicBezTo>
                <a:cubicBezTo>
                  <a:pt x="11863" y="19046"/>
                  <a:pt x="12428" y="19406"/>
                  <a:pt x="12708" y="19127"/>
                </a:cubicBezTo>
                <a:cubicBezTo>
                  <a:pt x="12965" y="18874"/>
                  <a:pt x="13383" y="18937"/>
                  <a:pt x="13587" y="18619"/>
                </a:cubicBezTo>
                <a:cubicBezTo>
                  <a:pt x="13645" y="18630"/>
                  <a:pt x="13702" y="18636"/>
                  <a:pt x="13757" y="18636"/>
                </a:cubicBezTo>
                <a:cubicBezTo>
                  <a:pt x="14052" y="18636"/>
                  <a:pt x="14293" y="18481"/>
                  <a:pt x="14552" y="18323"/>
                </a:cubicBezTo>
                <a:cubicBezTo>
                  <a:pt x="14606" y="18291"/>
                  <a:pt x="14674" y="18281"/>
                  <a:pt x="14748" y="18281"/>
                </a:cubicBezTo>
                <a:cubicBezTo>
                  <a:pt x="14871" y="18281"/>
                  <a:pt x="15009" y="18309"/>
                  <a:pt x="15122" y="18309"/>
                </a:cubicBezTo>
                <a:cubicBezTo>
                  <a:pt x="15390" y="19005"/>
                  <a:pt x="15677" y="19622"/>
                  <a:pt x="16233" y="20078"/>
                </a:cubicBezTo>
                <a:cubicBezTo>
                  <a:pt x="16626" y="20400"/>
                  <a:pt x="16964" y="20791"/>
                  <a:pt x="17369" y="21090"/>
                </a:cubicBezTo>
                <a:cubicBezTo>
                  <a:pt x="17673" y="21313"/>
                  <a:pt x="18034" y="21482"/>
                  <a:pt x="18394" y="21598"/>
                </a:cubicBezTo>
                <a:cubicBezTo>
                  <a:pt x="18731" y="21707"/>
                  <a:pt x="18982" y="22035"/>
                  <a:pt x="19353" y="22035"/>
                </a:cubicBezTo>
                <a:cubicBezTo>
                  <a:pt x="19386" y="22035"/>
                  <a:pt x="19420" y="22033"/>
                  <a:pt x="19455" y="22027"/>
                </a:cubicBezTo>
                <a:cubicBezTo>
                  <a:pt x="19477" y="22024"/>
                  <a:pt x="19499" y="22022"/>
                  <a:pt x="19521" y="22022"/>
                </a:cubicBezTo>
                <a:cubicBezTo>
                  <a:pt x="19845" y="22022"/>
                  <a:pt x="20047" y="22402"/>
                  <a:pt x="20383" y="22402"/>
                </a:cubicBezTo>
                <a:cubicBezTo>
                  <a:pt x="20442" y="22402"/>
                  <a:pt x="20506" y="22390"/>
                  <a:pt x="20575" y="22362"/>
                </a:cubicBezTo>
                <a:cubicBezTo>
                  <a:pt x="20583" y="22359"/>
                  <a:pt x="20590" y="22358"/>
                  <a:pt x="20598" y="22358"/>
                </a:cubicBezTo>
                <a:cubicBezTo>
                  <a:pt x="20708" y="22358"/>
                  <a:pt x="20895" y="22604"/>
                  <a:pt x="21061" y="22638"/>
                </a:cubicBezTo>
                <a:cubicBezTo>
                  <a:pt x="21160" y="22659"/>
                  <a:pt x="21263" y="22665"/>
                  <a:pt x="21366" y="22665"/>
                </a:cubicBezTo>
                <a:cubicBezTo>
                  <a:pt x="21521" y="22665"/>
                  <a:pt x="21678" y="22651"/>
                  <a:pt x="21832" y="22651"/>
                </a:cubicBezTo>
                <a:cubicBezTo>
                  <a:pt x="22383" y="22651"/>
                  <a:pt x="22934" y="22652"/>
                  <a:pt x="23485" y="22652"/>
                </a:cubicBezTo>
                <a:cubicBezTo>
                  <a:pt x="24587" y="22652"/>
                  <a:pt x="25688" y="22651"/>
                  <a:pt x="26789" y="22648"/>
                </a:cubicBezTo>
                <a:cubicBezTo>
                  <a:pt x="27040" y="22648"/>
                  <a:pt x="27291" y="22616"/>
                  <a:pt x="27542" y="22598"/>
                </a:cubicBezTo>
                <a:cubicBezTo>
                  <a:pt x="27684" y="22371"/>
                  <a:pt x="27897" y="22337"/>
                  <a:pt x="28122" y="22337"/>
                </a:cubicBezTo>
                <a:cubicBezTo>
                  <a:pt x="28221" y="22337"/>
                  <a:pt x="28322" y="22344"/>
                  <a:pt x="28420" y="22344"/>
                </a:cubicBezTo>
                <a:cubicBezTo>
                  <a:pt x="28656" y="22344"/>
                  <a:pt x="28878" y="22306"/>
                  <a:pt x="29019" y="22050"/>
                </a:cubicBezTo>
                <a:cubicBezTo>
                  <a:pt x="29258" y="22046"/>
                  <a:pt x="29501" y="22016"/>
                  <a:pt x="29738" y="22016"/>
                </a:cubicBezTo>
                <a:cubicBezTo>
                  <a:pt x="29858" y="22016"/>
                  <a:pt x="29977" y="22023"/>
                  <a:pt x="30092" y="22046"/>
                </a:cubicBezTo>
                <a:cubicBezTo>
                  <a:pt x="30132" y="22054"/>
                  <a:pt x="30170" y="22058"/>
                  <a:pt x="30207" y="22058"/>
                </a:cubicBezTo>
                <a:cubicBezTo>
                  <a:pt x="30546" y="22058"/>
                  <a:pt x="30750" y="21754"/>
                  <a:pt x="31052" y="21727"/>
                </a:cubicBezTo>
                <a:cubicBezTo>
                  <a:pt x="31190" y="21715"/>
                  <a:pt x="31327" y="21711"/>
                  <a:pt x="31466" y="21711"/>
                </a:cubicBezTo>
                <a:cubicBezTo>
                  <a:pt x="31689" y="21711"/>
                  <a:pt x="31913" y="21721"/>
                  <a:pt x="32136" y="21721"/>
                </a:cubicBezTo>
                <a:cubicBezTo>
                  <a:pt x="32295" y="21461"/>
                  <a:pt x="32524" y="21386"/>
                  <a:pt x="32764" y="21386"/>
                </a:cubicBezTo>
                <a:cubicBezTo>
                  <a:pt x="32873" y="21386"/>
                  <a:pt x="32983" y="21401"/>
                  <a:pt x="33090" y="21422"/>
                </a:cubicBezTo>
                <a:cubicBezTo>
                  <a:pt x="33117" y="21427"/>
                  <a:pt x="33142" y="21430"/>
                  <a:pt x="33166" y="21430"/>
                </a:cubicBezTo>
                <a:cubicBezTo>
                  <a:pt x="33468" y="21430"/>
                  <a:pt x="33615" y="21067"/>
                  <a:pt x="33911" y="21067"/>
                </a:cubicBezTo>
                <a:cubicBezTo>
                  <a:pt x="33954" y="21067"/>
                  <a:pt x="34000" y="21074"/>
                  <a:pt x="34050" y="21092"/>
                </a:cubicBezTo>
                <a:cubicBezTo>
                  <a:pt x="34093" y="21107"/>
                  <a:pt x="34132" y="21113"/>
                  <a:pt x="34170" y="21113"/>
                </a:cubicBezTo>
                <a:cubicBezTo>
                  <a:pt x="34451" y="21113"/>
                  <a:pt x="34621" y="20751"/>
                  <a:pt x="34972" y="20751"/>
                </a:cubicBezTo>
                <a:cubicBezTo>
                  <a:pt x="34983" y="20751"/>
                  <a:pt x="34995" y="20752"/>
                  <a:pt x="35007" y="20752"/>
                </a:cubicBezTo>
                <a:cubicBezTo>
                  <a:pt x="35021" y="20753"/>
                  <a:pt x="35036" y="20754"/>
                  <a:pt x="35050" y="20754"/>
                </a:cubicBezTo>
                <a:cubicBezTo>
                  <a:pt x="35374" y="20754"/>
                  <a:pt x="35750" y="20506"/>
                  <a:pt x="36028" y="20284"/>
                </a:cubicBezTo>
                <a:cubicBezTo>
                  <a:pt x="36136" y="20198"/>
                  <a:pt x="36262" y="20185"/>
                  <a:pt x="36389" y="20185"/>
                </a:cubicBezTo>
                <a:cubicBezTo>
                  <a:pt x="36446" y="20185"/>
                  <a:pt x="36503" y="20188"/>
                  <a:pt x="36560" y="20188"/>
                </a:cubicBezTo>
                <a:cubicBezTo>
                  <a:pt x="36728" y="20188"/>
                  <a:pt x="36885" y="20163"/>
                  <a:pt x="36989" y="19970"/>
                </a:cubicBezTo>
                <a:cubicBezTo>
                  <a:pt x="37635" y="19819"/>
                  <a:pt x="38104" y="19227"/>
                  <a:pt x="38818" y="19227"/>
                </a:cubicBezTo>
                <a:cubicBezTo>
                  <a:pt x="38830" y="19227"/>
                  <a:pt x="38843" y="19227"/>
                  <a:pt x="38855" y="19228"/>
                </a:cubicBezTo>
                <a:cubicBezTo>
                  <a:pt x="38857" y="19228"/>
                  <a:pt x="38858" y="19228"/>
                  <a:pt x="38859" y="19228"/>
                </a:cubicBezTo>
                <a:cubicBezTo>
                  <a:pt x="38976" y="19228"/>
                  <a:pt x="39101" y="19073"/>
                  <a:pt x="39212" y="18982"/>
                </a:cubicBezTo>
                <a:cubicBezTo>
                  <a:pt x="39380" y="18846"/>
                  <a:pt x="39492" y="18616"/>
                  <a:pt x="39746" y="18616"/>
                </a:cubicBezTo>
                <a:cubicBezTo>
                  <a:pt x="39780" y="18616"/>
                  <a:pt x="39816" y="18620"/>
                  <a:pt x="39855" y="18628"/>
                </a:cubicBezTo>
                <a:cubicBezTo>
                  <a:pt x="40175" y="18770"/>
                  <a:pt x="40299" y="19250"/>
                  <a:pt x="40730" y="19250"/>
                </a:cubicBezTo>
                <a:cubicBezTo>
                  <a:pt x="40759" y="19250"/>
                  <a:pt x="40788" y="19247"/>
                  <a:pt x="40819" y="19243"/>
                </a:cubicBezTo>
                <a:cubicBezTo>
                  <a:pt x="41119" y="19595"/>
                  <a:pt x="41567" y="19767"/>
                  <a:pt x="41962" y="19828"/>
                </a:cubicBezTo>
                <a:cubicBezTo>
                  <a:pt x="42363" y="19890"/>
                  <a:pt x="42702" y="20219"/>
                  <a:pt x="43105" y="20219"/>
                </a:cubicBezTo>
                <a:cubicBezTo>
                  <a:pt x="43192" y="20219"/>
                  <a:pt x="43282" y="20203"/>
                  <a:pt x="43377" y="20166"/>
                </a:cubicBezTo>
                <a:cubicBezTo>
                  <a:pt x="43454" y="20136"/>
                  <a:pt x="43526" y="20123"/>
                  <a:pt x="43594" y="20123"/>
                </a:cubicBezTo>
                <a:cubicBezTo>
                  <a:pt x="43963" y="20123"/>
                  <a:pt x="44219" y="20501"/>
                  <a:pt x="44614" y="20501"/>
                </a:cubicBezTo>
                <a:cubicBezTo>
                  <a:pt x="44624" y="20501"/>
                  <a:pt x="44634" y="20501"/>
                  <a:pt x="44645" y="20500"/>
                </a:cubicBezTo>
                <a:cubicBezTo>
                  <a:pt x="45153" y="20476"/>
                  <a:pt x="45663" y="20470"/>
                  <a:pt x="46173" y="20470"/>
                </a:cubicBezTo>
                <a:cubicBezTo>
                  <a:pt x="46660" y="20470"/>
                  <a:pt x="47148" y="20475"/>
                  <a:pt x="47636" y="20475"/>
                </a:cubicBezTo>
                <a:cubicBezTo>
                  <a:pt x="47878" y="20475"/>
                  <a:pt x="48120" y="20474"/>
                  <a:pt x="48362" y="20470"/>
                </a:cubicBezTo>
                <a:cubicBezTo>
                  <a:pt x="48536" y="20467"/>
                  <a:pt x="48708" y="20313"/>
                  <a:pt x="49008" y="20171"/>
                </a:cubicBezTo>
                <a:cubicBezTo>
                  <a:pt x="49132" y="20171"/>
                  <a:pt x="49307" y="20173"/>
                  <a:pt x="49504" y="20173"/>
                </a:cubicBezTo>
                <a:cubicBezTo>
                  <a:pt x="49641" y="20173"/>
                  <a:pt x="49789" y="20172"/>
                  <a:pt x="49936" y="20169"/>
                </a:cubicBezTo>
                <a:cubicBezTo>
                  <a:pt x="49951" y="20168"/>
                  <a:pt x="49965" y="20168"/>
                  <a:pt x="49979" y="20168"/>
                </a:cubicBezTo>
                <a:cubicBezTo>
                  <a:pt x="50113" y="20168"/>
                  <a:pt x="50251" y="20182"/>
                  <a:pt x="50386" y="20182"/>
                </a:cubicBezTo>
                <a:cubicBezTo>
                  <a:pt x="50637" y="20182"/>
                  <a:pt x="50875" y="20134"/>
                  <a:pt x="51049" y="19860"/>
                </a:cubicBezTo>
                <a:cubicBezTo>
                  <a:pt x="51289" y="19860"/>
                  <a:pt x="51530" y="19860"/>
                  <a:pt x="51771" y="19860"/>
                </a:cubicBezTo>
                <a:cubicBezTo>
                  <a:pt x="51891" y="19860"/>
                  <a:pt x="52012" y="19860"/>
                  <a:pt x="52132" y="19860"/>
                </a:cubicBezTo>
                <a:cubicBezTo>
                  <a:pt x="52133" y="19860"/>
                  <a:pt x="52134" y="19860"/>
                  <a:pt x="52135" y="19860"/>
                </a:cubicBezTo>
                <a:cubicBezTo>
                  <a:pt x="52416" y="19860"/>
                  <a:pt x="52543" y="19526"/>
                  <a:pt x="52844" y="19526"/>
                </a:cubicBezTo>
                <a:cubicBezTo>
                  <a:pt x="52873" y="19526"/>
                  <a:pt x="52903" y="19529"/>
                  <a:pt x="52936" y="19536"/>
                </a:cubicBezTo>
                <a:cubicBezTo>
                  <a:pt x="53032" y="19556"/>
                  <a:pt x="53132" y="19563"/>
                  <a:pt x="53232" y="19563"/>
                </a:cubicBezTo>
                <a:cubicBezTo>
                  <a:pt x="53437" y="19563"/>
                  <a:pt x="53648" y="19534"/>
                  <a:pt x="53853" y="19524"/>
                </a:cubicBezTo>
                <a:cubicBezTo>
                  <a:pt x="53892" y="19523"/>
                  <a:pt x="53934" y="19461"/>
                  <a:pt x="53962" y="19418"/>
                </a:cubicBezTo>
                <a:cubicBezTo>
                  <a:pt x="54052" y="19281"/>
                  <a:pt x="54181" y="19255"/>
                  <a:pt x="54313" y="19255"/>
                </a:cubicBezTo>
                <a:cubicBezTo>
                  <a:pt x="54395" y="19255"/>
                  <a:pt x="54479" y="19265"/>
                  <a:pt x="54556" y="19265"/>
                </a:cubicBezTo>
                <a:cubicBezTo>
                  <a:pt x="54648" y="19265"/>
                  <a:pt x="54730" y="19251"/>
                  <a:pt x="54787" y="19186"/>
                </a:cubicBezTo>
                <a:cubicBezTo>
                  <a:pt x="54990" y="18956"/>
                  <a:pt x="55216" y="18932"/>
                  <a:pt x="55447" y="18932"/>
                </a:cubicBezTo>
                <a:cubicBezTo>
                  <a:pt x="55505" y="18932"/>
                  <a:pt x="55564" y="18934"/>
                  <a:pt x="55623" y="18934"/>
                </a:cubicBezTo>
                <a:cubicBezTo>
                  <a:pt x="55674" y="18934"/>
                  <a:pt x="55724" y="18933"/>
                  <a:pt x="55775" y="18929"/>
                </a:cubicBezTo>
                <a:cubicBezTo>
                  <a:pt x="55870" y="18920"/>
                  <a:pt x="56024" y="18920"/>
                  <a:pt x="56051" y="18866"/>
                </a:cubicBezTo>
                <a:cubicBezTo>
                  <a:pt x="56156" y="18660"/>
                  <a:pt x="56326" y="18634"/>
                  <a:pt x="56500" y="18634"/>
                </a:cubicBezTo>
                <a:cubicBezTo>
                  <a:pt x="56560" y="18634"/>
                  <a:pt x="56620" y="18637"/>
                  <a:pt x="56679" y="18637"/>
                </a:cubicBezTo>
                <a:cubicBezTo>
                  <a:pt x="56803" y="18637"/>
                  <a:pt x="56917" y="18622"/>
                  <a:pt x="56998" y="18533"/>
                </a:cubicBezTo>
                <a:cubicBezTo>
                  <a:pt x="57169" y="18342"/>
                  <a:pt x="57358" y="18312"/>
                  <a:pt x="57550" y="18312"/>
                </a:cubicBezTo>
                <a:cubicBezTo>
                  <a:pt x="57641" y="18312"/>
                  <a:pt x="57731" y="18319"/>
                  <a:pt x="57822" y="18319"/>
                </a:cubicBezTo>
                <a:cubicBezTo>
                  <a:pt x="57880" y="18319"/>
                  <a:pt x="57938" y="18316"/>
                  <a:pt x="57996" y="18307"/>
                </a:cubicBezTo>
                <a:cubicBezTo>
                  <a:pt x="58089" y="18292"/>
                  <a:pt x="58224" y="18272"/>
                  <a:pt x="58259" y="18210"/>
                </a:cubicBezTo>
                <a:cubicBezTo>
                  <a:pt x="58427" y="17907"/>
                  <a:pt x="58829" y="18068"/>
                  <a:pt x="59025" y="17783"/>
                </a:cubicBezTo>
                <a:cubicBezTo>
                  <a:pt x="59088" y="17693"/>
                  <a:pt x="59177" y="17672"/>
                  <a:pt x="59276" y="17672"/>
                </a:cubicBezTo>
                <a:cubicBezTo>
                  <a:pt x="59366" y="17672"/>
                  <a:pt x="59464" y="17689"/>
                  <a:pt x="59558" y="17689"/>
                </a:cubicBezTo>
                <a:cubicBezTo>
                  <a:pt x="59669" y="17689"/>
                  <a:pt x="59774" y="17665"/>
                  <a:pt x="59853" y="17557"/>
                </a:cubicBezTo>
                <a:cubicBezTo>
                  <a:pt x="60039" y="17302"/>
                  <a:pt x="60447" y="17429"/>
                  <a:pt x="60605" y="17120"/>
                </a:cubicBezTo>
                <a:cubicBezTo>
                  <a:pt x="60622" y="17089"/>
                  <a:pt x="60692" y="17073"/>
                  <a:pt x="60736" y="17073"/>
                </a:cubicBezTo>
                <a:cubicBezTo>
                  <a:pt x="60755" y="17073"/>
                  <a:pt x="60773" y="17073"/>
                  <a:pt x="60791" y="17073"/>
                </a:cubicBezTo>
                <a:cubicBezTo>
                  <a:pt x="61074" y="17073"/>
                  <a:pt x="61310" y="17017"/>
                  <a:pt x="61570" y="16815"/>
                </a:cubicBezTo>
                <a:cubicBezTo>
                  <a:pt x="61807" y="16630"/>
                  <a:pt x="62280" y="16856"/>
                  <a:pt x="62498" y="16462"/>
                </a:cubicBezTo>
                <a:cubicBezTo>
                  <a:pt x="62540" y="16475"/>
                  <a:pt x="62579" y="16481"/>
                  <a:pt x="62616" y="16481"/>
                </a:cubicBezTo>
                <a:cubicBezTo>
                  <a:pt x="62886" y="16481"/>
                  <a:pt x="63019" y="16155"/>
                  <a:pt x="63293" y="16124"/>
                </a:cubicBezTo>
                <a:cubicBezTo>
                  <a:pt x="63465" y="16105"/>
                  <a:pt x="63610" y="15880"/>
                  <a:pt x="63788" y="15842"/>
                </a:cubicBezTo>
                <a:cubicBezTo>
                  <a:pt x="64074" y="15779"/>
                  <a:pt x="64358" y="15867"/>
                  <a:pt x="64631" y="15603"/>
                </a:cubicBezTo>
                <a:cubicBezTo>
                  <a:pt x="64855" y="15389"/>
                  <a:pt x="65234" y="15236"/>
                  <a:pt x="65544" y="15236"/>
                </a:cubicBezTo>
                <a:cubicBezTo>
                  <a:pt x="65894" y="15236"/>
                  <a:pt x="66078" y="15003"/>
                  <a:pt x="66342" y="14893"/>
                </a:cubicBezTo>
                <a:cubicBezTo>
                  <a:pt x="66870" y="14671"/>
                  <a:pt x="67384" y="14418"/>
                  <a:pt x="67896" y="14159"/>
                </a:cubicBezTo>
                <a:cubicBezTo>
                  <a:pt x="69477" y="13365"/>
                  <a:pt x="71055" y="12563"/>
                  <a:pt x="72679" y="11741"/>
                </a:cubicBezTo>
                <a:cubicBezTo>
                  <a:pt x="72870" y="11934"/>
                  <a:pt x="73028" y="12138"/>
                  <a:pt x="73229" y="12279"/>
                </a:cubicBezTo>
                <a:cubicBezTo>
                  <a:pt x="73464" y="12443"/>
                  <a:pt x="73737" y="12551"/>
                  <a:pt x="74084" y="12730"/>
                </a:cubicBezTo>
                <a:lnTo>
                  <a:pt x="77997" y="12730"/>
                </a:lnTo>
                <a:cubicBezTo>
                  <a:pt x="78128" y="12730"/>
                  <a:pt x="78304" y="12764"/>
                  <a:pt x="78434" y="12764"/>
                </a:cubicBezTo>
                <a:cubicBezTo>
                  <a:pt x="78511" y="12764"/>
                  <a:pt x="78572" y="12753"/>
                  <a:pt x="78599" y="12716"/>
                </a:cubicBezTo>
                <a:cubicBezTo>
                  <a:pt x="78795" y="12458"/>
                  <a:pt x="79053" y="12410"/>
                  <a:pt x="79324" y="12410"/>
                </a:cubicBezTo>
                <a:cubicBezTo>
                  <a:pt x="79486" y="12410"/>
                  <a:pt x="79654" y="12427"/>
                  <a:pt x="79815" y="12427"/>
                </a:cubicBezTo>
                <a:cubicBezTo>
                  <a:pt x="80087" y="12427"/>
                  <a:pt x="80343" y="12377"/>
                  <a:pt x="80529" y="12110"/>
                </a:cubicBezTo>
                <a:cubicBezTo>
                  <a:pt x="80752" y="12110"/>
                  <a:pt x="80979" y="12086"/>
                  <a:pt x="81202" y="12086"/>
                </a:cubicBezTo>
                <a:cubicBezTo>
                  <a:pt x="81341" y="12086"/>
                  <a:pt x="81477" y="12095"/>
                  <a:pt x="81609" y="12125"/>
                </a:cubicBezTo>
                <a:cubicBezTo>
                  <a:pt x="81654" y="12136"/>
                  <a:pt x="81695" y="12140"/>
                  <a:pt x="81735" y="12140"/>
                </a:cubicBezTo>
                <a:cubicBezTo>
                  <a:pt x="82070" y="12140"/>
                  <a:pt x="82246" y="11806"/>
                  <a:pt x="82568" y="11789"/>
                </a:cubicBezTo>
                <a:cubicBezTo>
                  <a:pt x="82603" y="11787"/>
                  <a:pt x="82638" y="11786"/>
                  <a:pt x="82673" y="11786"/>
                </a:cubicBezTo>
                <a:cubicBezTo>
                  <a:pt x="82825" y="11786"/>
                  <a:pt x="82977" y="11801"/>
                  <a:pt x="83129" y="11801"/>
                </a:cubicBezTo>
                <a:cubicBezTo>
                  <a:pt x="83379" y="11801"/>
                  <a:pt x="83627" y="11762"/>
                  <a:pt x="83871" y="11552"/>
                </a:cubicBezTo>
                <a:cubicBezTo>
                  <a:pt x="83962" y="11474"/>
                  <a:pt x="84080" y="11455"/>
                  <a:pt x="84208" y="11455"/>
                </a:cubicBezTo>
                <a:cubicBezTo>
                  <a:pt x="84324" y="11455"/>
                  <a:pt x="84449" y="11470"/>
                  <a:pt x="84571" y="11470"/>
                </a:cubicBezTo>
                <a:cubicBezTo>
                  <a:pt x="84775" y="11470"/>
                  <a:pt x="84972" y="11428"/>
                  <a:pt x="85111" y="11203"/>
                </a:cubicBezTo>
                <a:cubicBezTo>
                  <a:pt x="85318" y="11198"/>
                  <a:pt x="85531" y="11167"/>
                  <a:pt x="85738" y="11167"/>
                </a:cubicBezTo>
                <a:cubicBezTo>
                  <a:pt x="85837" y="11167"/>
                  <a:pt x="85934" y="11174"/>
                  <a:pt x="86028" y="11194"/>
                </a:cubicBezTo>
                <a:cubicBezTo>
                  <a:pt x="86062" y="11201"/>
                  <a:pt x="86095" y="11204"/>
                  <a:pt x="86125" y="11204"/>
                </a:cubicBezTo>
                <a:cubicBezTo>
                  <a:pt x="86424" y="11204"/>
                  <a:pt x="86555" y="10894"/>
                  <a:pt x="86831" y="10864"/>
                </a:cubicBezTo>
                <a:cubicBezTo>
                  <a:pt x="86870" y="10859"/>
                  <a:pt x="86910" y="10857"/>
                  <a:pt x="86950" y="10857"/>
                </a:cubicBezTo>
                <a:cubicBezTo>
                  <a:pt x="87152" y="10857"/>
                  <a:pt x="87362" y="10905"/>
                  <a:pt x="87562" y="10905"/>
                </a:cubicBezTo>
                <a:cubicBezTo>
                  <a:pt x="87725" y="10905"/>
                  <a:pt x="87881" y="10873"/>
                  <a:pt x="88019" y="10756"/>
                </a:cubicBezTo>
                <a:cubicBezTo>
                  <a:pt x="88212" y="10591"/>
                  <a:pt x="88416" y="10555"/>
                  <a:pt x="88621" y="10555"/>
                </a:cubicBezTo>
                <a:cubicBezTo>
                  <a:pt x="88781" y="10555"/>
                  <a:pt x="88943" y="10577"/>
                  <a:pt x="89103" y="10577"/>
                </a:cubicBezTo>
                <a:cubicBezTo>
                  <a:pt x="89181" y="10577"/>
                  <a:pt x="89259" y="10572"/>
                  <a:pt x="89336" y="10556"/>
                </a:cubicBezTo>
                <a:cubicBezTo>
                  <a:pt x="89427" y="10537"/>
                  <a:pt x="89536" y="10499"/>
                  <a:pt x="89591" y="10433"/>
                </a:cubicBezTo>
                <a:cubicBezTo>
                  <a:pt x="89719" y="10279"/>
                  <a:pt x="89868" y="10244"/>
                  <a:pt x="90022" y="10244"/>
                </a:cubicBezTo>
                <a:cubicBezTo>
                  <a:pt x="90149" y="10244"/>
                  <a:pt x="90279" y="10268"/>
                  <a:pt x="90403" y="10268"/>
                </a:cubicBezTo>
                <a:cubicBezTo>
                  <a:pt x="90471" y="10268"/>
                  <a:pt x="90536" y="10261"/>
                  <a:pt x="90599" y="10239"/>
                </a:cubicBezTo>
                <a:cubicBezTo>
                  <a:pt x="90908" y="10135"/>
                  <a:pt x="91155" y="9919"/>
                  <a:pt x="91525" y="9919"/>
                </a:cubicBezTo>
                <a:cubicBezTo>
                  <a:pt x="91536" y="9919"/>
                  <a:pt x="91547" y="9920"/>
                  <a:pt x="91558" y="9920"/>
                </a:cubicBezTo>
                <a:cubicBezTo>
                  <a:pt x="91757" y="9927"/>
                  <a:pt x="91972" y="9971"/>
                  <a:pt x="92181" y="9971"/>
                </a:cubicBezTo>
                <a:cubicBezTo>
                  <a:pt x="92421" y="9971"/>
                  <a:pt x="92652" y="9912"/>
                  <a:pt x="92840" y="9670"/>
                </a:cubicBezTo>
                <a:cubicBezTo>
                  <a:pt x="93138" y="9660"/>
                  <a:pt x="93439" y="9625"/>
                  <a:pt x="93735" y="9625"/>
                </a:cubicBezTo>
                <a:cubicBezTo>
                  <a:pt x="93845" y="9625"/>
                  <a:pt x="93953" y="9630"/>
                  <a:pt x="94061" y="9643"/>
                </a:cubicBezTo>
                <a:cubicBezTo>
                  <a:pt x="94085" y="9645"/>
                  <a:pt x="94108" y="9647"/>
                  <a:pt x="94130" y="9647"/>
                </a:cubicBezTo>
                <a:cubicBezTo>
                  <a:pt x="94506" y="9647"/>
                  <a:pt x="94729" y="9290"/>
                  <a:pt x="95123" y="9290"/>
                </a:cubicBezTo>
                <a:cubicBezTo>
                  <a:pt x="95140" y="9290"/>
                  <a:pt x="95158" y="9291"/>
                  <a:pt x="95175" y="9292"/>
                </a:cubicBezTo>
                <a:cubicBezTo>
                  <a:pt x="95397" y="9310"/>
                  <a:pt x="95640" y="9367"/>
                  <a:pt x="95875" y="9367"/>
                </a:cubicBezTo>
                <a:cubicBezTo>
                  <a:pt x="96140" y="9367"/>
                  <a:pt x="96394" y="9295"/>
                  <a:pt x="96596" y="9014"/>
                </a:cubicBezTo>
                <a:lnTo>
                  <a:pt x="97834" y="9009"/>
                </a:lnTo>
                <a:cubicBezTo>
                  <a:pt x="98009" y="8735"/>
                  <a:pt x="98247" y="8688"/>
                  <a:pt x="98498" y="8688"/>
                </a:cubicBezTo>
                <a:cubicBezTo>
                  <a:pt x="98629" y="8688"/>
                  <a:pt x="98762" y="8701"/>
                  <a:pt x="98892" y="8701"/>
                </a:cubicBezTo>
                <a:cubicBezTo>
                  <a:pt x="98910" y="8701"/>
                  <a:pt x="98927" y="8701"/>
                  <a:pt x="98945" y="8700"/>
                </a:cubicBezTo>
                <a:cubicBezTo>
                  <a:pt x="99041" y="8698"/>
                  <a:pt x="99137" y="8697"/>
                  <a:pt x="99225" y="8697"/>
                </a:cubicBezTo>
                <a:cubicBezTo>
                  <a:pt x="99373" y="8697"/>
                  <a:pt x="99498" y="8699"/>
                  <a:pt x="99565" y="8699"/>
                </a:cubicBezTo>
                <a:cubicBezTo>
                  <a:pt x="99864" y="8556"/>
                  <a:pt x="100031" y="8424"/>
                  <a:pt x="100212" y="8399"/>
                </a:cubicBezTo>
                <a:cubicBezTo>
                  <a:pt x="100302" y="8387"/>
                  <a:pt x="100392" y="8382"/>
                  <a:pt x="100484" y="8382"/>
                </a:cubicBezTo>
                <a:cubicBezTo>
                  <a:pt x="100670" y="8382"/>
                  <a:pt x="100859" y="8399"/>
                  <a:pt x="101045" y="8399"/>
                </a:cubicBezTo>
                <a:cubicBezTo>
                  <a:pt x="101363" y="8399"/>
                  <a:pt x="101672" y="8350"/>
                  <a:pt x="101942" y="8080"/>
                </a:cubicBezTo>
                <a:cubicBezTo>
                  <a:pt x="101982" y="8078"/>
                  <a:pt x="102022" y="8078"/>
                  <a:pt x="102062" y="8078"/>
                </a:cubicBezTo>
                <a:cubicBezTo>
                  <a:pt x="102218" y="8078"/>
                  <a:pt x="102376" y="8086"/>
                  <a:pt x="102533" y="8086"/>
                </a:cubicBezTo>
                <a:cubicBezTo>
                  <a:pt x="102882" y="8086"/>
                  <a:pt x="103222" y="8044"/>
                  <a:pt x="103517" y="7770"/>
                </a:cubicBezTo>
                <a:cubicBezTo>
                  <a:pt x="103740" y="7770"/>
                  <a:pt x="103970" y="7743"/>
                  <a:pt x="104193" y="7743"/>
                </a:cubicBezTo>
                <a:cubicBezTo>
                  <a:pt x="104331" y="7743"/>
                  <a:pt x="104467" y="7754"/>
                  <a:pt x="104597" y="7787"/>
                </a:cubicBezTo>
                <a:cubicBezTo>
                  <a:pt x="104638" y="7797"/>
                  <a:pt x="104677" y="7802"/>
                  <a:pt x="104714" y="7802"/>
                </a:cubicBezTo>
                <a:cubicBezTo>
                  <a:pt x="105033" y="7802"/>
                  <a:pt x="105181" y="7442"/>
                  <a:pt x="105493" y="7442"/>
                </a:cubicBezTo>
                <a:cubicBezTo>
                  <a:pt x="105514" y="7442"/>
                  <a:pt x="105536" y="7443"/>
                  <a:pt x="105559" y="7447"/>
                </a:cubicBezTo>
                <a:cubicBezTo>
                  <a:pt x="105722" y="7473"/>
                  <a:pt x="105888" y="7483"/>
                  <a:pt x="106056" y="7483"/>
                </a:cubicBezTo>
                <a:cubicBezTo>
                  <a:pt x="106251" y="7483"/>
                  <a:pt x="106448" y="7469"/>
                  <a:pt x="106640" y="7447"/>
                </a:cubicBezTo>
                <a:cubicBezTo>
                  <a:pt x="106820" y="7428"/>
                  <a:pt x="106984" y="7282"/>
                  <a:pt x="107239" y="7150"/>
                </a:cubicBezTo>
                <a:lnTo>
                  <a:pt x="111173" y="7150"/>
                </a:lnTo>
                <a:cubicBezTo>
                  <a:pt x="111309" y="7293"/>
                  <a:pt x="111453" y="7441"/>
                  <a:pt x="111625" y="7620"/>
                </a:cubicBezTo>
                <a:cubicBezTo>
                  <a:pt x="111277" y="7970"/>
                  <a:pt x="110922" y="8325"/>
                  <a:pt x="110565" y="8680"/>
                </a:cubicBezTo>
                <a:cubicBezTo>
                  <a:pt x="110532" y="8675"/>
                  <a:pt x="110501" y="8673"/>
                  <a:pt x="110471" y="8673"/>
                </a:cubicBezTo>
                <a:cubicBezTo>
                  <a:pt x="110096" y="8673"/>
                  <a:pt x="109916" y="9000"/>
                  <a:pt x="109721" y="9237"/>
                </a:cubicBezTo>
                <a:cubicBezTo>
                  <a:pt x="109481" y="9531"/>
                  <a:pt x="109112" y="9561"/>
                  <a:pt x="108854" y="9780"/>
                </a:cubicBezTo>
                <a:cubicBezTo>
                  <a:pt x="108618" y="9979"/>
                  <a:pt x="108381" y="10191"/>
                  <a:pt x="108201" y="10439"/>
                </a:cubicBezTo>
                <a:cubicBezTo>
                  <a:pt x="107976" y="10745"/>
                  <a:pt x="107607" y="10787"/>
                  <a:pt x="107346" y="10994"/>
                </a:cubicBezTo>
                <a:cubicBezTo>
                  <a:pt x="106944" y="11311"/>
                  <a:pt x="106555" y="11674"/>
                  <a:pt x="106253" y="12086"/>
                </a:cubicBezTo>
                <a:cubicBezTo>
                  <a:pt x="105906" y="12559"/>
                  <a:pt x="105312" y="12659"/>
                  <a:pt x="104953" y="13070"/>
                </a:cubicBezTo>
                <a:cubicBezTo>
                  <a:pt x="104691" y="13368"/>
                  <a:pt x="104282" y="13536"/>
                  <a:pt x="104183" y="13988"/>
                </a:cubicBezTo>
                <a:cubicBezTo>
                  <a:pt x="104143" y="14167"/>
                  <a:pt x="103916" y="14311"/>
                  <a:pt x="103897" y="14484"/>
                </a:cubicBezTo>
                <a:cubicBezTo>
                  <a:pt x="103853" y="14889"/>
                  <a:pt x="103883" y="15299"/>
                  <a:pt x="103883" y="15675"/>
                </a:cubicBezTo>
                <a:cubicBezTo>
                  <a:pt x="104135" y="15928"/>
                  <a:pt x="104351" y="16151"/>
                  <a:pt x="104575" y="16366"/>
                </a:cubicBezTo>
                <a:cubicBezTo>
                  <a:pt x="105032" y="16806"/>
                  <a:pt x="105675" y="17068"/>
                  <a:pt x="106296" y="17070"/>
                </a:cubicBezTo>
                <a:cubicBezTo>
                  <a:pt x="106339" y="17070"/>
                  <a:pt x="106383" y="17071"/>
                  <a:pt x="106427" y="17071"/>
                </a:cubicBezTo>
                <a:cubicBezTo>
                  <a:pt x="106653" y="17071"/>
                  <a:pt x="106879" y="17068"/>
                  <a:pt x="107105" y="17068"/>
                </a:cubicBezTo>
                <a:cubicBezTo>
                  <a:pt x="107248" y="17068"/>
                  <a:pt x="107392" y="17069"/>
                  <a:pt x="107535" y="17073"/>
                </a:cubicBezTo>
                <a:cubicBezTo>
                  <a:pt x="107940" y="17083"/>
                  <a:pt x="108344" y="17112"/>
                  <a:pt x="108749" y="17132"/>
                </a:cubicBezTo>
                <a:cubicBezTo>
                  <a:pt x="108869" y="17316"/>
                  <a:pt x="108982" y="17379"/>
                  <a:pt x="109091" y="17379"/>
                </a:cubicBezTo>
                <a:cubicBezTo>
                  <a:pt x="109319" y="17379"/>
                  <a:pt x="109530" y="17100"/>
                  <a:pt x="109757" y="17075"/>
                </a:cubicBezTo>
                <a:cubicBezTo>
                  <a:pt x="109765" y="17074"/>
                  <a:pt x="109773" y="17074"/>
                  <a:pt x="109782" y="17074"/>
                </a:cubicBezTo>
                <a:cubicBezTo>
                  <a:pt x="109866" y="17074"/>
                  <a:pt x="109977" y="17115"/>
                  <a:pt x="110019" y="17173"/>
                </a:cubicBezTo>
                <a:cubicBezTo>
                  <a:pt x="110143" y="17350"/>
                  <a:pt x="110296" y="17386"/>
                  <a:pt x="110456" y="17386"/>
                </a:cubicBezTo>
                <a:cubicBezTo>
                  <a:pt x="110570" y="17386"/>
                  <a:pt x="110687" y="17368"/>
                  <a:pt x="110800" y="17368"/>
                </a:cubicBezTo>
                <a:cubicBezTo>
                  <a:pt x="110822" y="17368"/>
                  <a:pt x="110843" y="17369"/>
                  <a:pt x="110864" y="17370"/>
                </a:cubicBezTo>
                <a:cubicBezTo>
                  <a:pt x="111027" y="17102"/>
                  <a:pt x="111262" y="17062"/>
                  <a:pt x="111509" y="17062"/>
                </a:cubicBezTo>
                <a:cubicBezTo>
                  <a:pt x="111613" y="17062"/>
                  <a:pt x="111719" y="17069"/>
                  <a:pt x="111822" y="17069"/>
                </a:cubicBezTo>
                <a:cubicBezTo>
                  <a:pt x="112057" y="17069"/>
                  <a:pt x="112291" y="17069"/>
                  <a:pt x="112525" y="17069"/>
                </a:cubicBezTo>
                <a:cubicBezTo>
                  <a:pt x="112883" y="17069"/>
                  <a:pt x="113241" y="17069"/>
                  <a:pt x="113599" y="17069"/>
                </a:cubicBezTo>
                <a:cubicBezTo>
                  <a:pt x="114350" y="17069"/>
                  <a:pt x="115100" y="17068"/>
                  <a:pt x="115851" y="17064"/>
                </a:cubicBezTo>
                <a:cubicBezTo>
                  <a:pt x="115991" y="17064"/>
                  <a:pt x="116128" y="17007"/>
                  <a:pt x="116252" y="16981"/>
                </a:cubicBezTo>
                <a:cubicBezTo>
                  <a:pt x="116308" y="16660"/>
                  <a:pt x="116345" y="16531"/>
                  <a:pt x="116424" y="16531"/>
                </a:cubicBezTo>
                <a:cubicBezTo>
                  <a:pt x="116462" y="16531"/>
                  <a:pt x="116511" y="16562"/>
                  <a:pt x="116577" y="16616"/>
                </a:cubicBezTo>
                <a:cubicBezTo>
                  <a:pt x="116728" y="16739"/>
                  <a:pt x="116879" y="16762"/>
                  <a:pt x="117031" y="16762"/>
                </a:cubicBezTo>
                <a:cubicBezTo>
                  <a:pt x="117120" y="16762"/>
                  <a:pt x="117209" y="16754"/>
                  <a:pt x="117298" y="16754"/>
                </a:cubicBezTo>
                <a:cubicBezTo>
                  <a:pt x="119777" y="16757"/>
                  <a:pt x="122255" y="16758"/>
                  <a:pt x="124734" y="16758"/>
                </a:cubicBezTo>
                <a:cubicBezTo>
                  <a:pt x="124895" y="16758"/>
                  <a:pt x="125058" y="16770"/>
                  <a:pt x="125219" y="16770"/>
                </a:cubicBezTo>
                <a:cubicBezTo>
                  <a:pt x="125316" y="16770"/>
                  <a:pt x="125412" y="16766"/>
                  <a:pt x="125506" y="16752"/>
                </a:cubicBezTo>
                <a:cubicBezTo>
                  <a:pt x="125524" y="16750"/>
                  <a:pt x="125541" y="16748"/>
                  <a:pt x="125558" y="16748"/>
                </a:cubicBezTo>
                <a:cubicBezTo>
                  <a:pt x="125837" y="16748"/>
                  <a:pt x="125954" y="17086"/>
                  <a:pt x="126241" y="17086"/>
                </a:cubicBezTo>
                <a:cubicBezTo>
                  <a:pt x="126263" y="17086"/>
                  <a:pt x="126287" y="17084"/>
                  <a:pt x="126311" y="17080"/>
                </a:cubicBezTo>
                <a:cubicBezTo>
                  <a:pt x="126437" y="17058"/>
                  <a:pt x="126566" y="17050"/>
                  <a:pt x="126696" y="17050"/>
                </a:cubicBezTo>
                <a:cubicBezTo>
                  <a:pt x="126876" y="17050"/>
                  <a:pt x="127059" y="17065"/>
                  <a:pt x="127238" y="17077"/>
                </a:cubicBezTo>
                <a:cubicBezTo>
                  <a:pt x="127318" y="17083"/>
                  <a:pt x="127402" y="17186"/>
                  <a:pt x="127468" y="17260"/>
                </a:cubicBezTo>
                <a:cubicBezTo>
                  <a:pt x="127562" y="17364"/>
                  <a:pt x="127668" y="17388"/>
                  <a:pt x="127777" y="17388"/>
                </a:cubicBezTo>
                <a:cubicBezTo>
                  <a:pt x="127872" y="17388"/>
                  <a:pt x="127969" y="17370"/>
                  <a:pt x="128062" y="17370"/>
                </a:cubicBezTo>
                <a:cubicBezTo>
                  <a:pt x="128105" y="17370"/>
                  <a:pt x="128148" y="17374"/>
                  <a:pt x="128189" y="17385"/>
                </a:cubicBezTo>
                <a:cubicBezTo>
                  <a:pt x="128269" y="17311"/>
                  <a:pt x="128349" y="17245"/>
                  <a:pt x="128417" y="17171"/>
                </a:cubicBezTo>
                <a:cubicBezTo>
                  <a:pt x="128757" y="16800"/>
                  <a:pt x="128720" y="16398"/>
                  <a:pt x="128270" y="16216"/>
                </a:cubicBezTo>
                <a:cubicBezTo>
                  <a:pt x="127917" y="16074"/>
                  <a:pt x="127535" y="16069"/>
                  <a:pt x="127174" y="15860"/>
                </a:cubicBezTo>
                <a:cubicBezTo>
                  <a:pt x="127050" y="15788"/>
                  <a:pt x="126889" y="15762"/>
                  <a:pt x="126717" y="15762"/>
                </a:cubicBezTo>
                <a:cubicBezTo>
                  <a:pt x="126514" y="15762"/>
                  <a:pt x="126296" y="15800"/>
                  <a:pt x="126112" y="15846"/>
                </a:cubicBezTo>
                <a:cubicBezTo>
                  <a:pt x="126066" y="15857"/>
                  <a:pt x="126024" y="15862"/>
                  <a:pt x="125984" y="15862"/>
                </a:cubicBezTo>
                <a:cubicBezTo>
                  <a:pt x="125651" y="15862"/>
                  <a:pt x="125496" y="15506"/>
                  <a:pt x="125157" y="15506"/>
                </a:cubicBezTo>
                <a:cubicBezTo>
                  <a:pt x="125155" y="15506"/>
                  <a:pt x="125153" y="15506"/>
                  <a:pt x="125151" y="15506"/>
                </a:cubicBezTo>
                <a:cubicBezTo>
                  <a:pt x="123137" y="15533"/>
                  <a:pt x="121124" y="15513"/>
                  <a:pt x="119110" y="15530"/>
                </a:cubicBezTo>
                <a:cubicBezTo>
                  <a:pt x="118938" y="15531"/>
                  <a:pt x="118764" y="15689"/>
                  <a:pt x="118481" y="15829"/>
                </a:cubicBezTo>
                <a:cubicBezTo>
                  <a:pt x="117980" y="15829"/>
                  <a:pt x="117446" y="15828"/>
                  <a:pt x="116896" y="15828"/>
                </a:cubicBezTo>
                <a:cubicBezTo>
                  <a:pt x="116345" y="15828"/>
                  <a:pt x="115778" y="15829"/>
                  <a:pt x="115211" y="15832"/>
                </a:cubicBezTo>
                <a:cubicBezTo>
                  <a:pt x="115070" y="15834"/>
                  <a:pt x="114898" y="15854"/>
                  <a:pt x="114793" y="15934"/>
                </a:cubicBezTo>
                <a:cubicBezTo>
                  <a:pt x="114605" y="16079"/>
                  <a:pt x="114427" y="16157"/>
                  <a:pt x="114250" y="16157"/>
                </a:cubicBezTo>
                <a:cubicBezTo>
                  <a:pt x="114076" y="16157"/>
                  <a:pt x="113903" y="16082"/>
                  <a:pt x="113722" y="15921"/>
                </a:cubicBezTo>
                <a:cubicBezTo>
                  <a:pt x="113664" y="15870"/>
                  <a:pt x="113527" y="15838"/>
                  <a:pt x="113429" y="15838"/>
                </a:cubicBezTo>
                <a:cubicBezTo>
                  <a:pt x="113378" y="15838"/>
                  <a:pt x="113338" y="15846"/>
                  <a:pt x="113324" y="15865"/>
                </a:cubicBezTo>
                <a:cubicBezTo>
                  <a:pt x="113141" y="16113"/>
                  <a:pt x="112906" y="16142"/>
                  <a:pt x="112655" y="16142"/>
                </a:cubicBezTo>
                <a:cubicBezTo>
                  <a:pt x="112603" y="16142"/>
                  <a:pt x="112551" y="16141"/>
                  <a:pt x="112498" y="16140"/>
                </a:cubicBezTo>
                <a:cubicBezTo>
                  <a:pt x="112280" y="16138"/>
                  <a:pt x="112061" y="16137"/>
                  <a:pt x="111843" y="16137"/>
                </a:cubicBezTo>
                <a:cubicBezTo>
                  <a:pt x="111494" y="16137"/>
                  <a:pt x="111144" y="16139"/>
                  <a:pt x="110795" y="16139"/>
                </a:cubicBezTo>
                <a:lnTo>
                  <a:pt x="109245" y="16139"/>
                </a:lnTo>
                <a:cubicBezTo>
                  <a:pt x="108898" y="16139"/>
                  <a:pt x="108546" y="16111"/>
                  <a:pt x="108200" y="16111"/>
                </a:cubicBezTo>
                <a:cubicBezTo>
                  <a:pt x="107979" y="16111"/>
                  <a:pt x="107759" y="16122"/>
                  <a:pt x="107544" y="16159"/>
                </a:cubicBezTo>
                <a:cubicBezTo>
                  <a:pt x="107494" y="16168"/>
                  <a:pt x="107445" y="16171"/>
                  <a:pt x="107397" y="16171"/>
                </a:cubicBezTo>
                <a:cubicBezTo>
                  <a:pt x="106935" y="16171"/>
                  <a:pt x="106576" y="15811"/>
                  <a:pt x="106138" y="15811"/>
                </a:cubicBezTo>
                <a:cubicBezTo>
                  <a:pt x="106082" y="15811"/>
                  <a:pt x="106025" y="15817"/>
                  <a:pt x="105966" y="15830"/>
                </a:cubicBezTo>
                <a:cubicBezTo>
                  <a:pt x="105911" y="15842"/>
                  <a:pt x="105861" y="15848"/>
                  <a:pt x="105814" y="15848"/>
                </a:cubicBezTo>
                <a:cubicBezTo>
                  <a:pt x="105472" y="15848"/>
                  <a:pt x="105324" y="15547"/>
                  <a:pt x="105141" y="15334"/>
                </a:cubicBezTo>
                <a:lnTo>
                  <a:pt x="105141" y="14266"/>
                </a:lnTo>
                <a:cubicBezTo>
                  <a:pt x="105691" y="13715"/>
                  <a:pt x="106301" y="13106"/>
                  <a:pt x="106905" y="12501"/>
                </a:cubicBezTo>
                <a:cubicBezTo>
                  <a:pt x="106856" y="12439"/>
                  <a:pt x="106775" y="12337"/>
                  <a:pt x="106687" y="12224"/>
                </a:cubicBezTo>
                <a:cubicBezTo>
                  <a:pt x="106906" y="12134"/>
                  <a:pt x="107143" y="12108"/>
                  <a:pt x="107245" y="11978"/>
                </a:cubicBezTo>
                <a:cubicBezTo>
                  <a:pt x="107319" y="11885"/>
                  <a:pt x="107380" y="11851"/>
                  <a:pt x="107435" y="11851"/>
                </a:cubicBezTo>
                <a:cubicBezTo>
                  <a:pt x="107570" y="11851"/>
                  <a:pt x="107664" y="12058"/>
                  <a:pt x="107811" y="12058"/>
                </a:cubicBezTo>
                <a:cubicBezTo>
                  <a:pt x="107821" y="12058"/>
                  <a:pt x="107831" y="12057"/>
                  <a:pt x="107842" y="12055"/>
                </a:cubicBezTo>
                <a:cubicBezTo>
                  <a:pt x="108166" y="11477"/>
                  <a:pt x="108922" y="11408"/>
                  <a:pt x="109330" y="10861"/>
                </a:cubicBezTo>
                <a:cubicBezTo>
                  <a:pt x="109714" y="10345"/>
                  <a:pt x="110346" y="10023"/>
                  <a:pt x="110529" y="9326"/>
                </a:cubicBezTo>
                <a:cubicBezTo>
                  <a:pt x="110642" y="9426"/>
                  <a:pt x="110749" y="9523"/>
                  <a:pt x="110820" y="9586"/>
                </a:cubicBezTo>
                <a:cubicBezTo>
                  <a:pt x="111088" y="9451"/>
                  <a:pt x="111341" y="9314"/>
                  <a:pt x="111602" y="9194"/>
                </a:cubicBezTo>
                <a:cubicBezTo>
                  <a:pt x="111974" y="9024"/>
                  <a:pt x="111850" y="8547"/>
                  <a:pt x="112149" y="8333"/>
                </a:cubicBezTo>
                <a:cubicBezTo>
                  <a:pt x="112315" y="8215"/>
                  <a:pt x="112474" y="8084"/>
                  <a:pt x="112548" y="8026"/>
                </a:cubicBezTo>
                <a:lnTo>
                  <a:pt x="112548" y="6319"/>
                </a:lnTo>
                <a:cubicBezTo>
                  <a:pt x="112364" y="6255"/>
                  <a:pt x="112154" y="6230"/>
                  <a:pt x="112013" y="6117"/>
                </a:cubicBezTo>
                <a:cubicBezTo>
                  <a:pt x="111816" y="5962"/>
                  <a:pt x="111669" y="5742"/>
                  <a:pt x="111549" y="5605"/>
                </a:cubicBezTo>
                <a:lnTo>
                  <a:pt x="105711" y="5605"/>
                </a:lnTo>
                <a:cubicBezTo>
                  <a:pt x="105420" y="5743"/>
                  <a:pt x="105251" y="5885"/>
                  <a:pt x="105072" y="5896"/>
                </a:cubicBezTo>
                <a:cubicBezTo>
                  <a:pt x="104845" y="5910"/>
                  <a:pt x="104617" y="5914"/>
                  <a:pt x="104388" y="5914"/>
                </a:cubicBezTo>
                <a:cubicBezTo>
                  <a:pt x="104101" y="5914"/>
                  <a:pt x="103813" y="5908"/>
                  <a:pt x="103525" y="5908"/>
                </a:cubicBezTo>
                <a:cubicBezTo>
                  <a:pt x="103259" y="6185"/>
                  <a:pt x="102939" y="6218"/>
                  <a:pt x="102612" y="6218"/>
                </a:cubicBezTo>
                <a:cubicBezTo>
                  <a:pt x="102513" y="6218"/>
                  <a:pt x="102413" y="6215"/>
                  <a:pt x="102314" y="6215"/>
                </a:cubicBezTo>
                <a:cubicBezTo>
                  <a:pt x="102244" y="6215"/>
                  <a:pt x="102174" y="6216"/>
                  <a:pt x="102104" y="6221"/>
                </a:cubicBezTo>
                <a:cubicBezTo>
                  <a:pt x="102075" y="6223"/>
                  <a:pt x="102046" y="6224"/>
                  <a:pt x="102016" y="6224"/>
                </a:cubicBezTo>
                <a:cubicBezTo>
                  <a:pt x="101869" y="6224"/>
                  <a:pt x="101715" y="6202"/>
                  <a:pt x="101566" y="6202"/>
                </a:cubicBezTo>
                <a:cubicBezTo>
                  <a:pt x="101347" y="6202"/>
                  <a:pt x="101139" y="6250"/>
                  <a:pt x="100978" y="6490"/>
                </a:cubicBezTo>
                <a:cubicBezTo>
                  <a:pt x="100683" y="6500"/>
                  <a:pt x="100384" y="6533"/>
                  <a:pt x="100090" y="6533"/>
                </a:cubicBezTo>
                <a:cubicBezTo>
                  <a:pt x="99978" y="6533"/>
                  <a:pt x="99866" y="6528"/>
                  <a:pt x="99756" y="6515"/>
                </a:cubicBezTo>
                <a:cubicBezTo>
                  <a:pt x="99732" y="6513"/>
                  <a:pt x="99710" y="6511"/>
                  <a:pt x="99687" y="6511"/>
                </a:cubicBezTo>
                <a:cubicBezTo>
                  <a:pt x="99312" y="6511"/>
                  <a:pt x="99087" y="6868"/>
                  <a:pt x="98691" y="6868"/>
                </a:cubicBezTo>
                <a:cubicBezTo>
                  <a:pt x="98674" y="6868"/>
                  <a:pt x="98658" y="6867"/>
                  <a:pt x="98641" y="6866"/>
                </a:cubicBezTo>
                <a:cubicBezTo>
                  <a:pt x="98419" y="6849"/>
                  <a:pt x="98173" y="6789"/>
                  <a:pt x="97936" y="6789"/>
                </a:cubicBezTo>
                <a:cubicBezTo>
                  <a:pt x="97673" y="6789"/>
                  <a:pt x="97420" y="6862"/>
                  <a:pt x="97222" y="7148"/>
                </a:cubicBezTo>
                <a:cubicBezTo>
                  <a:pt x="97031" y="7148"/>
                  <a:pt x="96832" y="7173"/>
                  <a:pt x="96641" y="7173"/>
                </a:cubicBezTo>
                <a:cubicBezTo>
                  <a:pt x="96523" y="7173"/>
                  <a:pt x="96407" y="7163"/>
                  <a:pt x="96297" y="7132"/>
                </a:cubicBezTo>
                <a:cubicBezTo>
                  <a:pt x="96255" y="7120"/>
                  <a:pt x="96216" y="7115"/>
                  <a:pt x="96180" y="7115"/>
                </a:cubicBezTo>
                <a:cubicBezTo>
                  <a:pt x="95876" y="7115"/>
                  <a:pt x="95749" y="7491"/>
                  <a:pt x="95429" y="7491"/>
                </a:cubicBezTo>
                <a:cubicBezTo>
                  <a:pt x="95399" y="7491"/>
                  <a:pt x="95366" y="7488"/>
                  <a:pt x="95332" y="7480"/>
                </a:cubicBezTo>
                <a:cubicBezTo>
                  <a:pt x="95181" y="7447"/>
                  <a:pt x="95020" y="7422"/>
                  <a:pt x="94860" y="7422"/>
                </a:cubicBezTo>
                <a:cubicBezTo>
                  <a:pt x="94575" y="7422"/>
                  <a:pt x="94293" y="7503"/>
                  <a:pt x="94072" y="7769"/>
                </a:cubicBezTo>
                <a:cubicBezTo>
                  <a:pt x="93806" y="7769"/>
                  <a:pt x="93540" y="7768"/>
                  <a:pt x="93274" y="7768"/>
                </a:cubicBezTo>
                <a:cubicBezTo>
                  <a:pt x="93075" y="7768"/>
                  <a:pt x="92876" y="7768"/>
                  <a:pt x="92677" y="7770"/>
                </a:cubicBezTo>
                <a:cubicBezTo>
                  <a:pt x="92629" y="7770"/>
                  <a:pt x="92564" y="7776"/>
                  <a:pt x="92540" y="7806"/>
                </a:cubicBezTo>
                <a:cubicBezTo>
                  <a:pt x="92357" y="8039"/>
                  <a:pt x="92135" y="8087"/>
                  <a:pt x="91903" y="8087"/>
                </a:cubicBezTo>
                <a:cubicBezTo>
                  <a:pt x="91746" y="8087"/>
                  <a:pt x="91584" y="8065"/>
                  <a:pt x="91427" y="8065"/>
                </a:cubicBezTo>
                <a:cubicBezTo>
                  <a:pt x="91369" y="8065"/>
                  <a:pt x="91312" y="8068"/>
                  <a:pt x="91257" y="8076"/>
                </a:cubicBezTo>
                <a:cubicBezTo>
                  <a:pt x="91214" y="8082"/>
                  <a:pt x="91166" y="8084"/>
                  <a:pt x="91118" y="8084"/>
                </a:cubicBezTo>
                <a:cubicBezTo>
                  <a:pt x="91057" y="8084"/>
                  <a:pt x="90994" y="8081"/>
                  <a:pt x="90934" y="8081"/>
                </a:cubicBezTo>
                <a:cubicBezTo>
                  <a:pt x="90822" y="8081"/>
                  <a:pt x="90724" y="8091"/>
                  <a:pt x="90677" y="8147"/>
                </a:cubicBezTo>
                <a:cubicBezTo>
                  <a:pt x="90508" y="8347"/>
                  <a:pt x="90313" y="8406"/>
                  <a:pt x="90116" y="8406"/>
                </a:cubicBezTo>
                <a:cubicBezTo>
                  <a:pt x="90023" y="8406"/>
                  <a:pt x="89930" y="8393"/>
                  <a:pt x="89838" y="8375"/>
                </a:cubicBezTo>
                <a:cubicBezTo>
                  <a:pt x="89805" y="8369"/>
                  <a:pt x="89774" y="8366"/>
                  <a:pt x="89744" y="8366"/>
                </a:cubicBezTo>
                <a:cubicBezTo>
                  <a:pt x="89445" y="8366"/>
                  <a:pt x="89298" y="8656"/>
                  <a:pt x="89035" y="8699"/>
                </a:cubicBezTo>
                <a:cubicBezTo>
                  <a:pt x="88975" y="8709"/>
                  <a:pt x="88913" y="8713"/>
                  <a:pt x="88851" y="8713"/>
                </a:cubicBezTo>
                <a:cubicBezTo>
                  <a:pt x="88664" y="8713"/>
                  <a:pt x="88469" y="8679"/>
                  <a:pt x="88282" y="8679"/>
                </a:cubicBezTo>
                <a:cubicBezTo>
                  <a:pt x="88035" y="8679"/>
                  <a:pt x="87802" y="8737"/>
                  <a:pt x="87614" y="9008"/>
                </a:cubicBezTo>
                <a:cubicBezTo>
                  <a:pt x="87423" y="9008"/>
                  <a:pt x="87227" y="9028"/>
                  <a:pt x="87036" y="9028"/>
                </a:cubicBezTo>
                <a:cubicBezTo>
                  <a:pt x="86917" y="9028"/>
                  <a:pt x="86800" y="9020"/>
                  <a:pt x="86687" y="8994"/>
                </a:cubicBezTo>
                <a:cubicBezTo>
                  <a:pt x="86652" y="8987"/>
                  <a:pt x="86620" y="8983"/>
                  <a:pt x="86590" y="8983"/>
                </a:cubicBezTo>
                <a:cubicBezTo>
                  <a:pt x="86291" y="8983"/>
                  <a:pt x="86176" y="9326"/>
                  <a:pt x="85883" y="9326"/>
                </a:cubicBezTo>
                <a:cubicBezTo>
                  <a:pt x="85690" y="9325"/>
                  <a:pt x="85491" y="9302"/>
                  <a:pt x="85295" y="9302"/>
                </a:cubicBezTo>
                <a:cubicBezTo>
                  <a:pt x="84995" y="9302"/>
                  <a:pt x="84704" y="9356"/>
                  <a:pt x="84462" y="9628"/>
                </a:cubicBezTo>
                <a:cubicBezTo>
                  <a:pt x="84410" y="9632"/>
                  <a:pt x="84357" y="9633"/>
                  <a:pt x="84305" y="9633"/>
                </a:cubicBezTo>
                <a:cubicBezTo>
                  <a:pt x="84127" y="9633"/>
                  <a:pt x="83945" y="9617"/>
                  <a:pt x="83767" y="9617"/>
                </a:cubicBezTo>
                <a:cubicBezTo>
                  <a:pt x="83453" y="9617"/>
                  <a:pt x="83148" y="9666"/>
                  <a:pt x="82888" y="9938"/>
                </a:cubicBezTo>
                <a:cubicBezTo>
                  <a:pt x="82481" y="9957"/>
                  <a:pt x="82076" y="9975"/>
                  <a:pt x="81670" y="9993"/>
                </a:cubicBezTo>
                <a:cubicBezTo>
                  <a:pt x="81503" y="10210"/>
                  <a:pt x="81301" y="10257"/>
                  <a:pt x="81090" y="10257"/>
                </a:cubicBezTo>
                <a:cubicBezTo>
                  <a:pt x="80930" y="10257"/>
                  <a:pt x="80764" y="10230"/>
                  <a:pt x="80604" y="10230"/>
                </a:cubicBezTo>
                <a:cubicBezTo>
                  <a:pt x="80529" y="10230"/>
                  <a:pt x="80455" y="10236"/>
                  <a:pt x="80384" y="10254"/>
                </a:cubicBezTo>
                <a:cubicBezTo>
                  <a:pt x="80201" y="10299"/>
                  <a:pt x="80036" y="10412"/>
                  <a:pt x="79726" y="10557"/>
                </a:cubicBezTo>
                <a:cubicBezTo>
                  <a:pt x="79574" y="10557"/>
                  <a:pt x="79365" y="10551"/>
                  <a:pt x="79134" y="10551"/>
                </a:cubicBezTo>
                <a:cubicBezTo>
                  <a:pt x="78980" y="10551"/>
                  <a:pt x="78816" y="10554"/>
                  <a:pt x="78652" y="10563"/>
                </a:cubicBezTo>
                <a:cubicBezTo>
                  <a:pt x="78625" y="10565"/>
                  <a:pt x="78598" y="10566"/>
                  <a:pt x="78570" y="10566"/>
                </a:cubicBezTo>
                <a:cubicBezTo>
                  <a:pt x="78402" y="10566"/>
                  <a:pt x="78226" y="10540"/>
                  <a:pt x="78056" y="10540"/>
                </a:cubicBezTo>
                <a:cubicBezTo>
                  <a:pt x="77806" y="10540"/>
                  <a:pt x="77567" y="10595"/>
                  <a:pt x="77381" y="10865"/>
                </a:cubicBezTo>
                <a:cubicBezTo>
                  <a:pt x="77375" y="10874"/>
                  <a:pt x="77359" y="10876"/>
                  <a:pt x="77340" y="10876"/>
                </a:cubicBezTo>
                <a:cubicBezTo>
                  <a:pt x="77308" y="10876"/>
                  <a:pt x="77263" y="10868"/>
                  <a:pt x="77230" y="10868"/>
                </a:cubicBezTo>
                <a:cubicBezTo>
                  <a:pt x="77062" y="10868"/>
                  <a:pt x="76895" y="10868"/>
                  <a:pt x="76727" y="10868"/>
                </a:cubicBezTo>
                <a:cubicBezTo>
                  <a:pt x="76224" y="10868"/>
                  <a:pt x="75721" y="10868"/>
                  <a:pt x="75217" y="10862"/>
                </a:cubicBezTo>
                <a:cubicBezTo>
                  <a:pt x="75180" y="10862"/>
                  <a:pt x="75143" y="10795"/>
                  <a:pt x="75074" y="10725"/>
                </a:cubicBezTo>
                <a:cubicBezTo>
                  <a:pt x="75651" y="10396"/>
                  <a:pt x="76309" y="10206"/>
                  <a:pt x="76740" y="9668"/>
                </a:cubicBezTo>
                <a:cubicBezTo>
                  <a:pt x="76767" y="9634"/>
                  <a:pt x="76833" y="9626"/>
                  <a:pt x="76902" y="9626"/>
                </a:cubicBezTo>
                <a:cubicBezTo>
                  <a:pt x="76946" y="9626"/>
                  <a:pt x="76991" y="9629"/>
                  <a:pt x="77028" y="9631"/>
                </a:cubicBezTo>
                <a:cubicBezTo>
                  <a:pt x="77050" y="9631"/>
                  <a:pt x="77071" y="9632"/>
                  <a:pt x="77092" y="9632"/>
                </a:cubicBezTo>
                <a:cubicBezTo>
                  <a:pt x="77273" y="9632"/>
                  <a:pt x="77429" y="9599"/>
                  <a:pt x="77578" y="9450"/>
                </a:cubicBezTo>
                <a:cubicBezTo>
                  <a:pt x="77781" y="9244"/>
                  <a:pt x="78168" y="9317"/>
                  <a:pt x="78319" y="9005"/>
                </a:cubicBezTo>
                <a:cubicBezTo>
                  <a:pt x="78473" y="8692"/>
                  <a:pt x="78821" y="8712"/>
                  <a:pt x="79072" y="8575"/>
                </a:cubicBezTo>
                <a:cubicBezTo>
                  <a:pt x="79786" y="8182"/>
                  <a:pt x="80516" y="7825"/>
                  <a:pt x="81243" y="7459"/>
                </a:cubicBezTo>
                <a:cubicBezTo>
                  <a:pt x="81541" y="7309"/>
                  <a:pt x="81900" y="7232"/>
                  <a:pt x="82137" y="7016"/>
                </a:cubicBezTo>
                <a:cubicBezTo>
                  <a:pt x="82370" y="6804"/>
                  <a:pt x="82749" y="6911"/>
                  <a:pt x="82899" y="6594"/>
                </a:cubicBezTo>
                <a:cubicBezTo>
                  <a:pt x="83291" y="6578"/>
                  <a:pt x="83505" y="6288"/>
                  <a:pt x="83762" y="6054"/>
                </a:cubicBezTo>
                <a:cubicBezTo>
                  <a:pt x="83860" y="5965"/>
                  <a:pt x="84026" y="5921"/>
                  <a:pt x="84164" y="5915"/>
                </a:cubicBezTo>
                <a:cubicBezTo>
                  <a:pt x="84372" y="5905"/>
                  <a:pt x="84543" y="5885"/>
                  <a:pt x="84714" y="5727"/>
                </a:cubicBezTo>
                <a:cubicBezTo>
                  <a:pt x="84844" y="5606"/>
                  <a:pt x="85076" y="5600"/>
                  <a:pt x="85229" y="5493"/>
                </a:cubicBezTo>
                <a:cubicBezTo>
                  <a:pt x="85435" y="5346"/>
                  <a:pt x="85599" y="5016"/>
                  <a:pt x="85794" y="5006"/>
                </a:cubicBezTo>
                <a:cubicBezTo>
                  <a:pt x="86175" y="4987"/>
                  <a:pt x="86347" y="4629"/>
                  <a:pt x="86727" y="4591"/>
                </a:cubicBezTo>
                <a:cubicBezTo>
                  <a:pt x="87027" y="4561"/>
                  <a:pt x="87376" y="4314"/>
                  <a:pt x="87568" y="4060"/>
                </a:cubicBezTo>
                <a:cubicBezTo>
                  <a:pt x="87810" y="3744"/>
                  <a:pt x="88199" y="3792"/>
                  <a:pt x="88457" y="3539"/>
                </a:cubicBezTo>
                <a:cubicBezTo>
                  <a:pt x="88653" y="3345"/>
                  <a:pt x="88995" y="3357"/>
                  <a:pt x="89203" y="3096"/>
                </a:cubicBezTo>
                <a:cubicBezTo>
                  <a:pt x="89423" y="2820"/>
                  <a:pt x="89726" y="2606"/>
                  <a:pt x="89949" y="2404"/>
                </a:cubicBezTo>
                <a:cubicBezTo>
                  <a:pt x="89936" y="2109"/>
                  <a:pt x="90009" y="1825"/>
                  <a:pt x="89903" y="1716"/>
                </a:cubicBezTo>
                <a:cubicBezTo>
                  <a:pt x="89589" y="1392"/>
                  <a:pt x="89613" y="838"/>
                  <a:pt x="89131" y="636"/>
                </a:cubicBezTo>
                <a:cubicBezTo>
                  <a:pt x="88918" y="636"/>
                  <a:pt x="88693" y="660"/>
                  <a:pt x="88472" y="660"/>
                </a:cubicBezTo>
                <a:cubicBezTo>
                  <a:pt x="88334" y="660"/>
                  <a:pt x="88197" y="651"/>
                  <a:pt x="88065" y="621"/>
                </a:cubicBezTo>
                <a:cubicBezTo>
                  <a:pt x="88027" y="612"/>
                  <a:pt x="87991" y="608"/>
                  <a:pt x="87957" y="608"/>
                </a:cubicBezTo>
                <a:cubicBezTo>
                  <a:pt x="87637" y="608"/>
                  <a:pt x="87446" y="940"/>
                  <a:pt x="87182" y="940"/>
                </a:cubicBezTo>
                <a:cubicBezTo>
                  <a:pt x="87159" y="940"/>
                  <a:pt x="87135" y="937"/>
                  <a:pt x="87110" y="932"/>
                </a:cubicBezTo>
                <a:cubicBezTo>
                  <a:pt x="87065" y="922"/>
                  <a:pt x="87022" y="917"/>
                  <a:pt x="86982" y="917"/>
                </a:cubicBezTo>
                <a:cubicBezTo>
                  <a:pt x="86616" y="917"/>
                  <a:pt x="86402" y="1284"/>
                  <a:pt x="86024" y="1284"/>
                </a:cubicBezTo>
                <a:cubicBezTo>
                  <a:pt x="86014" y="1284"/>
                  <a:pt x="86004" y="1284"/>
                  <a:pt x="85993" y="1283"/>
                </a:cubicBezTo>
                <a:cubicBezTo>
                  <a:pt x="85980" y="1283"/>
                  <a:pt x="85967" y="1282"/>
                  <a:pt x="85954" y="1282"/>
                </a:cubicBezTo>
                <a:cubicBezTo>
                  <a:pt x="85654" y="1282"/>
                  <a:pt x="85252" y="1434"/>
                  <a:pt x="85093" y="1653"/>
                </a:cubicBezTo>
                <a:cubicBezTo>
                  <a:pt x="84790" y="2073"/>
                  <a:pt x="84268" y="1666"/>
                  <a:pt x="84001" y="2068"/>
                </a:cubicBezTo>
                <a:cubicBezTo>
                  <a:pt x="83940" y="2161"/>
                  <a:pt x="83848" y="2185"/>
                  <a:pt x="83751" y="2185"/>
                </a:cubicBezTo>
                <a:cubicBezTo>
                  <a:pt x="83644" y="2185"/>
                  <a:pt x="83529" y="2156"/>
                  <a:pt x="83438" y="2156"/>
                </a:cubicBezTo>
                <a:cubicBezTo>
                  <a:pt x="83381" y="2156"/>
                  <a:pt x="83332" y="2167"/>
                  <a:pt x="83300" y="2204"/>
                </a:cubicBezTo>
                <a:cubicBezTo>
                  <a:pt x="83017" y="2523"/>
                  <a:pt x="82548" y="2476"/>
                  <a:pt x="82298" y="2807"/>
                </a:cubicBezTo>
                <a:cubicBezTo>
                  <a:pt x="82211" y="2770"/>
                  <a:pt x="82129" y="2755"/>
                  <a:pt x="82051" y="2755"/>
                </a:cubicBezTo>
                <a:cubicBezTo>
                  <a:pt x="81728" y="2755"/>
                  <a:pt x="81477" y="3022"/>
                  <a:pt x="81194" y="3133"/>
                </a:cubicBezTo>
                <a:cubicBezTo>
                  <a:pt x="80701" y="3327"/>
                  <a:pt x="80296" y="3746"/>
                  <a:pt x="79729" y="3746"/>
                </a:cubicBezTo>
                <a:cubicBezTo>
                  <a:pt x="79682" y="3746"/>
                  <a:pt x="79635" y="3743"/>
                  <a:pt x="79586" y="3737"/>
                </a:cubicBezTo>
                <a:cubicBezTo>
                  <a:pt x="79405" y="4008"/>
                  <a:pt x="79029" y="3965"/>
                  <a:pt x="78840" y="4164"/>
                </a:cubicBezTo>
                <a:cubicBezTo>
                  <a:pt x="78452" y="4577"/>
                  <a:pt x="77966" y="4782"/>
                  <a:pt x="77464" y="4974"/>
                </a:cubicBezTo>
                <a:cubicBezTo>
                  <a:pt x="77238" y="5060"/>
                  <a:pt x="77112" y="5273"/>
                  <a:pt x="76823" y="5312"/>
                </a:cubicBezTo>
                <a:cubicBezTo>
                  <a:pt x="76467" y="5361"/>
                  <a:pt x="76354" y="5918"/>
                  <a:pt x="75912" y="5918"/>
                </a:cubicBezTo>
                <a:cubicBezTo>
                  <a:pt x="75888" y="5918"/>
                  <a:pt x="75863" y="5916"/>
                  <a:pt x="75837" y="5913"/>
                </a:cubicBezTo>
                <a:cubicBezTo>
                  <a:pt x="75836" y="5913"/>
                  <a:pt x="75835" y="5912"/>
                  <a:pt x="75835" y="5912"/>
                </a:cubicBezTo>
                <a:cubicBezTo>
                  <a:pt x="75803" y="5912"/>
                  <a:pt x="75764" y="5983"/>
                  <a:pt x="75727" y="6017"/>
                </a:cubicBezTo>
                <a:cubicBezTo>
                  <a:pt x="75330" y="6392"/>
                  <a:pt x="74939" y="6747"/>
                  <a:pt x="74450" y="7033"/>
                </a:cubicBezTo>
                <a:cubicBezTo>
                  <a:pt x="73932" y="7337"/>
                  <a:pt x="73547" y="7873"/>
                  <a:pt x="73121" y="8321"/>
                </a:cubicBezTo>
                <a:cubicBezTo>
                  <a:pt x="72908" y="8546"/>
                  <a:pt x="72641" y="8640"/>
                  <a:pt x="72380" y="8777"/>
                </a:cubicBezTo>
                <a:cubicBezTo>
                  <a:pt x="71996" y="8978"/>
                  <a:pt x="71589" y="9134"/>
                  <a:pt x="71221" y="9342"/>
                </a:cubicBezTo>
                <a:cubicBezTo>
                  <a:pt x="70803" y="9577"/>
                  <a:pt x="70302" y="9735"/>
                  <a:pt x="70008" y="10176"/>
                </a:cubicBezTo>
                <a:cubicBezTo>
                  <a:pt x="69975" y="10225"/>
                  <a:pt x="69868" y="10245"/>
                  <a:pt x="69781" y="10245"/>
                </a:cubicBezTo>
                <a:cubicBezTo>
                  <a:pt x="69764" y="10245"/>
                  <a:pt x="69749" y="10244"/>
                  <a:pt x="69734" y="10243"/>
                </a:cubicBezTo>
                <a:cubicBezTo>
                  <a:pt x="69718" y="10242"/>
                  <a:pt x="69701" y="10241"/>
                  <a:pt x="69685" y="10241"/>
                </a:cubicBezTo>
                <a:cubicBezTo>
                  <a:pt x="69439" y="10241"/>
                  <a:pt x="69268" y="10397"/>
                  <a:pt x="69057" y="10487"/>
                </a:cubicBezTo>
                <a:cubicBezTo>
                  <a:pt x="68266" y="10829"/>
                  <a:pt x="67534" y="11289"/>
                  <a:pt x="66733" y="11605"/>
                </a:cubicBezTo>
                <a:cubicBezTo>
                  <a:pt x="66626" y="11799"/>
                  <a:pt x="66466" y="11822"/>
                  <a:pt x="66295" y="11822"/>
                </a:cubicBezTo>
                <a:cubicBezTo>
                  <a:pt x="66242" y="11822"/>
                  <a:pt x="66188" y="11820"/>
                  <a:pt x="66134" y="11820"/>
                </a:cubicBezTo>
                <a:cubicBezTo>
                  <a:pt x="66007" y="11820"/>
                  <a:pt x="65881" y="11832"/>
                  <a:pt x="65770" y="11912"/>
                </a:cubicBezTo>
                <a:cubicBezTo>
                  <a:pt x="65473" y="12128"/>
                  <a:pt x="65112" y="12291"/>
                  <a:pt x="64751" y="12433"/>
                </a:cubicBezTo>
                <a:cubicBezTo>
                  <a:pt x="64397" y="12571"/>
                  <a:pt x="64109" y="12935"/>
                  <a:pt x="63755" y="13001"/>
                </a:cubicBezTo>
                <a:cubicBezTo>
                  <a:pt x="63393" y="13068"/>
                  <a:pt x="63114" y="13406"/>
                  <a:pt x="62745" y="13406"/>
                </a:cubicBezTo>
                <a:cubicBezTo>
                  <a:pt x="62668" y="13406"/>
                  <a:pt x="62587" y="13391"/>
                  <a:pt x="62502" y="13357"/>
                </a:cubicBezTo>
                <a:cubicBezTo>
                  <a:pt x="61851" y="13996"/>
                  <a:pt x="60870" y="13927"/>
                  <a:pt x="60166" y="14451"/>
                </a:cubicBezTo>
                <a:cubicBezTo>
                  <a:pt x="60097" y="14502"/>
                  <a:pt x="59998" y="14583"/>
                  <a:pt x="59936" y="14583"/>
                </a:cubicBezTo>
                <a:cubicBezTo>
                  <a:pt x="59929" y="14583"/>
                  <a:pt x="59922" y="14582"/>
                  <a:pt x="59916" y="14579"/>
                </a:cubicBezTo>
                <a:cubicBezTo>
                  <a:pt x="59852" y="14554"/>
                  <a:pt x="59793" y="14543"/>
                  <a:pt x="59737" y="14543"/>
                </a:cubicBezTo>
                <a:cubicBezTo>
                  <a:pt x="59413" y="14543"/>
                  <a:pt x="59198" y="14906"/>
                  <a:pt x="58879" y="14906"/>
                </a:cubicBezTo>
                <a:cubicBezTo>
                  <a:pt x="58854" y="14906"/>
                  <a:pt x="58828" y="14903"/>
                  <a:pt x="58802" y="14898"/>
                </a:cubicBezTo>
                <a:cubicBezTo>
                  <a:pt x="58604" y="15425"/>
                  <a:pt x="57998" y="15014"/>
                  <a:pt x="57752" y="15337"/>
                </a:cubicBezTo>
                <a:cubicBezTo>
                  <a:pt x="57623" y="15505"/>
                  <a:pt x="57443" y="15514"/>
                  <a:pt x="57260" y="15514"/>
                </a:cubicBezTo>
                <a:cubicBezTo>
                  <a:pt x="57238" y="15514"/>
                  <a:pt x="57217" y="15513"/>
                  <a:pt x="57195" y="15513"/>
                </a:cubicBezTo>
                <a:cubicBezTo>
                  <a:pt x="56991" y="15513"/>
                  <a:pt x="56791" y="15525"/>
                  <a:pt x="56662" y="15756"/>
                </a:cubicBezTo>
                <a:cubicBezTo>
                  <a:pt x="56629" y="15817"/>
                  <a:pt x="56497" y="15823"/>
                  <a:pt x="56354" y="15823"/>
                </a:cubicBezTo>
                <a:cubicBezTo>
                  <a:pt x="56321" y="15823"/>
                  <a:pt x="56287" y="15823"/>
                  <a:pt x="56254" y="15823"/>
                </a:cubicBezTo>
                <a:cubicBezTo>
                  <a:pt x="56195" y="15823"/>
                  <a:pt x="56138" y="15823"/>
                  <a:pt x="56088" y="15829"/>
                </a:cubicBezTo>
                <a:cubicBezTo>
                  <a:pt x="56056" y="15832"/>
                  <a:pt x="56021" y="15833"/>
                  <a:pt x="55985" y="15833"/>
                </a:cubicBezTo>
                <a:cubicBezTo>
                  <a:pt x="55952" y="15833"/>
                  <a:pt x="55918" y="15832"/>
                  <a:pt x="55885" y="15832"/>
                </a:cubicBezTo>
                <a:cubicBezTo>
                  <a:pt x="55785" y="15832"/>
                  <a:pt x="55693" y="15838"/>
                  <a:pt x="55658" y="15886"/>
                </a:cubicBezTo>
                <a:cubicBezTo>
                  <a:pt x="55429" y="16197"/>
                  <a:pt x="55075" y="16038"/>
                  <a:pt x="54836" y="16163"/>
                </a:cubicBezTo>
                <a:cubicBezTo>
                  <a:pt x="54563" y="16302"/>
                  <a:pt x="54320" y="16462"/>
                  <a:pt x="54020" y="16462"/>
                </a:cubicBezTo>
                <a:cubicBezTo>
                  <a:pt x="53971" y="16462"/>
                  <a:pt x="53920" y="16458"/>
                  <a:pt x="53867" y="16448"/>
                </a:cubicBezTo>
                <a:cubicBezTo>
                  <a:pt x="53688" y="16683"/>
                  <a:pt x="53450" y="16790"/>
                  <a:pt x="53201" y="16790"/>
                </a:cubicBezTo>
                <a:cubicBezTo>
                  <a:pt x="53107" y="16790"/>
                  <a:pt x="53011" y="16775"/>
                  <a:pt x="52915" y="16745"/>
                </a:cubicBezTo>
                <a:cubicBezTo>
                  <a:pt x="52870" y="16731"/>
                  <a:pt x="52828" y="16725"/>
                  <a:pt x="52789" y="16725"/>
                </a:cubicBezTo>
                <a:cubicBezTo>
                  <a:pt x="52488" y="16725"/>
                  <a:pt x="52363" y="17101"/>
                  <a:pt x="52046" y="17101"/>
                </a:cubicBezTo>
                <a:cubicBezTo>
                  <a:pt x="52016" y="17101"/>
                  <a:pt x="51984" y="17098"/>
                  <a:pt x="51950" y="17091"/>
                </a:cubicBezTo>
                <a:cubicBezTo>
                  <a:pt x="51826" y="17064"/>
                  <a:pt x="51701" y="17049"/>
                  <a:pt x="51575" y="17049"/>
                </a:cubicBezTo>
                <a:cubicBezTo>
                  <a:pt x="51273" y="17049"/>
                  <a:pt x="50968" y="17135"/>
                  <a:pt x="50670" y="17350"/>
                </a:cubicBezTo>
                <a:cubicBezTo>
                  <a:pt x="50595" y="17404"/>
                  <a:pt x="50503" y="17418"/>
                  <a:pt x="50401" y="17418"/>
                </a:cubicBezTo>
                <a:cubicBezTo>
                  <a:pt x="50289" y="17418"/>
                  <a:pt x="50165" y="17401"/>
                  <a:pt x="50044" y="17401"/>
                </a:cubicBezTo>
                <a:cubicBezTo>
                  <a:pt x="49863" y="17401"/>
                  <a:pt x="49686" y="17439"/>
                  <a:pt x="49554" y="17630"/>
                </a:cubicBezTo>
                <a:cubicBezTo>
                  <a:pt x="49097" y="17649"/>
                  <a:pt x="48640" y="17668"/>
                  <a:pt x="48185" y="17690"/>
                </a:cubicBezTo>
                <a:cubicBezTo>
                  <a:pt x="47881" y="17704"/>
                  <a:pt x="47578" y="17722"/>
                  <a:pt x="47276" y="17739"/>
                </a:cubicBezTo>
                <a:cubicBezTo>
                  <a:pt x="47132" y="17970"/>
                  <a:pt x="46937" y="18022"/>
                  <a:pt x="46731" y="18022"/>
                </a:cubicBezTo>
                <a:cubicBezTo>
                  <a:pt x="46587" y="18022"/>
                  <a:pt x="46438" y="17997"/>
                  <a:pt x="46299" y="17990"/>
                </a:cubicBezTo>
                <a:cubicBezTo>
                  <a:pt x="46232" y="17987"/>
                  <a:pt x="46165" y="17985"/>
                  <a:pt x="46098" y="17985"/>
                </a:cubicBezTo>
                <a:cubicBezTo>
                  <a:pt x="45833" y="17985"/>
                  <a:pt x="45566" y="18006"/>
                  <a:pt x="45301" y="18006"/>
                </a:cubicBezTo>
                <a:cubicBezTo>
                  <a:pt x="44892" y="18006"/>
                  <a:pt x="44486" y="17958"/>
                  <a:pt x="44089" y="17714"/>
                </a:cubicBezTo>
                <a:cubicBezTo>
                  <a:pt x="43995" y="17656"/>
                  <a:pt x="43885" y="17639"/>
                  <a:pt x="43767" y="17639"/>
                </a:cubicBezTo>
                <a:cubicBezTo>
                  <a:pt x="43594" y="17639"/>
                  <a:pt x="43402" y="17676"/>
                  <a:pt x="43216" y="17676"/>
                </a:cubicBezTo>
                <a:cubicBezTo>
                  <a:pt x="43108" y="17676"/>
                  <a:pt x="43002" y="17663"/>
                  <a:pt x="42902" y="17624"/>
                </a:cubicBezTo>
                <a:cubicBezTo>
                  <a:pt x="42856" y="17143"/>
                  <a:pt x="42852" y="17092"/>
                  <a:pt x="42982" y="17086"/>
                </a:cubicBezTo>
                <a:cubicBezTo>
                  <a:pt x="43200" y="17075"/>
                  <a:pt x="43344" y="16946"/>
                  <a:pt x="43519" y="16876"/>
                </a:cubicBezTo>
                <a:cubicBezTo>
                  <a:pt x="43903" y="16722"/>
                  <a:pt x="44162" y="16415"/>
                  <a:pt x="44490" y="16220"/>
                </a:cubicBezTo>
                <a:cubicBezTo>
                  <a:pt x="44853" y="16006"/>
                  <a:pt x="45253" y="15826"/>
                  <a:pt x="45643" y="15648"/>
                </a:cubicBezTo>
                <a:cubicBezTo>
                  <a:pt x="45862" y="15550"/>
                  <a:pt x="46075" y="15440"/>
                  <a:pt x="46282" y="15319"/>
                </a:cubicBezTo>
                <a:cubicBezTo>
                  <a:pt x="46492" y="15194"/>
                  <a:pt x="46611" y="14982"/>
                  <a:pt x="46873" y="14875"/>
                </a:cubicBezTo>
                <a:cubicBezTo>
                  <a:pt x="47218" y="14733"/>
                  <a:pt x="47596" y="14619"/>
                  <a:pt x="47898" y="14345"/>
                </a:cubicBezTo>
                <a:cubicBezTo>
                  <a:pt x="48220" y="14051"/>
                  <a:pt x="48605" y="13823"/>
                  <a:pt x="48965" y="13569"/>
                </a:cubicBezTo>
                <a:cubicBezTo>
                  <a:pt x="49327" y="13315"/>
                  <a:pt x="49754" y="13173"/>
                  <a:pt x="50055" y="12813"/>
                </a:cubicBezTo>
                <a:cubicBezTo>
                  <a:pt x="50195" y="12645"/>
                  <a:pt x="50483" y="12622"/>
                  <a:pt x="50697" y="12502"/>
                </a:cubicBezTo>
                <a:cubicBezTo>
                  <a:pt x="50952" y="12360"/>
                  <a:pt x="51226" y="12266"/>
                  <a:pt x="51430" y="12037"/>
                </a:cubicBezTo>
                <a:cubicBezTo>
                  <a:pt x="51602" y="11845"/>
                  <a:pt x="51794" y="11519"/>
                  <a:pt x="51978" y="11519"/>
                </a:cubicBezTo>
                <a:cubicBezTo>
                  <a:pt x="52486" y="11518"/>
                  <a:pt x="52582" y="10950"/>
                  <a:pt x="52962" y="10885"/>
                </a:cubicBezTo>
                <a:cubicBezTo>
                  <a:pt x="53430" y="10806"/>
                  <a:pt x="53623" y="10433"/>
                  <a:pt x="53901" y="10162"/>
                </a:cubicBezTo>
                <a:cubicBezTo>
                  <a:pt x="54193" y="9878"/>
                  <a:pt x="54691" y="9956"/>
                  <a:pt x="54884" y="9517"/>
                </a:cubicBezTo>
                <a:cubicBezTo>
                  <a:pt x="55017" y="9216"/>
                  <a:pt x="55433" y="9360"/>
                  <a:pt x="55636" y="9084"/>
                </a:cubicBezTo>
                <a:cubicBezTo>
                  <a:pt x="55881" y="8756"/>
                  <a:pt x="56206" y="8490"/>
                  <a:pt x="56502" y="8200"/>
                </a:cubicBezTo>
                <a:cubicBezTo>
                  <a:pt x="56758" y="7949"/>
                  <a:pt x="57021" y="7705"/>
                  <a:pt x="57279" y="7460"/>
                </a:cubicBezTo>
                <a:cubicBezTo>
                  <a:pt x="57313" y="7465"/>
                  <a:pt x="57344" y="7467"/>
                  <a:pt x="57372" y="7467"/>
                </a:cubicBezTo>
                <a:cubicBezTo>
                  <a:pt x="57858" y="7467"/>
                  <a:pt x="57673" y="6853"/>
                  <a:pt x="58005" y="6664"/>
                </a:cubicBezTo>
                <a:cubicBezTo>
                  <a:pt x="58351" y="6465"/>
                  <a:pt x="58572" y="6062"/>
                  <a:pt x="58901" y="5818"/>
                </a:cubicBezTo>
                <a:cubicBezTo>
                  <a:pt x="59248" y="5560"/>
                  <a:pt x="59179" y="5048"/>
                  <a:pt x="59553" y="4846"/>
                </a:cubicBezTo>
                <a:cubicBezTo>
                  <a:pt x="59907" y="4653"/>
                  <a:pt x="59824" y="4220"/>
                  <a:pt x="60091" y="3975"/>
                </a:cubicBezTo>
                <a:cubicBezTo>
                  <a:pt x="60354" y="3735"/>
                  <a:pt x="59987" y="3235"/>
                  <a:pt x="60427" y="3034"/>
                </a:cubicBezTo>
                <a:cubicBezTo>
                  <a:pt x="60449" y="2785"/>
                  <a:pt x="60487" y="2537"/>
                  <a:pt x="60494" y="2288"/>
                </a:cubicBezTo>
                <a:cubicBezTo>
                  <a:pt x="60504" y="1880"/>
                  <a:pt x="60497" y="1472"/>
                  <a:pt x="60497" y="1103"/>
                </a:cubicBezTo>
                <a:cubicBezTo>
                  <a:pt x="60385" y="992"/>
                  <a:pt x="60289" y="931"/>
                  <a:pt x="60241" y="843"/>
                </a:cubicBezTo>
                <a:cubicBezTo>
                  <a:pt x="60007" y="408"/>
                  <a:pt x="59506" y="354"/>
                  <a:pt x="59146" y="102"/>
                </a:cubicBezTo>
                <a:cubicBezTo>
                  <a:pt x="59037" y="25"/>
                  <a:pt x="58884" y="8"/>
                  <a:pt x="58721" y="8"/>
                </a:cubicBezTo>
                <a:cubicBezTo>
                  <a:pt x="58580" y="8"/>
                  <a:pt x="58431" y="21"/>
                  <a:pt x="58295" y="21"/>
                </a:cubicBezTo>
                <a:cubicBezTo>
                  <a:pt x="58282" y="21"/>
                  <a:pt x="58270" y="21"/>
                  <a:pt x="58257" y="20"/>
                </a:cubicBezTo>
                <a:cubicBezTo>
                  <a:pt x="58208" y="20"/>
                  <a:pt x="58158" y="19"/>
                  <a:pt x="58109" y="19"/>
                </a:cubicBezTo>
                <a:cubicBezTo>
                  <a:pt x="57830" y="19"/>
                  <a:pt x="57551" y="30"/>
                  <a:pt x="57273" y="30"/>
                </a:cubicBezTo>
                <a:cubicBezTo>
                  <a:pt x="57084" y="30"/>
                  <a:pt x="56896" y="25"/>
                  <a:pt x="56709" y="9"/>
                </a:cubicBezTo>
                <a:cubicBezTo>
                  <a:pt x="56646" y="3"/>
                  <a:pt x="56584" y="0"/>
                  <a:pt x="56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2" name="Google Shape;7582;p60"/>
          <p:cNvGrpSpPr/>
          <p:nvPr/>
        </p:nvGrpSpPr>
        <p:grpSpPr>
          <a:xfrm rot="1085225">
            <a:off x="7755920" y="286655"/>
            <a:ext cx="1345961" cy="1245481"/>
            <a:chOff x="7625605" y="246066"/>
            <a:chExt cx="1190852" cy="1101951"/>
          </a:xfrm>
        </p:grpSpPr>
        <p:sp>
          <p:nvSpPr>
            <p:cNvPr id="7583" name="Google Shape;7583;p60"/>
            <p:cNvSpPr/>
            <p:nvPr/>
          </p:nvSpPr>
          <p:spPr>
            <a:xfrm rot="-5967049">
              <a:off x="7682419" y="584603"/>
              <a:ext cx="104601" cy="98212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60"/>
            <p:cNvSpPr/>
            <p:nvPr/>
          </p:nvSpPr>
          <p:spPr>
            <a:xfrm rot="-5967049">
              <a:off x="8725286" y="940117"/>
              <a:ext cx="83837" cy="81216"/>
            </a:xfrm>
            <a:custGeom>
              <a:avLst/>
              <a:gdLst/>
              <a:ahLst/>
              <a:cxnLst/>
              <a:rect l="l" t="t" r="r" b="b"/>
              <a:pathLst>
                <a:path w="4094" h="3966" extrusionOk="0">
                  <a:moveTo>
                    <a:pt x="2020" y="0"/>
                  </a:moveTo>
                  <a:cubicBezTo>
                    <a:pt x="1940" y="0"/>
                    <a:pt x="1875" y="44"/>
                    <a:pt x="1862" y="153"/>
                  </a:cubicBezTo>
                  <a:cubicBezTo>
                    <a:pt x="1812" y="560"/>
                    <a:pt x="1694" y="678"/>
                    <a:pt x="1545" y="678"/>
                  </a:cubicBezTo>
                  <a:cubicBezTo>
                    <a:pt x="1378" y="678"/>
                    <a:pt x="1172" y="531"/>
                    <a:pt x="976" y="473"/>
                  </a:cubicBezTo>
                  <a:cubicBezTo>
                    <a:pt x="920" y="456"/>
                    <a:pt x="864" y="449"/>
                    <a:pt x="807" y="449"/>
                  </a:cubicBezTo>
                  <a:cubicBezTo>
                    <a:pt x="702" y="449"/>
                    <a:pt x="596" y="474"/>
                    <a:pt x="493" y="512"/>
                  </a:cubicBezTo>
                  <a:cubicBezTo>
                    <a:pt x="82" y="736"/>
                    <a:pt x="1" y="1107"/>
                    <a:pt x="53" y="1527"/>
                  </a:cubicBezTo>
                  <a:cubicBezTo>
                    <a:pt x="194" y="2669"/>
                    <a:pt x="922" y="3482"/>
                    <a:pt x="2126" y="3769"/>
                  </a:cubicBezTo>
                  <a:cubicBezTo>
                    <a:pt x="2360" y="3825"/>
                    <a:pt x="2113" y="3935"/>
                    <a:pt x="2208" y="3965"/>
                  </a:cubicBezTo>
                  <a:cubicBezTo>
                    <a:pt x="3006" y="3895"/>
                    <a:pt x="3978" y="2753"/>
                    <a:pt x="4093" y="1751"/>
                  </a:cubicBezTo>
                  <a:lnTo>
                    <a:pt x="4093" y="1751"/>
                  </a:lnTo>
                  <a:cubicBezTo>
                    <a:pt x="4080" y="1752"/>
                    <a:pt x="4068" y="1753"/>
                    <a:pt x="4056" y="1753"/>
                  </a:cubicBezTo>
                  <a:cubicBezTo>
                    <a:pt x="3645" y="1753"/>
                    <a:pt x="3662" y="1161"/>
                    <a:pt x="3311" y="1151"/>
                  </a:cubicBezTo>
                  <a:cubicBezTo>
                    <a:pt x="2730" y="1134"/>
                    <a:pt x="2502" y="849"/>
                    <a:pt x="2396" y="314"/>
                  </a:cubicBezTo>
                  <a:cubicBezTo>
                    <a:pt x="2363" y="147"/>
                    <a:pt x="2166" y="0"/>
                    <a:pt x="2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60"/>
            <p:cNvSpPr/>
            <p:nvPr/>
          </p:nvSpPr>
          <p:spPr>
            <a:xfrm rot="-5967049">
              <a:off x="7666366" y="577514"/>
              <a:ext cx="127270" cy="117052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60"/>
            <p:cNvSpPr/>
            <p:nvPr/>
          </p:nvSpPr>
          <p:spPr>
            <a:xfrm rot="-5967049">
              <a:off x="7650124" y="305777"/>
              <a:ext cx="86233" cy="62089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60"/>
            <p:cNvSpPr/>
            <p:nvPr/>
          </p:nvSpPr>
          <p:spPr>
            <a:xfrm rot="-5967049">
              <a:off x="8401639" y="615830"/>
              <a:ext cx="70157" cy="71304"/>
            </a:xfrm>
            <a:custGeom>
              <a:avLst/>
              <a:gdLst/>
              <a:ahLst/>
              <a:cxnLst/>
              <a:rect l="l" t="t" r="r" b="b"/>
              <a:pathLst>
                <a:path w="3426" h="3482" extrusionOk="0">
                  <a:moveTo>
                    <a:pt x="1397" y="1"/>
                  </a:moveTo>
                  <a:cubicBezTo>
                    <a:pt x="1028" y="1"/>
                    <a:pt x="677" y="238"/>
                    <a:pt x="294" y="726"/>
                  </a:cubicBezTo>
                  <a:cubicBezTo>
                    <a:pt x="197" y="942"/>
                    <a:pt x="43" y="1130"/>
                    <a:pt x="0" y="1372"/>
                  </a:cubicBezTo>
                  <a:cubicBezTo>
                    <a:pt x="89" y="1544"/>
                    <a:pt x="206" y="1590"/>
                    <a:pt x="331" y="1590"/>
                  </a:cubicBezTo>
                  <a:cubicBezTo>
                    <a:pt x="471" y="1590"/>
                    <a:pt x="623" y="1534"/>
                    <a:pt x="764" y="1534"/>
                  </a:cubicBezTo>
                  <a:cubicBezTo>
                    <a:pt x="766" y="1534"/>
                    <a:pt x="768" y="1534"/>
                    <a:pt x="770" y="1534"/>
                  </a:cubicBezTo>
                  <a:cubicBezTo>
                    <a:pt x="995" y="1652"/>
                    <a:pt x="1198" y="1800"/>
                    <a:pt x="1428" y="1960"/>
                  </a:cubicBezTo>
                  <a:cubicBezTo>
                    <a:pt x="1267" y="2046"/>
                    <a:pt x="1147" y="2041"/>
                    <a:pt x="1049" y="2105"/>
                  </a:cubicBezTo>
                  <a:cubicBezTo>
                    <a:pt x="1004" y="2149"/>
                    <a:pt x="971" y="2208"/>
                    <a:pt x="958" y="2272"/>
                  </a:cubicBezTo>
                  <a:cubicBezTo>
                    <a:pt x="1049" y="2570"/>
                    <a:pt x="798" y="2900"/>
                    <a:pt x="1045" y="3183"/>
                  </a:cubicBezTo>
                  <a:cubicBezTo>
                    <a:pt x="1091" y="3172"/>
                    <a:pt x="1136" y="3168"/>
                    <a:pt x="1180" y="3168"/>
                  </a:cubicBezTo>
                  <a:cubicBezTo>
                    <a:pt x="1384" y="3168"/>
                    <a:pt x="1563" y="3269"/>
                    <a:pt x="1747" y="3353"/>
                  </a:cubicBezTo>
                  <a:cubicBezTo>
                    <a:pt x="1748" y="3353"/>
                    <a:pt x="1749" y="3353"/>
                    <a:pt x="1751" y="3353"/>
                  </a:cubicBezTo>
                  <a:cubicBezTo>
                    <a:pt x="1816" y="3353"/>
                    <a:pt x="1868" y="3327"/>
                    <a:pt x="1902" y="3269"/>
                  </a:cubicBezTo>
                  <a:cubicBezTo>
                    <a:pt x="1949" y="3173"/>
                    <a:pt x="1945" y="3058"/>
                    <a:pt x="2026" y="2967"/>
                  </a:cubicBezTo>
                  <a:lnTo>
                    <a:pt x="2026" y="2967"/>
                  </a:lnTo>
                  <a:cubicBezTo>
                    <a:pt x="2014" y="3139"/>
                    <a:pt x="1850" y="3282"/>
                    <a:pt x="1955" y="3462"/>
                  </a:cubicBezTo>
                  <a:cubicBezTo>
                    <a:pt x="1995" y="3476"/>
                    <a:pt x="2032" y="3482"/>
                    <a:pt x="2068" y="3482"/>
                  </a:cubicBezTo>
                  <a:cubicBezTo>
                    <a:pt x="2268" y="3482"/>
                    <a:pt x="2400" y="3288"/>
                    <a:pt x="2582" y="3239"/>
                  </a:cubicBezTo>
                  <a:cubicBezTo>
                    <a:pt x="2840" y="3101"/>
                    <a:pt x="3203" y="3054"/>
                    <a:pt x="3103" y="2617"/>
                  </a:cubicBezTo>
                  <a:cubicBezTo>
                    <a:pt x="2989" y="2457"/>
                    <a:pt x="2689" y="2240"/>
                    <a:pt x="3006" y="2108"/>
                  </a:cubicBezTo>
                  <a:cubicBezTo>
                    <a:pt x="3426" y="1935"/>
                    <a:pt x="3240" y="1857"/>
                    <a:pt x="3114" y="1575"/>
                  </a:cubicBezTo>
                  <a:cubicBezTo>
                    <a:pt x="2867" y="1017"/>
                    <a:pt x="2258" y="784"/>
                    <a:pt x="2046" y="225"/>
                  </a:cubicBezTo>
                  <a:cubicBezTo>
                    <a:pt x="1818" y="76"/>
                    <a:pt x="1605" y="1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60"/>
            <p:cNvSpPr/>
            <p:nvPr/>
          </p:nvSpPr>
          <p:spPr>
            <a:xfrm rot="-5967049">
              <a:off x="8048332" y="799516"/>
              <a:ext cx="55741" cy="55761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60"/>
            <p:cNvSpPr/>
            <p:nvPr/>
          </p:nvSpPr>
          <p:spPr>
            <a:xfrm rot="-5967049">
              <a:off x="7717832" y="638266"/>
              <a:ext cx="58772" cy="57891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60"/>
            <p:cNvSpPr/>
            <p:nvPr/>
          </p:nvSpPr>
          <p:spPr>
            <a:xfrm rot="-5967049">
              <a:off x="8133905" y="697989"/>
              <a:ext cx="73659" cy="63461"/>
            </a:xfrm>
            <a:custGeom>
              <a:avLst/>
              <a:gdLst/>
              <a:ahLst/>
              <a:cxnLst/>
              <a:rect l="l" t="t" r="r" b="b"/>
              <a:pathLst>
                <a:path w="3597" h="3099" extrusionOk="0">
                  <a:moveTo>
                    <a:pt x="2237" y="0"/>
                  </a:moveTo>
                  <a:cubicBezTo>
                    <a:pt x="1984" y="0"/>
                    <a:pt x="1725" y="65"/>
                    <a:pt x="1485" y="202"/>
                  </a:cubicBezTo>
                  <a:cubicBezTo>
                    <a:pt x="1288" y="551"/>
                    <a:pt x="1669" y="590"/>
                    <a:pt x="1790" y="763"/>
                  </a:cubicBezTo>
                  <a:cubicBezTo>
                    <a:pt x="1950" y="991"/>
                    <a:pt x="2031" y="1272"/>
                    <a:pt x="1926" y="1487"/>
                  </a:cubicBezTo>
                  <a:cubicBezTo>
                    <a:pt x="1894" y="1552"/>
                    <a:pt x="1860" y="1576"/>
                    <a:pt x="1823" y="1576"/>
                  </a:cubicBezTo>
                  <a:cubicBezTo>
                    <a:pt x="1726" y="1576"/>
                    <a:pt x="1614" y="1413"/>
                    <a:pt x="1498" y="1413"/>
                  </a:cubicBezTo>
                  <a:cubicBezTo>
                    <a:pt x="1484" y="1413"/>
                    <a:pt x="1471" y="1415"/>
                    <a:pt x="1457" y="1420"/>
                  </a:cubicBezTo>
                  <a:cubicBezTo>
                    <a:pt x="1076" y="1510"/>
                    <a:pt x="735" y="1721"/>
                    <a:pt x="341" y="1774"/>
                  </a:cubicBezTo>
                  <a:cubicBezTo>
                    <a:pt x="42" y="1816"/>
                    <a:pt x="1" y="2021"/>
                    <a:pt x="144" y="2221"/>
                  </a:cubicBezTo>
                  <a:cubicBezTo>
                    <a:pt x="290" y="2424"/>
                    <a:pt x="427" y="2688"/>
                    <a:pt x="707" y="2688"/>
                  </a:cubicBezTo>
                  <a:cubicBezTo>
                    <a:pt x="765" y="2688"/>
                    <a:pt x="829" y="2676"/>
                    <a:pt x="901" y="2650"/>
                  </a:cubicBezTo>
                  <a:cubicBezTo>
                    <a:pt x="1008" y="2510"/>
                    <a:pt x="817" y="2192"/>
                    <a:pt x="1169" y="2192"/>
                  </a:cubicBezTo>
                  <a:cubicBezTo>
                    <a:pt x="1290" y="2197"/>
                    <a:pt x="1369" y="2264"/>
                    <a:pt x="1425" y="2365"/>
                  </a:cubicBezTo>
                  <a:cubicBezTo>
                    <a:pt x="1592" y="2524"/>
                    <a:pt x="1413" y="2704"/>
                    <a:pt x="1455" y="2870"/>
                  </a:cubicBezTo>
                  <a:cubicBezTo>
                    <a:pt x="1526" y="2994"/>
                    <a:pt x="1635" y="3064"/>
                    <a:pt x="1771" y="3095"/>
                  </a:cubicBezTo>
                  <a:cubicBezTo>
                    <a:pt x="1798" y="3097"/>
                    <a:pt x="1823" y="3098"/>
                    <a:pt x="1848" y="3098"/>
                  </a:cubicBezTo>
                  <a:cubicBezTo>
                    <a:pt x="2144" y="3098"/>
                    <a:pt x="2353" y="2948"/>
                    <a:pt x="2521" y="2695"/>
                  </a:cubicBezTo>
                  <a:cubicBezTo>
                    <a:pt x="2902" y="2123"/>
                    <a:pt x="3470" y="1667"/>
                    <a:pt x="3597" y="941"/>
                  </a:cubicBezTo>
                  <a:cubicBezTo>
                    <a:pt x="3385" y="351"/>
                    <a:pt x="2827" y="0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60"/>
            <p:cNvSpPr/>
            <p:nvPr/>
          </p:nvSpPr>
          <p:spPr>
            <a:xfrm rot="-5967049">
              <a:off x="7714308" y="578490"/>
              <a:ext cx="83632" cy="71058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60"/>
            <p:cNvSpPr/>
            <p:nvPr/>
          </p:nvSpPr>
          <p:spPr>
            <a:xfrm rot="-5967049">
              <a:off x="8737762" y="407783"/>
              <a:ext cx="49557" cy="45195"/>
            </a:xfrm>
            <a:custGeom>
              <a:avLst/>
              <a:gdLst/>
              <a:ahLst/>
              <a:cxnLst/>
              <a:rect l="l" t="t" r="r" b="b"/>
              <a:pathLst>
                <a:path w="2420" h="2207" extrusionOk="0">
                  <a:moveTo>
                    <a:pt x="1086" y="0"/>
                  </a:moveTo>
                  <a:cubicBezTo>
                    <a:pt x="961" y="0"/>
                    <a:pt x="831" y="17"/>
                    <a:pt x="696" y="52"/>
                  </a:cubicBezTo>
                  <a:cubicBezTo>
                    <a:pt x="200" y="182"/>
                    <a:pt x="1" y="922"/>
                    <a:pt x="260" y="1676"/>
                  </a:cubicBezTo>
                  <a:cubicBezTo>
                    <a:pt x="351" y="1955"/>
                    <a:pt x="490" y="2207"/>
                    <a:pt x="763" y="2207"/>
                  </a:cubicBezTo>
                  <a:cubicBezTo>
                    <a:pt x="821" y="2207"/>
                    <a:pt x="884" y="2195"/>
                    <a:pt x="955" y="2171"/>
                  </a:cubicBezTo>
                  <a:cubicBezTo>
                    <a:pt x="1464" y="1994"/>
                    <a:pt x="1260" y="1583"/>
                    <a:pt x="1147" y="1220"/>
                  </a:cubicBezTo>
                  <a:lnTo>
                    <a:pt x="1147" y="1220"/>
                  </a:lnTo>
                  <a:cubicBezTo>
                    <a:pt x="1317" y="1450"/>
                    <a:pt x="1318" y="1723"/>
                    <a:pt x="1462" y="1937"/>
                  </a:cubicBezTo>
                  <a:cubicBezTo>
                    <a:pt x="1545" y="2061"/>
                    <a:pt x="1612" y="2111"/>
                    <a:pt x="1669" y="2111"/>
                  </a:cubicBezTo>
                  <a:cubicBezTo>
                    <a:pt x="1754" y="2111"/>
                    <a:pt x="1814" y="1996"/>
                    <a:pt x="1865" y="1847"/>
                  </a:cubicBezTo>
                  <a:cubicBezTo>
                    <a:pt x="2091" y="1605"/>
                    <a:pt x="2420" y="1452"/>
                    <a:pt x="2297" y="994"/>
                  </a:cubicBezTo>
                  <a:cubicBezTo>
                    <a:pt x="2132" y="379"/>
                    <a:pt x="1675" y="0"/>
                    <a:pt x="1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60"/>
            <p:cNvSpPr/>
            <p:nvPr/>
          </p:nvSpPr>
          <p:spPr>
            <a:xfrm rot="-5967049">
              <a:off x="7727009" y="314788"/>
              <a:ext cx="44621" cy="50314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60"/>
            <p:cNvSpPr/>
            <p:nvPr/>
          </p:nvSpPr>
          <p:spPr>
            <a:xfrm rot="-5967049">
              <a:off x="7633021" y="489346"/>
              <a:ext cx="43618" cy="51604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60"/>
            <p:cNvSpPr/>
            <p:nvPr/>
          </p:nvSpPr>
          <p:spPr>
            <a:xfrm rot="-5967049">
              <a:off x="8481120" y="703179"/>
              <a:ext cx="58567" cy="47079"/>
            </a:xfrm>
            <a:custGeom>
              <a:avLst/>
              <a:gdLst/>
              <a:ahLst/>
              <a:cxnLst/>
              <a:rect l="l" t="t" r="r" b="b"/>
              <a:pathLst>
                <a:path w="2860" h="2299" extrusionOk="0">
                  <a:moveTo>
                    <a:pt x="901" y="0"/>
                  </a:moveTo>
                  <a:cubicBezTo>
                    <a:pt x="590" y="0"/>
                    <a:pt x="291" y="224"/>
                    <a:pt x="1" y="670"/>
                  </a:cubicBezTo>
                  <a:cubicBezTo>
                    <a:pt x="31" y="1677"/>
                    <a:pt x="442" y="2184"/>
                    <a:pt x="1313" y="2286"/>
                  </a:cubicBezTo>
                  <a:cubicBezTo>
                    <a:pt x="1382" y="2294"/>
                    <a:pt x="1449" y="2298"/>
                    <a:pt x="1515" y="2298"/>
                  </a:cubicBezTo>
                  <a:cubicBezTo>
                    <a:pt x="2188" y="2298"/>
                    <a:pt x="2655" y="1868"/>
                    <a:pt x="2860" y="1051"/>
                  </a:cubicBezTo>
                  <a:cubicBezTo>
                    <a:pt x="2619" y="944"/>
                    <a:pt x="2606" y="690"/>
                    <a:pt x="2492" y="498"/>
                  </a:cubicBezTo>
                  <a:cubicBezTo>
                    <a:pt x="2376" y="303"/>
                    <a:pt x="2266" y="206"/>
                    <a:pt x="2140" y="206"/>
                  </a:cubicBezTo>
                  <a:cubicBezTo>
                    <a:pt x="2012" y="206"/>
                    <a:pt x="1869" y="305"/>
                    <a:pt x="1688" y="499"/>
                  </a:cubicBezTo>
                  <a:cubicBezTo>
                    <a:pt x="1720" y="692"/>
                    <a:pt x="1902" y="806"/>
                    <a:pt x="1948" y="987"/>
                  </a:cubicBezTo>
                  <a:cubicBezTo>
                    <a:pt x="2043" y="1352"/>
                    <a:pt x="1735" y="1404"/>
                    <a:pt x="1516" y="1505"/>
                  </a:cubicBezTo>
                  <a:cubicBezTo>
                    <a:pt x="1429" y="1545"/>
                    <a:pt x="1344" y="1565"/>
                    <a:pt x="1264" y="1565"/>
                  </a:cubicBezTo>
                  <a:cubicBezTo>
                    <a:pt x="1096" y="1565"/>
                    <a:pt x="950" y="1476"/>
                    <a:pt x="860" y="1297"/>
                  </a:cubicBezTo>
                  <a:cubicBezTo>
                    <a:pt x="736" y="1051"/>
                    <a:pt x="949" y="926"/>
                    <a:pt x="1123" y="803"/>
                  </a:cubicBezTo>
                  <a:cubicBezTo>
                    <a:pt x="1306" y="675"/>
                    <a:pt x="1593" y="714"/>
                    <a:pt x="1688" y="448"/>
                  </a:cubicBezTo>
                  <a:cubicBezTo>
                    <a:pt x="1416" y="150"/>
                    <a:pt x="1155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60"/>
            <p:cNvSpPr/>
            <p:nvPr/>
          </p:nvSpPr>
          <p:spPr>
            <a:xfrm rot="-5967049">
              <a:off x="8732231" y="957938"/>
              <a:ext cx="67516" cy="91086"/>
            </a:xfrm>
            <a:custGeom>
              <a:avLst/>
              <a:gdLst/>
              <a:ahLst/>
              <a:cxnLst/>
              <a:rect l="l" t="t" r="r" b="b"/>
              <a:pathLst>
                <a:path w="3297" h="4448" extrusionOk="0">
                  <a:moveTo>
                    <a:pt x="1664" y="1"/>
                  </a:moveTo>
                  <a:lnTo>
                    <a:pt x="1420" y="291"/>
                  </a:lnTo>
                  <a:cubicBezTo>
                    <a:pt x="1072" y="655"/>
                    <a:pt x="785" y="1074"/>
                    <a:pt x="571" y="1532"/>
                  </a:cubicBezTo>
                  <a:cubicBezTo>
                    <a:pt x="0" y="3508"/>
                    <a:pt x="1325" y="4373"/>
                    <a:pt x="2896" y="4447"/>
                  </a:cubicBezTo>
                  <a:cubicBezTo>
                    <a:pt x="2979" y="4256"/>
                    <a:pt x="3288" y="4263"/>
                    <a:pt x="3296" y="3927"/>
                  </a:cubicBezTo>
                  <a:lnTo>
                    <a:pt x="3296" y="3927"/>
                  </a:lnTo>
                  <a:cubicBezTo>
                    <a:pt x="3116" y="4048"/>
                    <a:pt x="2951" y="4105"/>
                    <a:pt x="2801" y="4105"/>
                  </a:cubicBezTo>
                  <a:cubicBezTo>
                    <a:pt x="2561" y="4105"/>
                    <a:pt x="2359" y="3959"/>
                    <a:pt x="2189" y="3698"/>
                  </a:cubicBezTo>
                  <a:cubicBezTo>
                    <a:pt x="2116" y="3586"/>
                    <a:pt x="1992" y="3599"/>
                    <a:pt x="1886" y="3559"/>
                  </a:cubicBezTo>
                  <a:cubicBezTo>
                    <a:pt x="959" y="3214"/>
                    <a:pt x="615" y="1866"/>
                    <a:pt x="1245" y="1082"/>
                  </a:cubicBezTo>
                  <a:cubicBezTo>
                    <a:pt x="1429" y="1013"/>
                    <a:pt x="1568" y="896"/>
                    <a:pt x="1646" y="712"/>
                  </a:cubicBezTo>
                  <a:cubicBezTo>
                    <a:pt x="1682" y="476"/>
                    <a:pt x="1921" y="244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60"/>
            <p:cNvSpPr/>
            <p:nvPr/>
          </p:nvSpPr>
          <p:spPr>
            <a:xfrm rot="-5967049">
              <a:off x="8706972" y="955601"/>
              <a:ext cx="73065" cy="45973"/>
            </a:xfrm>
            <a:custGeom>
              <a:avLst/>
              <a:gdLst/>
              <a:ahLst/>
              <a:cxnLst/>
              <a:rect l="l" t="t" r="r" b="b"/>
              <a:pathLst>
                <a:path w="3568" h="2245" extrusionOk="0">
                  <a:moveTo>
                    <a:pt x="1441" y="1"/>
                  </a:moveTo>
                  <a:cubicBezTo>
                    <a:pt x="1060" y="1"/>
                    <a:pt x="669" y="130"/>
                    <a:pt x="321" y="396"/>
                  </a:cubicBezTo>
                  <a:lnTo>
                    <a:pt x="1" y="864"/>
                  </a:lnTo>
                  <a:cubicBezTo>
                    <a:pt x="241" y="907"/>
                    <a:pt x="464" y="857"/>
                    <a:pt x="714" y="1043"/>
                  </a:cubicBezTo>
                  <a:cubicBezTo>
                    <a:pt x="901" y="1182"/>
                    <a:pt x="1043" y="1251"/>
                    <a:pt x="1147" y="1251"/>
                  </a:cubicBezTo>
                  <a:cubicBezTo>
                    <a:pt x="1322" y="1251"/>
                    <a:pt x="1394" y="1060"/>
                    <a:pt x="1400" y="683"/>
                  </a:cubicBezTo>
                  <a:cubicBezTo>
                    <a:pt x="1402" y="577"/>
                    <a:pt x="1316" y="450"/>
                    <a:pt x="1517" y="394"/>
                  </a:cubicBezTo>
                  <a:cubicBezTo>
                    <a:pt x="1558" y="423"/>
                    <a:pt x="1657" y="455"/>
                    <a:pt x="1662" y="499"/>
                  </a:cubicBezTo>
                  <a:cubicBezTo>
                    <a:pt x="1738" y="1069"/>
                    <a:pt x="1840" y="1583"/>
                    <a:pt x="2457" y="1583"/>
                  </a:cubicBezTo>
                  <a:cubicBezTo>
                    <a:pt x="2553" y="1583"/>
                    <a:pt x="2661" y="1571"/>
                    <a:pt x="2783" y="1545"/>
                  </a:cubicBezTo>
                  <a:cubicBezTo>
                    <a:pt x="2798" y="1541"/>
                    <a:pt x="2811" y="1540"/>
                    <a:pt x="2822" y="1540"/>
                  </a:cubicBezTo>
                  <a:cubicBezTo>
                    <a:pt x="2968" y="1540"/>
                    <a:pt x="2770" y="1810"/>
                    <a:pt x="2939" y="1926"/>
                  </a:cubicBezTo>
                  <a:cubicBezTo>
                    <a:pt x="3078" y="2020"/>
                    <a:pt x="3167" y="2244"/>
                    <a:pt x="3295" y="2244"/>
                  </a:cubicBezTo>
                  <a:cubicBezTo>
                    <a:pt x="3361" y="2244"/>
                    <a:pt x="3438" y="2184"/>
                    <a:pt x="3537" y="2015"/>
                  </a:cubicBezTo>
                  <a:cubicBezTo>
                    <a:pt x="3567" y="1783"/>
                    <a:pt x="3546" y="1558"/>
                    <a:pt x="3450" y="1342"/>
                  </a:cubicBezTo>
                  <a:cubicBezTo>
                    <a:pt x="3106" y="1265"/>
                    <a:pt x="3002" y="948"/>
                    <a:pt x="2821" y="709"/>
                  </a:cubicBezTo>
                  <a:cubicBezTo>
                    <a:pt x="2466" y="242"/>
                    <a:pt x="1962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60"/>
            <p:cNvSpPr/>
            <p:nvPr/>
          </p:nvSpPr>
          <p:spPr>
            <a:xfrm rot="-5967049">
              <a:off x="8186178" y="491192"/>
              <a:ext cx="70997" cy="52731"/>
            </a:xfrm>
            <a:custGeom>
              <a:avLst/>
              <a:gdLst/>
              <a:ahLst/>
              <a:cxnLst/>
              <a:rect l="l" t="t" r="r" b="b"/>
              <a:pathLst>
                <a:path w="3467" h="2575" extrusionOk="0">
                  <a:moveTo>
                    <a:pt x="3033" y="0"/>
                  </a:moveTo>
                  <a:cubicBezTo>
                    <a:pt x="2902" y="0"/>
                    <a:pt x="2813" y="138"/>
                    <a:pt x="2787" y="296"/>
                  </a:cubicBezTo>
                  <a:cubicBezTo>
                    <a:pt x="2703" y="805"/>
                    <a:pt x="2333" y="974"/>
                    <a:pt x="1941" y="1146"/>
                  </a:cubicBezTo>
                  <a:cubicBezTo>
                    <a:pt x="1818" y="1207"/>
                    <a:pt x="1711" y="1297"/>
                    <a:pt x="1628" y="1406"/>
                  </a:cubicBezTo>
                  <a:cubicBezTo>
                    <a:pt x="1485" y="1726"/>
                    <a:pt x="1266" y="1860"/>
                    <a:pt x="970" y="1860"/>
                  </a:cubicBezTo>
                  <a:cubicBezTo>
                    <a:pt x="890" y="1860"/>
                    <a:pt x="804" y="1851"/>
                    <a:pt x="713" y="1832"/>
                  </a:cubicBezTo>
                  <a:cubicBezTo>
                    <a:pt x="597" y="1808"/>
                    <a:pt x="468" y="1767"/>
                    <a:pt x="344" y="1767"/>
                  </a:cubicBezTo>
                  <a:cubicBezTo>
                    <a:pt x="221" y="1767"/>
                    <a:pt x="103" y="1807"/>
                    <a:pt x="5" y="1942"/>
                  </a:cubicBezTo>
                  <a:cubicBezTo>
                    <a:pt x="0" y="2013"/>
                    <a:pt x="36" y="2081"/>
                    <a:pt x="96" y="2120"/>
                  </a:cubicBezTo>
                  <a:cubicBezTo>
                    <a:pt x="506" y="2433"/>
                    <a:pt x="924" y="2574"/>
                    <a:pt x="1348" y="2574"/>
                  </a:cubicBezTo>
                  <a:cubicBezTo>
                    <a:pt x="1742" y="2574"/>
                    <a:pt x="2141" y="2454"/>
                    <a:pt x="2545" y="2236"/>
                  </a:cubicBezTo>
                  <a:lnTo>
                    <a:pt x="3022" y="1734"/>
                  </a:lnTo>
                  <a:cubicBezTo>
                    <a:pt x="3106" y="1542"/>
                    <a:pt x="3310" y="1460"/>
                    <a:pt x="3420" y="1292"/>
                  </a:cubicBezTo>
                  <a:lnTo>
                    <a:pt x="3420" y="1292"/>
                  </a:lnTo>
                  <a:cubicBezTo>
                    <a:pt x="3420" y="1292"/>
                    <a:pt x="3420" y="1293"/>
                    <a:pt x="3420" y="1293"/>
                  </a:cubicBezTo>
                  <a:lnTo>
                    <a:pt x="3426" y="1283"/>
                  </a:lnTo>
                  <a:lnTo>
                    <a:pt x="3426" y="1283"/>
                  </a:lnTo>
                  <a:cubicBezTo>
                    <a:pt x="3424" y="1286"/>
                    <a:pt x="3422" y="1289"/>
                    <a:pt x="3420" y="1292"/>
                  </a:cubicBezTo>
                  <a:lnTo>
                    <a:pt x="3420" y="1292"/>
                  </a:lnTo>
                  <a:cubicBezTo>
                    <a:pt x="3467" y="939"/>
                    <a:pt x="3439" y="594"/>
                    <a:pt x="3312" y="259"/>
                  </a:cubicBezTo>
                  <a:cubicBezTo>
                    <a:pt x="3331" y="221"/>
                    <a:pt x="3322" y="175"/>
                    <a:pt x="3288" y="148"/>
                  </a:cubicBezTo>
                  <a:cubicBezTo>
                    <a:pt x="3192" y="43"/>
                    <a:pt x="3106" y="0"/>
                    <a:pt x="3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60"/>
            <p:cNvSpPr/>
            <p:nvPr/>
          </p:nvSpPr>
          <p:spPr>
            <a:xfrm rot="-5967049">
              <a:off x="7870415" y="528942"/>
              <a:ext cx="35734" cy="36430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60"/>
            <p:cNvSpPr/>
            <p:nvPr/>
          </p:nvSpPr>
          <p:spPr>
            <a:xfrm rot="-5967049">
              <a:off x="7682448" y="311880"/>
              <a:ext cx="69564" cy="41816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60"/>
            <p:cNvSpPr/>
            <p:nvPr/>
          </p:nvSpPr>
          <p:spPr>
            <a:xfrm rot="-5967049">
              <a:off x="8490507" y="842953"/>
              <a:ext cx="44949" cy="40874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1294" y="1"/>
                  </a:moveTo>
                  <a:cubicBezTo>
                    <a:pt x="538" y="1"/>
                    <a:pt x="151" y="437"/>
                    <a:pt x="0" y="1154"/>
                  </a:cubicBezTo>
                  <a:cubicBezTo>
                    <a:pt x="127" y="1383"/>
                    <a:pt x="253" y="1504"/>
                    <a:pt x="377" y="1504"/>
                  </a:cubicBezTo>
                  <a:cubicBezTo>
                    <a:pt x="497" y="1504"/>
                    <a:pt x="615" y="1388"/>
                    <a:pt x="730" y="1141"/>
                  </a:cubicBezTo>
                  <a:cubicBezTo>
                    <a:pt x="778" y="1037"/>
                    <a:pt x="794" y="910"/>
                    <a:pt x="940" y="910"/>
                  </a:cubicBezTo>
                  <a:cubicBezTo>
                    <a:pt x="943" y="910"/>
                    <a:pt x="947" y="910"/>
                    <a:pt x="951" y="911"/>
                  </a:cubicBezTo>
                  <a:cubicBezTo>
                    <a:pt x="1026" y="914"/>
                    <a:pt x="1089" y="956"/>
                    <a:pt x="1097" y="1033"/>
                  </a:cubicBezTo>
                  <a:cubicBezTo>
                    <a:pt x="1112" y="1167"/>
                    <a:pt x="1017" y="1248"/>
                    <a:pt x="931" y="1327"/>
                  </a:cubicBezTo>
                  <a:cubicBezTo>
                    <a:pt x="826" y="1423"/>
                    <a:pt x="694" y="1484"/>
                    <a:pt x="585" y="1572"/>
                  </a:cubicBezTo>
                  <a:cubicBezTo>
                    <a:pt x="263" y="1832"/>
                    <a:pt x="425" y="1940"/>
                    <a:pt x="728" y="1995"/>
                  </a:cubicBezTo>
                  <a:cubicBezTo>
                    <a:pt x="806" y="1980"/>
                    <a:pt x="889" y="1943"/>
                    <a:pt x="965" y="1943"/>
                  </a:cubicBezTo>
                  <a:cubicBezTo>
                    <a:pt x="978" y="1943"/>
                    <a:pt x="990" y="1944"/>
                    <a:pt x="1003" y="1946"/>
                  </a:cubicBezTo>
                  <a:cubicBezTo>
                    <a:pt x="1124" y="1971"/>
                    <a:pt x="1237" y="1983"/>
                    <a:pt x="1340" y="1983"/>
                  </a:cubicBezTo>
                  <a:cubicBezTo>
                    <a:pt x="1920" y="1983"/>
                    <a:pt x="2194" y="1597"/>
                    <a:pt x="2118" y="861"/>
                  </a:cubicBezTo>
                  <a:cubicBezTo>
                    <a:pt x="1877" y="566"/>
                    <a:pt x="1772" y="153"/>
                    <a:pt x="1368" y="2"/>
                  </a:cubicBezTo>
                  <a:cubicBezTo>
                    <a:pt x="1343" y="1"/>
                    <a:pt x="1318" y="1"/>
                    <a:pt x="1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60"/>
            <p:cNvSpPr/>
            <p:nvPr/>
          </p:nvSpPr>
          <p:spPr>
            <a:xfrm rot="-5967049">
              <a:off x="8445325" y="631499"/>
              <a:ext cx="53202" cy="47222"/>
            </a:xfrm>
            <a:custGeom>
              <a:avLst/>
              <a:gdLst/>
              <a:ahLst/>
              <a:cxnLst/>
              <a:rect l="l" t="t" r="r" b="b"/>
              <a:pathLst>
                <a:path w="2598" h="230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576" y="55"/>
                    <a:pt x="216" y="258"/>
                    <a:pt x="53" y="730"/>
                  </a:cubicBezTo>
                  <a:cubicBezTo>
                    <a:pt x="148" y="907"/>
                    <a:pt x="423" y="936"/>
                    <a:pt x="423" y="1195"/>
                  </a:cubicBezTo>
                  <a:cubicBezTo>
                    <a:pt x="419" y="1195"/>
                    <a:pt x="414" y="1195"/>
                    <a:pt x="410" y="1195"/>
                  </a:cubicBezTo>
                  <a:cubicBezTo>
                    <a:pt x="266" y="1195"/>
                    <a:pt x="236" y="1005"/>
                    <a:pt x="98" y="1000"/>
                  </a:cubicBezTo>
                  <a:cubicBezTo>
                    <a:pt x="66" y="1004"/>
                    <a:pt x="33" y="1007"/>
                    <a:pt x="1" y="1009"/>
                  </a:cubicBezTo>
                  <a:cubicBezTo>
                    <a:pt x="100" y="1866"/>
                    <a:pt x="655" y="2306"/>
                    <a:pt x="1626" y="2306"/>
                  </a:cubicBezTo>
                  <a:cubicBezTo>
                    <a:pt x="1773" y="2306"/>
                    <a:pt x="1930" y="2295"/>
                    <a:pt x="2096" y="2275"/>
                  </a:cubicBezTo>
                  <a:cubicBezTo>
                    <a:pt x="1978" y="2009"/>
                    <a:pt x="1946" y="1775"/>
                    <a:pt x="2202" y="1546"/>
                  </a:cubicBezTo>
                  <a:cubicBezTo>
                    <a:pt x="2400" y="1368"/>
                    <a:pt x="2597" y="1159"/>
                    <a:pt x="2530" y="843"/>
                  </a:cubicBezTo>
                  <a:cubicBezTo>
                    <a:pt x="2521" y="842"/>
                    <a:pt x="2512" y="841"/>
                    <a:pt x="2503" y="841"/>
                  </a:cubicBezTo>
                  <a:cubicBezTo>
                    <a:pt x="2279" y="841"/>
                    <a:pt x="2230" y="1153"/>
                    <a:pt x="2005" y="1153"/>
                  </a:cubicBezTo>
                  <a:cubicBezTo>
                    <a:pt x="1996" y="1153"/>
                    <a:pt x="1986" y="1152"/>
                    <a:pt x="1976" y="1151"/>
                  </a:cubicBezTo>
                  <a:cubicBezTo>
                    <a:pt x="1986" y="1138"/>
                    <a:pt x="1982" y="1114"/>
                    <a:pt x="1965" y="1084"/>
                  </a:cubicBezTo>
                  <a:cubicBezTo>
                    <a:pt x="1955" y="1066"/>
                    <a:pt x="1940" y="1057"/>
                    <a:pt x="1918" y="1057"/>
                  </a:cubicBezTo>
                  <a:cubicBezTo>
                    <a:pt x="1902" y="1057"/>
                    <a:pt x="1882" y="1062"/>
                    <a:pt x="1860" y="1073"/>
                  </a:cubicBezTo>
                  <a:lnTo>
                    <a:pt x="1861" y="1073"/>
                  </a:lnTo>
                  <a:cubicBezTo>
                    <a:pt x="1811" y="1091"/>
                    <a:pt x="1764" y="1099"/>
                    <a:pt x="1719" y="1099"/>
                  </a:cubicBezTo>
                  <a:cubicBezTo>
                    <a:pt x="1503" y="1099"/>
                    <a:pt x="1326" y="926"/>
                    <a:pt x="1115" y="905"/>
                  </a:cubicBezTo>
                  <a:cubicBezTo>
                    <a:pt x="1022" y="609"/>
                    <a:pt x="1478" y="271"/>
                    <a:pt x="1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60"/>
            <p:cNvSpPr/>
            <p:nvPr/>
          </p:nvSpPr>
          <p:spPr>
            <a:xfrm rot="-5967049">
              <a:off x="8166600" y="717030"/>
              <a:ext cx="48000" cy="58936"/>
            </a:xfrm>
            <a:custGeom>
              <a:avLst/>
              <a:gdLst/>
              <a:ahLst/>
              <a:cxnLst/>
              <a:rect l="l" t="t" r="r" b="b"/>
              <a:pathLst>
                <a:path w="2344" h="2878" extrusionOk="0">
                  <a:moveTo>
                    <a:pt x="1056" y="0"/>
                  </a:moveTo>
                  <a:cubicBezTo>
                    <a:pt x="974" y="0"/>
                    <a:pt x="892" y="9"/>
                    <a:pt x="813" y="24"/>
                  </a:cubicBezTo>
                  <a:cubicBezTo>
                    <a:pt x="373" y="105"/>
                    <a:pt x="86" y="482"/>
                    <a:pt x="5" y="959"/>
                  </a:cubicBezTo>
                  <a:cubicBezTo>
                    <a:pt x="1" y="2013"/>
                    <a:pt x="419" y="2641"/>
                    <a:pt x="1280" y="2877"/>
                  </a:cubicBezTo>
                  <a:cubicBezTo>
                    <a:pt x="1286" y="2589"/>
                    <a:pt x="901" y="2506"/>
                    <a:pt x="882" y="2247"/>
                  </a:cubicBezTo>
                  <a:cubicBezTo>
                    <a:pt x="967" y="2216"/>
                    <a:pt x="1048" y="2204"/>
                    <a:pt x="1126" y="2204"/>
                  </a:cubicBezTo>
                  <a:cubicBezTo>
                    <a:pt x="1472" y="2204"/>
                    <a:pt x="1768" y="2445"/>
                    <a:pt x="2095" y="2445"/>
                  </a:cubicBezTo>
                  <a:cubicBezTo>
                    <a:pt x="2168" y="2445"/>
                    <a:pt x="2242" y="2434"/>
                    <a:pt x="2319" y="2404"/>
                  </a:cubicBezTo>
                  <a:cubicBezTo>
                    <a:pt x="2344" y="2255"/>
                    <a:pt x="2315" y="2134"/>
                    <a:pt x="2147" y="2090"/>
                  </a:cubicBezTo>
                  <a:lnTo>
                    <a:pt x="1796" y="1850"/>
                  </a:lnTo>
                  <a:cubicBezTo>
                    <a:pt x="1655" y="1666"/>
                    <a:pt x="1431" y="1713"/>
                    <a:pt x="1248" y="1649"/>
                  </a:cubicBezTo>
                  <a:cubicBezTo>
                    <a:pt x="1244" y="1649"/>
                    <a:pt x="1240" y="1649"/>
                    <a:pt x="1236" y="1649"/>
                  </a:cubicBezTo>
                  <a:cubicBezTo>
                    <a:pt x="823" y="1649"/>
                    <a:pt x="681" y="1348"/>
                    <a:pt x="508" y="1035"/>
                  </a:cubicBezTo>
                  <a:cubicBezTo>
                    <a:pt x="1030" y="963"/>
                    <a:pt x="1522" y="945"/>
                    <a:pt x="1850" y="513"/>
                  </a:cubicBezTo>
                  <a:cubicBezTo>
                    <a:pt x="1697" y="127"/>
                    <a:pt x="1374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60"/>
            <p:cNvSpPr/>
            <p:nvPr/>
          </p:nvSpPr>
          <p:spPr>
            <a:xfrm rot="-5967049">
              <a:off x="8222116" y="346882"/>
              <a:ext cx="42635" cy="45379"/>
            </a:xfrm>
            <a:custGeom>
              <a:avLst/>
              <a:gdLst/>
              <a:ahLst/>
              <a:cxnLst/>
              <a:rect l="l" t="t" r="r" b="b"/>
              <a:pathLst>
                <a:path w="2082" h="2216" extrusionOk="0">
                  <a:moveTo>
                    <a:pt x="726" y="0"/>
                  </a:moveTo>
                  <a:cubicBezTo>
                    <a:pt x="173" y="322"/>
                    <a:pt x="1" y="854"/>
                    <a:pt x="202" y="1392"/>
                  </a:cubicBezTo>
                  <a:cubicBezTo>
                    <a:pt x="353" y="1799"/>
                    <a:pt x="623" y="2216"/>
                    <a:pt x="1142" y="2216"/>
                  </a:cubicBezTo>
                  <a:cubicBezTo>
                    <a:pt x="1204" y="2216"/>
                    <a:pt x="1270" y="2210"/>
                    <a:pt x="1340" y="2197"/>
                  </a:cubicBezTo>
                  <a:cubicBezTo>
                    <a:pt x="1264" y="1980"/>
                    <a:pt x="1340" y="1891"/>
                    <a:pt x="1564" y="1810"/>
                  </a:cubicBezTo>
                  <a:cubicBezTo>
                    <a:pt x="1908" y="1686"/>
                    <a:pt x="2081" y="1422"/>
                    <a:pt x="1947" y="1036"/>
                  </a:cubicBezTo>
                  <a:cubicBezTo>
                    <a:pt x="1834" y="808"/>
                    <a:pt x="1896" y="477"/>
                    <a:pt x="1560" y="379"/>
                  </a:cubicBezTo>
                  <a:cubicBezTo>
                    <a:pt x="1435" y="388"/>
                    <a:pt x="1372" y="476"/>
                    <a:pt x="1308" y="565"/>
                  </a:cubicBezTo>
                  <a:cubicBezTo>
                    <a:pt x="1249" y="465"/>
                    <a:pt x="1334" y="362"/>
                    <a:pt x="1303" y="260"/>
                  </a:cubicBezTo>
                  <a:cubicBezTo>
                    <a:pt x="1183" y="14"/>
                    <a:pt x="869" y="196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60"/>
            <p:cNvSpPr/>
            <p:nvPr/>
          </p:nvSpPr>
          <p:spPr>
            <a:xfrm rot="-5967049">
              <a:off x="8698748" y="961053"/>
              <a:ext cx="66553" cy="37188"/>
            </a:xfrm>
            <a:custGeom>
              <a:avLst/>
              <a:gdLst/>
              <a:ahLst/>
              <a:cxnLst/>
              <a:rect l="l" t="t" r="r" b="b"/>
              <a:pathLst>
                <a:path w="3250" h="1816" extrusionOk="0">
                  <a:moveTo>
                    <a:pt x="1218" y="1"/>
                  </a:moveTo>
                  <a:cubicBezTo>
                    <a:pt x="919" y="1"/>
                    <a:pt x="587" y="43"/>
                    <a:pt x="220" y="127"/>
                  </a:cubicBezTo>
                  <a:cubicBezTo>
                    <a:pt x="315" y="354"/>
                    <a:pt x="1" y="513"/>
                    <a:pt x="121" y="742"/>
                  </a:cubicBezTo>
                  <a:cubicBezTo>
                    <a:pt x="601" y="596"/>
                    <a:pt x="943" y="510"/>
                    <a:pt x="1226" y="510"/>
                  </a:cubicBezTo>
                  <a:cubicBezTo>
                    <a:pt x="1762" y="510"/>
                    <a:pt x="2085" y="820"/>
                    <a:pt x="2732" y="1620"/>
                  </a:cubicBezTo>
                  <a:cubicBezTo>
                    <a:pt x="2819" y="1728"/>
                    <a:pt x="2916" y="1816"/>
                    <a:pt x="3024" y="1816"/>
                  </a:cubicBezTo>
                  <a:cubicBezTo>
                    <a:pt x="3094" y="1816"/>
                    <a:pt x="3169" y="1779"/>
                    <a:pt x="3250" y="1689"/>
                  </a:cubicBezTo>
                  <a:cubicBezTo>
                    <a:pt x="2942" y="549"/>
                    <a:pt x="2292" y="1"/>
                    <a:pt x="1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60"/>
            <p:cNvSpPr/>
            <p:nvPr/>
          </p:nvSpPr>
          <p:spPr>
            <a:xfrm rot="-5967049">
              <a:off x="8274979" y="394373"/>
              <a:ext cx="45338" cy="44990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1473" y="0"/>
                  </a:moveTo>
                  <a:cubicBezTo>
                    <a:pt x="1160" y="31"/>
                    <a:pt x="1136" y="181"/>
                    <a:pt x="1302" y="410"/>
                  </a:cubicBezTo>
                  <a:cubicBezTo>
                    <a:pt x="1413" y="565"/>
                    <a:pt x="1551" y="721"/>
                    <a:pt x="1257" y="832"/>
                  </a:cubicBezTo>
                  <a:cubicBezTo>
                    <a:pt x="1045" y="929"/>
                    <a:pt x="1103" y="1199"/>
                    <a:pt x="943" y="1331"/>
                  </a:cubicBezTo>
                  <a:cubicBezTo>
                    <a:pt x="892" y="1371"/>
                    <a:pt x="845" y="1386"/>
                    <a:pt x="800" y="1386"/>
                  </a:cubicBezTo>
                  <a:cubicBezTo>
                    <a:pt x="697" y="1386"/>
                    <a:pt x="607" y="1305"/>
                    <a:pt x="506" y="1264"/>
                  </a:cubicBezTo>
                  <a:cubicBezTo>
                    <a:pt x="373" y="1209"/>
                    <a:pt x="275" y="1185"/>
                    <a:pt x="205" y="1185"/>
                  </a:cubicBezTo>
                  <a:cubicBezTo>
                    <a:pt x="1" y="1185"/>
                    <a:pt x="39" y="1394"/>
                    <a:pt x="161" y="1672"/>
                  </a:cubicBezTo>
                  <a:cubicBezTo>
                    <a:pt x="349" y="2049"/>
                    <a:pt x="633" y="2197"/>
                    <a:pt x="954" y="2197"/>
                  </a:cubicBezTo>
                  <a:cubicBezTo>
                    <a:pt x="1100" y="2197"/>
                    <a:pt x="1254" y="2166"/>
                    <a:pt x="1410" y="2113"/>
                  </a:cubicBezTo>
                  <a:cubicBezTo>
                    <a:pt x="1910" y="1944"/>
                    <a:pt x="2213" y="1549"/>
                    <a:pt x="2190" y="1004"/>
                  </a:cubicBezTo>
                  <a:cubicBezTo>
                    <a:pt x="2171" y="538"/>
                    <a:pt x="2119" y="42"/>
                    <a:pt x="1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60"/>
            <p:cNvSpPr/>
            <p:nvPr/>
          </p:nvSpPr>
          <p:spPr>
            <a:xfrm rot="-5967049">
              <a:off x="8463466" y="711728"/>
              <a:ext cx="58567" cy="35857"/>
            </a:xfrm>
            <a:custGeom>
              <a:avLst/>
              <a:gdLst/>
              <a:ahLst/>
              <a:cxnLst/>
              <a:rect l="l" t="t" r="r" b="b"/>
              <a:pathLst>
                <a:path w="2860" h="1751" extrusionOk="0">
                  <a:moveTo>
                    <a:pt x="1689" y="1052"/>
                  </a:moveTo>
                  <a:cubicBezTo>
                    <a:pt x="1689" y="1052"/>
                    <a:pt x="1689" y="1052"/>
                    <a:pt x="1689" y="1053"/>
                  </a:cubicBezTo>
                  <a:lnTo>
                    <a:pt x="1690" y="1053"/>
                  </a:lnTo>
                  <a:cubicBezTo>
                    <a:pt x="1690" y="1052"/>
                    <a:pt x="1690" y="1052"/>
                    <a:pt x="1689" y="1052"/>
                  </a:cubicBezTo>
                  <a:close/>
                  <a:moveTo>
                    <a:pt x="1031" y="0"/>
                  </a:moveTo>
                  <a:cubicBezTo>
                    <a:pt x="455" y="0"/>
                    <a:pt x="187" y="385"/>
                    <a:pt x="1" y="1270"/>
                  </a:cubicBezTo>
                  <a:cubicBezTo>
                    <a:pt x="62" y="1298"/>
                    <a:pt x="133" y="1325"/>
                    <a:pt x="190" y="1325"/>
                  </a:cubicBezTo>
                  <a:cubicBezTo>
                    <a:pt x="257" y="1325"/>
                    <a:pt x="306" y="1289"/>
                    <a:pt x="303" y="1175"/>
                  </a:cubicBezTo>
                  <a:cubicBezTo>
                    <a:pt x="296" y="827"/>
                    <a:pt x="477" y="764"/>
                    <a:pt x="675" y="764"/>
                  </a:cubicBezTo>
                  <a:cubicBezTo>
                    <a:pt x="760" y="764"/>
                    <a:pt x="848" y="776"/>
                    <a:pt x="925" y="781"/>
                  </a:cubicBezTo>
                  <a:cubicBezTo>
                    <a:pt x="1187" y="799"/>
                    <a:pt x="1467" y="868"/>
                    <a:pt x="1689" y="1052"/>
                  </a:cubicBezTo>
                  <a:lnTo>
                    <a:pt x="1689" y="1052"/>
                  </a:lnTo>
                  <a:cubicBezTo>
                    <a:pt x="1835" y="977"/>
                    <a:pt x="1965" y="930"/>
                    <a:pt x="2074" y="930"/>
                  </a:cubicBezTo>
                  <a:cubicBezTo>
                    <a:pt x="2253" y="930"/>
                    <a:pt x="2378" y="1055"/>
                    <a:pt x="2431" y="1381"/>
                  </a:cubicBezTo>
                  <a:cubicBezTo>
                    <a:pt x="2451" y="1510"/>
                    <a:pt x="2473" y="1750"/>
                    <a:pt x="2637" y="1750"/>
                  </a:cubicBezTo>
                  <a:cubicBezTo>
                    <a:pt x="2692" y="1750"/>
                    <a:pt x="2763" y="1723"/>
                    <a:pt x="2855" y="1655"/>
                  </a:cubicBezTo>
                  <a:lnTo>
                    <a:pt x="2855" y="1655"/>
                  </a:lnTo>
                  <a:cubicBezTo>
                    <a:pt x="2856" y="1656"/>
                    <a:pt x="2856" y="1657"/>
                    <a:pt x="2856" y="1658"/>
                  </a:cubicBezTo>
                  <a:lnTo>
                    <a:pt x="2860" y="1651"/>
                  </a:lnTo>
                  <a:lnTo>
                    <a:pt x="2860" y="1651"/>
                  </a:lnTo>
                  <a:cubicBezTo>
                    <a:pt x="2858" y="1652"/>
                    <a:pt x="2857" y="1653"/>
                    <a:pt x="2855" y="1655"/>
                  </a:cubicBezTo>
                  <a:lnTo>
                    <a:pt x="2855" y="1655"/>
                  </a:lnTo>
                  <a:cubicBezTo>
                    <a:pt x="2792" y="1396"/>
                    <a:pt x="2813" y="1117"/>
                    <a:pt x="2668" y="879"/>
                  </a:cubicBezTo>
                  <a:cubicBezTo>
                    <a:pt x="2653" y="835"/>
                    <a:pt x="2618" y="801"/>
                    <a:pt x="2574" y="789"/>
                  </a:cubicBezTo>
                  <a:cubicBezTo>
                    <a:pt x="2395" y="598"/>
                    <a:pt x="2332" y="294"/>
                    <a:pt x="2026" y="228"/>
                  </a:cubicBezTo>
                  <a:cubicBezTo>
                    <a:pt x="1617" y="80"/>
                    <a:pt x="1292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60"/>
            <p:cNvSpPr/>
            <p:nvPr/>
          </p:nvSpPr>
          <p:spPr>
            <a:xfrm rot="-5967049">
              <a:off x="8448082" y="608389"/>
              <a:ext cx="40833" cy="44765"/>
            </a:xfrm>
            <a:custGeom>
              <a:avLst/>
              <a:gdLst/>
              <a:ahLst/>
              <a:cxnLst/>
              <a:rect l="l" t="t" r="r" b="b"/>
              <a:pathLst>
                <a:path w="1994" h="2186" extrusionOk="0">
                  <a:moveTo>
                    <a:pt x="1739" y="1"/>
                  </a:moveTo>
                  <a:cubicBezTo>
                    <a:pt x="1665" y="1"/>
                    <a:pt x="1602" y="70"/>
                    <a:pt x="1557" y="247"/>
                  </a:cubicBezTo>
                  <a:cubicBezTo>
                    <a:pt x="1647" y="695"/>
                    <a:pt x="1224" y="605"/>
                    <a:pt x="1028" y="753"/>
                  </a:cubicBezTo>
                  <a:cubicBezTo>
                    <a:pt x="848" y="995"/>
                    <a:pt x="708" y="1263"/>
                    <a:pt x="450" y="1451"/>
                  </a:cubicBezTo>
                  <a:cubicBezTo>
                    <a:pt x="0" y="1777"/>
                    <a:pt x="75" y="2033"/>
                    <a:pt x="594" y="2185"/>
                  </a:cubicBezTo>
                  <a:cubicBezTo>
                    <a:pt x="1611" y="1934"/>
                    <a:pt x="1962" y="1430"/>
                    <a:pt x="1994" y="177"/>
                  </a:cubicBezTo>
                  <a:cubicBezTo>
                    <a:pt x="1901" y="73"/>
                    <a:pt x="1814" y="1"/>
                    <a:pt x="1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60"/>
            <p:cNvSpPr/>
            <p:nvPr/>
          </p:nvSpPr>
          <p:spPr>
            <a:xfrm rot="-5967049">
              <a:off x="7630509" y="478209"/>
              <a:ext cx="39625" cy="43516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60"/>
            <p:cNvSpPr/>
            <p:nvPr/>
          </p:nvSpPr>
          <p:spPr>
            <a:xfrm rot="-5967049">
              <a:off x="8135630" y="731337"/>
              <a:ext cx="55618" cy="34587"/>
            </a:xfrm>
            <a:custGeom>
              <a:avLst/>
              <a:gdLst/>
              <a:ahLst/>
              <a:cxnLst/>
              <a:rect l="l" t="t" r="r" b="b"/>
              <a:pathLst>
                <a:path w="2716" h="1689" extrusionOk="0">
                  <a:moveTo>
                    <a:pt x="1898" y="0"/>
                  </a:moveTo>
                  <a:cubicBezTo>
                    <a:pt x="1284" y="247"/>
                    <a:pt x="771" y="645"/>
                    <a:pt x="272" y="1070"/>
                  </a:cubicBezTo>
                  <a:cubicBezTo>
                    <a:pt x="63" y="1247"/>
                    <a:pt x="0" y="1438"/>
                    <a:pt x="76" y="1689"/>
                  </a:cubicBezTo>
                  <a:cubicBezTo>
                    <a:pt x="466" y="1101"/>
                    <a:pt x="671" y="841"/>
                    <a:pt x="973" y="841"/>
                  </a:cubicBezTo>
                  <a:cubicBezTo>
                    <a:pt x="1198" y="841"/>
                    <a:pt x="1475" y="984"/>
                    <a:pt x="1921" y="1244"/>
                  </a:cubicBezTo>
                  <a:cubicBezTo>
                    <a:pt x="2051" y="1350"/>
                    <a:pt x="1972" y="1682"/>
                    <a:pt x="2197" y="1682"/>
                  </a:cubicBezTo>
                  <a:cubicBezTo>
                    <a:pt x="2236" y="1682"/>
                    <a:pt x="2284" y="1672"/>
                    <a:pt x="2343" y="1649"/>
                  </a:cubicBezTo>
                  <a:cubicBezTo>
                    <a:pt x="2590" y="1555"/>
                    <a:pt x="2533" y="1353"/>
                    <a:pt x="2579" y="1128"/>
                  </a:cubicBezTo>
                  <a:cubicBezTo>
                    <a:pt x="2715" y="463"/>
                    <a:pt x="2054" y="406"/>
                    <a:pt x="1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60"/>
            <p:cNvSpPr/>
            <p:nvPr/>
          </p:nvSpPr>
          <p:spPr>
            <a:xfrm rot="-5967049">
              <a:off x="8055652" y="555076"/>
              <a:ext cx="39686" cy="34464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60"/>
            <p:cNvSpPr/>
            <p:nvPr/>
          </p:nvSpPr>
          <p:spPr>
            <a:xfrm rot="-5967049">
              <a:off x="8531409" y="1300475"/>
              <a:ext cx="45277" cy="43311"/>
            </a:xfrm>
            <a:custGeom>
              <a:avLst/>
              <a:gdLst/>
              <a:ahLst/>
              <a:cxnLst/>
              <a:rect l="l" t="t" r="r" b="b"/>
              <a:pathLst>
                <a:path w="2211" h="2115" extrusionOk="0">
                  <a:moveTo>
                    <a:pt x="1163" y="1"/>
                  </a:moveTo>
                  <a:cubicBezTo>
                    <a:pt x="649" y="1"/>
                    <a:pt x="233" y="404"/>
                    <a:pt x="1" y="1175"/>
                  </a:cubicBezTo>
                  <a:cubicBezTo>
                    <a:pt x="230" y="1560"/>
                    <a:pt x="529" y="1877"/>
                    <a:pt x="910" y="2114"/>
                  </a:cubicBezTo>
                  <a:cubicBezTo>
                    <a:pt x="1052" y="2096"/>
                    <a:pt x="1195" y="2078"/>
                    <a:pt x="1337" y="2061"/>
                  </a:cubicBezTo>
                  <a:cubicBezTo>
                    <a:pt x="1639" y="1885"/>
                    <a:pt x="1519" y="1757"/>
                    <a:pt x="1288" y="1642"/>
                  </a:cubicBezTo>
                  <a:cubicBezTo>
                    <a:pt x="1042" y="1609"/>
                    <a:pt x="808" y="1566"/>
                    <a:pt x="901" y="1220"/>
                  </a:cubicBezTo>
                  <a:cubicBezTo>
                    <a:pt x="970" y="951"/>
                    <a:pt x="1182" y="880"/>
                    <a:pt x="1422" y="852"/>
                  </a:cubicBezTo>
                  <a:cubicBezTo>
                    <a:pt x="1464" y="835"/>
                    <a:pt x="1516" y="829"/>
                    <a:pt x="1573" y="829"/>
                  </a:cubicBezTo>
                  <a:cubicBezTo>
                    <a:pt x="1665" y="829"/>
                    <a:pt x="1769" y="843"/>
                    <a:pt x="1861" y="843"/>
                  </a:cubicBezTo>
                  <a:cubicBezTo>
                    <a:pt x="2067" y="843"/>
                    <a:pt x="2211" y="773"/>
                    <a:pt x="2014" y="321"/>
                  </a:cubicBezTo>
                  <a:cubicBezTo>
                    <a:pt x="1713" y="106"/>
                    <a:pt x="1425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60"/>
            <p:cNvSpPr/>
            <p:nvPr/>
          </p:nvSpPr>
          <p:spPr>
            <a:xfrm rot="-5967049">
              <a:off x="8343082" y="668775"/>
              <a:ext cx="34813" cy="31352"/>
            </a:xfrm>
            <a:custGeom>
              <a:avLst/>
              <a:gdLst/>
              <a:ahLst/>
              <a:cxnLst/>
              <a:rect l="l" t="t" r="r" b="b"/>
              <a:pathLst>
                <a:path w="1700" h="1531" extrusionOk="0">
                  <a:moveTo>
                    <a:pt x="861" y="0"/>
                  </a:moveTo>
                  <a:cubicBezTo>
                    <a:pt x="599" y="0"/>
                    <a:pt x="355" y="164"/>
                    <a:pt x="139" y="371"/>
                  </a:cubicBezTo>
                  <a:cubicBezTo>
                    <a:pt x="5" y="760"/>
                    <a:pt x="0" y="1181"/>
                    <a:pt x="337" y="1388"/>
                  </a:cubicBezTo>
                  <a:cubicBezTo>
                    <a:pt x="469" y="1469"/>
                    <a:pt x="636" y="1531"/>
                    <a:pt x="799" y="1531"/>
                  </a:cubicBezTo>
                  <a:cubicBezTo>
                    <a:pt x="992" y="1531"/>
                    <a:pt x="1180" y="1445"/>
                    <a:pt x="1300" y="1202"/>
                  </a:cubicBezTo>
                  <a:cubicBezTo>
                    <a:pt x="1485" y="829"/>
                    <a:pt x="1700" y="381"/>
                    <a:pt x="1200" y="95"/>
                  </a:cubicBezTo>
                  <a:cubicBezTo>
                    <a:pt x="1084" y="29"/>
                    <a:pt x="971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60"/>
            <p:cNvSpPr/>
            <p:nvPr/>
          </p:nvSpPr>
          <p:spPr>
            <a:xfrm rot="-5967049">
              <a:off x="7651598" y="642168"/>
              <a:ext cx="61946" cy="20478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60"/>
            <p:cNvSpPr/>
            <p:nvPr/>
          </p:nvSpPr>
          <p:spPr>
            <a:xfrm rot="-5967049">
              <a:off x="8692157" y="1063795"/>
              <a:ext cx="38232" cy="35591"/>
            </a:xfrm>
            <a:custGeom>
              <a:avLst/>
              <a:gdLst/>
              <a:ahLst/>
              <a:cxnLst/>
              <a:rect l="l" t="t" r="r" b="b"/>
              <a:pathLst>
                <a:path w="1867" h="1738" extrusionOk="0">
                  <a:moveTo>
                    <a:pt x="1033" y="1"/>
                  </a:moveTo>
                  <a:cubicBezTo>
                    <a:pt x="846" y="344"/>
                    <a:pt x="446" y="529"/>
                    <a:pt x="355" y="948"/>
                  </a:cubicBezTo>
                  <a:cubicBezTo>
                    <a:pt x="335" y="1039"/>
                    <a:pt x="285" y="1060"/>
                    <a:pt x="226" y="1060"/>
                  </a:cubicBezTo>
                  <a:cubicBezTo>
                    <a:pt x="174" y="1060"/>
                    <a:pt x="114" y="1043"/>
                    <a:pt x="60" y="1043"/>
                  </a:cubicBezTo>
                  <a:cubicBezTo>
                    <a:pt x="39" y="1043"/>
                    <a:pt x="19" y="1046"/>
                    <a:pt x="1" y="1053"/>
                  </a:cubicBezTo>
                  <a:cubicBezTo>
                    <a:pt x="37" y="1276"/>
                    <a:pt x="2" y="1530"/>
                    <a:pt x="272" y="1654"/>
                  </a:cubicBezTo>
                  <a:cubicBezTo>
                    <a:pt x="397" y="1711"/>
                    <a:pt x="538" y="1738"/>
                    <a:pt x="680" y="1738"/>
                  </a:cubicBezTo>
                  <a:cubicBezTo>
                    <a:pt x="1066" y="1738"/>
                    <a:pt x="1467" y="1543"/>
                    <a:pt x="1609" y="1235"/>
                  </a:cubicBezTo>
                  <a:cubicBezTo>
                    <a:pt x="1866" y="680"/>
                    <a:pt x="1676" y="274"/>
                    <a:pt x="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60"/>
            <p:cNvSpPr/>
            <p:nvPr/>
          </p:nvSpPr>
          <p:spPr>
            <a:xfrm rot="-5967049">
              <a:off x="8101377" y="838717"/>
              <a:ext cx="38847" cy="43454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60"/>
            <p:cNvSpPr/>
            <p:nvPr/>
          </p:nvSpPr>
          <p:spPr>
            <a:xfrm rot="-5967049">
              <a:off x="8162655" y="681206"/>
              <a:ext cx="38458" cy="54021"/>
            </a:xfrm>
            <a:custGeom>
              <a:avLst/>
              <a:gdLst/>
              <a:ahLst/>
              <a:cxnLst/>
              <a:rect l="l" t="t" r="r" b="b"/>
              <a:pathLst>
                <a:path w="1878" h="2638" extrusionOk="0">
                  <a:moveTo>
                    <a:pt x="1791" y="1"/>
                  </a:moveTo>
                  <a:cubicBezTo>
                    <a:pt x="1391" y="526"/>
                    <a:pt x="930" y="1018"/>
                    <a:pt x="615" y="1590"/>
                  </a:cubicBezTo>
                  <a:cubicBezTo>
                    <a:pt x="453" y="1887"/>
                    <a:pt x="236" y="1961"/>
                    <a:pt x="0" y="2082"/>
                  </a:cubicBezTo>
                  <a:cubicBezTo>
                    <a:pt x="51" y="2173"/>
                    <a:pt x="103" y="2263"/>
                    <a:pt x="155" y="2355"/>
                  </a:cubicBezTo>
                  <a:cubicBezTo>
                    <a:pt x="270" y="2450"/>
                    <a:pt x="415" y="2509"/>
                    <a:pt x="502" y="2638"/>
                  </a:cubicBezTo>
                  <a:cubicBezTo>
                    <a:pt x="831" y="2507"/>
                    <a:pt x="1207" y="2382"/>
                    <a:pt x="1324" y="2032"/>
                  </a:cubicBezTo>
                  <a:cubicBezTo>
                    <a:pt x="1546" y="1375"/>
                    <a:pt x="1877" y="733"/>
                    <a:pt x="1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60"/>
            <p:cNvSpPr/>
            <p:nvPr/>
          </p:nvSpPr>
          <p:spPr>
            <a:xfrm rot="-5967049">
              <a:off x="8086823" y="665382"/>
              <a:ext cx="37372" cy="27870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60"/>
            <p:cNvSpPr/>
            <p:nvPr/>
          </p:nvSpPr>
          <p:spPr>
            <a:xfrm rot="-5967049">
              <a:off x="7879155" y="268570"/>
              <a:ext cx="41284" cy="39461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60"/>
            <p:cNvSpPr/>
            <p:nvPr/>
          </p:nvSpPr>
          <p:spPr>
            <a:xfrm rot="-5967049">
              <a:off x="7885877" y="265387"/>
              <a:ext cx="39113" cy="32990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60"/>
            <p:cNvSpPr/>
            <p:nvPr/>
          </p:nvSpPr>
          <p:spPr>
            <a:xfrm rot="-5967049">
              <a:off x="8105052" y="832472"/>
              <a:ext cx="40772" cy="42942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60"/>
            <p:cNvSpPr/>
            <p:nvPr/>
          </p:nvSpPr>
          <p:spPr>
            <a:xfrm rot="-5967049">
              <a:off x="8549039" y="1073038"/>
              <a:ext cx="33379" cy="29243"/>
            </a:xfrm>
            <a:custGeom>
              <a:avLst/>
              <a:gdLst/>
              <a:ahLst/>
              <a:cxnLst/>
              <a:rect l="l" t="t" r="r" b="b"/>
              <a:pathLst>
                <a:path w="1630" h="1428" extrusionOk="0">
                  <a:moveTo>
                    <a:pt x="731" y="0"/>
                  </a:moveTo>
                  <a:cubicBezTo>
                    <a:pt x="611" y="0"/>
                    <a:pt x="494" y="51"/>
                    <a:pt x="393" y="195"/>
                  </a:cubicBezTo>
                  <a:cubicBezTo>
                    <a:pt x="143" y="555"/>
                    <a:pt x="1" y="961"/>
                    <a:pt x="385" y="1219"/>
                  </a:cubicBezTo>
                  <a:cubicBezTo>
                    <a:pt x="561" y="1371"/>
                    <a:pt x="713" y="1428"/>
                    <a:pt x="846" y="1428"/>
                  </a:cubicBezTo>
                  <a:cubicBezTo>
                    <a:pt x="1098" y="1428"/>
                    <a:pt x="1280" y="1223"/>
                    <a:pt x="1414" y="1067"/>
                  </a:cubicBezTo>
                  <a:cubicBezTo>
                    <a:pt x="1630" y="815"/>
                    <a:pt x="1586" y="393"/>
                    <a:pt x="1267" y="213"/>
                  </a:cubicBezTo>
                  <a:cubicBezTo>
                    <a:pt x="1117" y="129"/>
                    <a:pt x="921" y="0"/>
                    <a:pt x="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60"/>
            <p:cNvSpPr/>
            <p:nvPr/>
          </p:nvSpPr>
          <p:spPr>
            <a:xfrm rot="-5967049">
              <a:off x="8185306" y="723661"/>
              <a:ext cx="48226" cy="21870"/>
            </a:xfrm>
            <a:custGeom>
              <a:avLst/>
              <a:gdLst/>
              <a:ahLst/>
              <a:cxnLst/>
              <a:rect l="l" t="t" r="r" b="b"/>
              <a:pathLst>
                <a:path w="2355" h="1068" extrusionOk="0">
                  <a:moveTo>
                    <a:pt x="347" y="1"/>
                  </a:moveTo>
                  <a:cubicBezTo>
                    <a:pt x="272" y="1"/>
                    <a:pt x="210" y="38"/>
                    <a:pt x="168" y="144"/>
                  </a:cubicBezTo>
                  <a:cubicBezTo>
                    <a:pt x="1" y="572"/>
                    <a:pt x="588" y="718"/>
                    <a:pt x="863" y="970"/>
                  </a:cubicBezTo>
                  <a:cubicBezTo>
                    <a:pt x="1020" y="1039"/>
                    <a:pt x="1169" y="1068"/>
                    <a:pt x="1314" y="1068"/>
                  </a:cubicBezTo>
                  <a:cubicBezTo>
                    <a:pt x="1639" y="1068"/>
                    <a:pt x="1938" y="921"/>
                    <a:pt x="2232" y="738"/>
                  </a:cubicBezTo>
                  <a:cubicBezTo>
                    <a:pt x="2257" y="636"/>
                    <a:pt x="2355" y="529"/>
                    <a:pt x="2251" y="433"/>
                  </a:cubicBezTo>
                  <a:cubicBezTo>
                    <a:pt x="2206" y="392"/>
                    <a:pt x="2159" y="376"/>
                    <a:pt x="2113" y="376"/>
                  </a:cubicBezTo>
                  <a:cubicBezTo>
                    <a:pt x="2036" y="376"/>
                    <a:pt x="1959" y="418"/>
                    <a:pt x="1885" y="455"/>
                  </a:cubicBezTo>
                  <a:cubicBezTo>
                    <a:pt x="1846" y="471"/>
                    <a:pt x="1811" y="477"/>
                    <a:pt x="1777" y="477"/>
                  </a:cubicBezTo>
                  <a:cubicBezTo>
                    <a:pt x="1544" y="477"/>
                    <a:pt x="1427" y="148"/>
                    <a:pt x="1203" y="148"/>
                  </a:cubicBezTo>
                  <a:cubicBezTo>
                    <a:pt x="1170" y="148"/>
                    <a:pt x="1134" y="156"/>
                    <a:pt x="1095" y="172"/>
                  </a:cubicBezTo>
                  <a:cubicBezTo>
                    <a:pt x="1056" y="189"/>
                    <a:pt x="1015" y="196"/>
                    <a:pt x="974" y="196"/>
                  </a:cubicBezTo>
                  <a:cubicBezTo>
                    <a:pt x="756" y="196"/>
                    <a:pt x="518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60"/>
            <p:cNvSpPr/>
            <p:nvPr/>
          </p:nvSpPr>
          <p:spPr>
            <a:xfrm rot="-5967049">
              <a:off x="8223725" y="331647"/>
              <a:ext cx="32969" cy="46075"/>
            </a:xfrm>
            <a:custGeom>
              <a:avLst/>
              <a:gdLst/>
              <a:ahLst/>
              <a:cxnLst/>
              <a:rect l="l" t="t" r="r" b="b"/>
              <a:pathLst>
                <a:path w="1610" h="2250" extrusionOk="0">
                  <a:moveTo>
                    <a:pt x="792" y="0"/>
                  </a:moveTo>
                  <a:cubicBezTo>
                    <a:pt x="518" y="0"/>
                    <a:pt x="509" y="171"/>
                    <a:pt x="659" y="341"/>
                  </a:cubicBezTo>
                  <a:cubicBezTo>
                    <a:pt x="883" y="596"/>
                    <a:pt x="825" y="853"/>
                    <a:pt x="755" y="1127"/>
                  </a:cubicBezTo>
                  <a:cubicBezTo>
                    <a:pt x="1072" y="1548"/>
                    <a:pt x="727" y="1642"/>
                    <a:pt x="440" y="1754"/>
                  </a:cubicBezTo>
                  <a:cubicBezTo>
                    <a:pt x="118" y="1879"/>
                    <a:pt x="0" y="2024"/>
                    <a:pt x="361" y="2250"/>
                  </a:cubicBezTo>
                  <a:cubicBezTo>
                    <a:pt x="1262" y="2203"/>
                    <a:pt x="1609" y="1814"/>
                    <a:pt x="1514" y="963"/>
                  </a:cubicBezTo>
                  <a:cubicBezTo>
                    <a:pt x="1479" y="633"/>
                    <a:pt x="1284" y="387"/>
                    <a:pt x="1080" y="147"/>
                  </a:cubicBezTo>
                  <a:cubicBezTo>
                    <a:pt x="998" y="98"/>
                    <a:pt x="915" y="50"/>
                    <a:pt x="834" y="2"/>
                  </a:cubicBezTo>
                  <a:cubicBezTo>
                    <a:pt x="819" y="1"/>
                    <a:pt x="805" y="0"/>
                    <a:pt x="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60"/>
            <p:cNvSpPr/>
            <p:nvPr/>
          </p:nvSpPr>
          <p:spPr>
            <a:xfrm rot="-5967049">
              <a:off x="8132272" y="1061334"/>
              <a:ext cx="36430" cy="37557"/>
            </a:xfrm>
            <a:custGeom>
              <a:avLst/>
              <a:gdLst/>
              <a:ahLst/>
              <a:cxnLst/>
              <a:rect l="l" t="t" r="r" b="b"/>
              <a:pathLst>
                <a:path w="1779" h="1834" extrusionOk="0">
                  <a:moveTo>
                    <a:pt x="851" y="1"/>
                  </a:moveTo>
                  <a:cubicBezTo>
                    <a:pt x="622" y="1"/>
                    <a:pt x="426" y="124"/>
                    <a:pt x="261" y="363"/>
                  </a:cubicBezTo>
                  <a:cubicBezTo>
                    <a:pt x="0" y="739"/>
                    <a:pt x="8" y="1127"/>
                    <a:pt x="273" y="1481"/>
                  </a:cubicBezTo>
                  <a:cubicBezTo>
                    <a:pt x="436" y="1698"/>
                    <a:pt x="636" y="1834"/>
                    <a:pt x="868" y="1834"/>
                  </a:cubicBezTo>
                  <a:cubicBezTo>
                    <a:pt x="990" y="1834"/>
                    <a:pt x="1120" y="1796"/>
                    <a:pt x="1260" y="1713"/>
                  </a:cubicBezTo>
                  <a:cubicBezTo>
                    <a:pt x="1471" y="1448"/>
                    <a:pt x="1155" y="1449"/>
                    <a:pt x="1065" y="1337"/>
                  </a:cubicBezTo>
                  <a:cubicBezTo>
                    <a:pt x="995" y="1284"/>
                    <a:pt x="929" y="1226"/>
                    <a:pt x="885" y="1148"/>
                  </a:cubicBezTo>
                  <a:cubicBezTo>
                    <a:pt x="864" y="897"/>
                    <a:pt x="913" y="728"/>
                    <a:pt x="1136" y="728"/>
                  </a:cubicBezTo>
                  <a:cubicBezTo>
                    <a:pt x="1184" y="728"/>
                    <a:pt x="1240" y="736"/>
                    <a:pt x="1304" y="752"/>
                  </a:cubicBezTo>
                  <a:cubicBezTo>
                    <a:pt x="1391" y="774"/>
                    <a:pt x="1490" y="828"/>
                    <a:pt x="1581" y="828"/>
                  </a:cubicBezTo>
                  <a:cubicBezTo>
                    <a:pt x="1653" y="828"/>
                    <a:pt x="1720" y="795"/>
                    <a:pt x="1775" y="686"/>
                  </a:cubicBezTo>
                  <a:cubicBezTo>
                    <a:pt x="1778" y="653"/>
                    <a:pt x="1757" y="622"/>
                    <a:pt x="1723" y="613"/>
                  </a:cubicBezTo>
                  <a:cubicBezTo>
                    <a:pt x="1566" y="443"/>
                    <a:pt x="1524" y="160"/>
                    <a:pt x="1242" y="107"/>
                  </a:cubicBezTo>
                  <a:cubicBezTo>
                    <a:pt x="1102" y="36"/>
                    <a:pt x="972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60"/>
            <p:cNvSpPr/>
            <p:nvPr/>
          </p:nvSpPr>
          <p:spPr>
            <a:xfrm rot="-5967049">
              <a:off x="8030431" y="808199"/>
              <a:ext cx="47939" cy="2998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60"/>
            <p:cNvSpPr/>
            <p:nvPr/>
          </p:nvSpPr>
          <p:spPr>
            <a:xfrm rot="-5967049">
              <a:off x="8180629" y="479957"/>
              <a:ext cx="30451" cy="45768"/>
            </a:xfrm>
            <a:custGeom>
              <a:avLst/>
              <a:gdLst/>
              <a:ahLst/>
              <a:cxnLst/>
              <a:rect l="l" t="t" r="r" b="b"/>
              <a:pathLst>
                <a:path w="1487" h="2235" extrusionOk="0">
                  <a:moveTo>
                    <a:pt x="431" y="0"/>
                  </a:moveTo>
                  <a:cubicBezTo>
                    <a:pt x="383" y="0"/>
                    <a:pt x="332" y="10"/>
                    <a:pt x="279" y="34"/>
                  </a:cubicBezTo>
                  <a:cubicBezTo>
                    <a:pt x="117" y="221"/>
                    <a:pt x="98" y="475"/>
                    <a:pt x="235" y="622"/>
                  </a:cubicBezTo>
                  <a:cubicBezTo>
                    <a:pt x="655" y="1072"/>
                    <a:pt x="516" y="1397"/>
                    <a:pt x="92" y="1721"/>
                  </a:cubicBezTo>
                  <a:cubicBezTo>
                    <a:pt x="3" y="1788"/>
                    <a:pt x="2" y="1933"/>
                    <a:pt x="0" y="2052"/>
                  </a:cubicBezTo>
                  <a:cubicBezTo>
                    <a:pt x="5" y="2119"/>
                    <a:pt x="29" y="2184"/>
                    <a:pt x="72" y="2235"/>
                  </a:cubicBezTo>
                  <a:cubicBezTo>
                    <a:pt x="522" y="2079"/>
                    <a:pt x="1036" y="2001"/>
                    <a:pt x="996" y="1327"/>
                  </a:cubicBezTo>
                  <a:cubicBezTo>
                    <a:pt x="984" y="1148"/>
                    <a:pt x="1073" y="1067"/>
                    <a:pt x="1206" y="1067"/>
                  </a:cubicBezTo>
                  <a:cubicBezTo>
                    <a:pt x="1259" y="1067"/>
                    <a:pt x="1319" y="1080"/>
                    <a:pt x="1382" y="1104"/>
                  </a:cubicBezTo>
                  <a:cubicBezTo>
                    <a:pt x="1486" y="645"/>
                    <a:pt x="1312" y="330"/>
                    <a:pt x="886" y="145"/>
                  </a:cubicBezTo>
                  <a:cubicBezTo>
                    <a:pt x="733" y="106"/>
                    <a:pt x="592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60"/>
            <p:cNvSpPr/>
            <p:nvPr/>
          </p:nvSpPr>
          <p:spPr>
            <a:xfrm rot="-5967049">
              <a:off x="8545975" y="1299814"/>
              <a:ext cx="28362" cy="28485"/>
            </a:xfrm>
            <a:custGeom>
              <a:avLst/>
              <a:gdLst/>
              <a:ahLst/>
              <a:cxnLst/>
              <a:rect l="l" t="t" r="r" b="b"/>
              <a:pathLst>
                <a:path w="1385" h="1391" extrusionOk="0">
                  <a:moveTo>
                    <a:pt x="479" y="0"/>
                  </a:moveTo>
                  <a:cubicBezTo>
                    <a:pt x="223" y="0"/>
                    <a:pt x="12" y="68"/>
                    <a:pt x="1" y="434"/>
                  </a:cubicBezTo>
                  <a:cubicBezTo>
                    <a:pt x="6" y="737"/>
                    <a:pt x="29" y="1029"/>
                    <a:pt x="428" y="1067"/>
                  </a:cubicBezTo>
                  <a:cubicBezTo>
                    <a:pt x="469" y="1060"/>
                    <a:pt x="503" y="1056"/>
                    <a:pt x="531" y="1056"/>
                  </a:cubicBezTo>
                  <a:cubicBezTo>
                    <a:pt x="715" y="1056"/>
                    <a:pt x="643" y="1201"/>
                    <a:pt x="584" y="1340"/>
                  </a:cubicBezTo>
                  <a:cubicBezTo>
                    <a:pt x="668" y="1375"/>
                    <a:pt x="743" y="1391"/>
                    <a:pt x="811" y="1391"/>
                  </a:cubicBezTo>
                  <a:cubicBezTo>
                    <a:pt x="1044" y="1391"/>
                    <a:pt x="1196" y="1209"/>
                    <a:pt x="1339" y="1008"/>
                  </a:cubicBezTo>
                  <a:cubicBezTo>
                    <a:pt x="1385" y="478"/>
                    <a:pt x="1343" y="9"/>
                    <a:pt x="636" y="7"/>
                  </a:cubicBezTo>
                  <a:cubicBezTo>
                    <a:pt x="583" y="3"/>
                    <a:pt x="530" y="0"/>
                    <a:pt x="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60"/>
            <p:cNvSpPr/>
            <p:nvPr/>
          </p:nvSpPr>
          <p:spPr>
            <a:xfrm rot="-5967049">
              <a:off x="8409096" y="606710"/>
              <a:ext cx="37577" cy="50990"/>
            </a:xfrm>
            <a:custGeom>
              <a:avLst/>
              <a:gdLst/>
              <a:ahLst/>
              <a:cxnLst/>
              <a:rect l="l" t="t" r="r" b="b"/>
              <a:pathLst>
                <a:path w="1835" h="2490" extrusionOk="0">
                  <a:moveTo>
                    <a:pt x="251" y="0"/>
                  </a:moveTo>
                  <a:cubicBezTo>
                    <a:pt x="147" y="161"/>
                    <a:pt x="1" y="405"/>
                    <a:pt x="244" y="473"/>
                  </a:cubicBezTo>
                  <a:cubicBezTo>
                    <a:pt x="887" y="651"/>
                    <a:pt x="973" y="1309"/>
                    <a:pt x="1437" y="1649"/>
                  </a:cubicBezTo>
                  <a:cubicBezTo>
                    <a:pt x="1371" y="1703"/>
                    <a:pt x="1306" y="1720"/>
                    <a:pt x="1242" y="1720"/>
                  </a:cubicBezTo>
                  <a:cubicBezTo>
                    <a:pt x="1122" y="1720"/>
                    <a:pt x="1007" y="1659"/>
                    <a:pt x="897" y="1659"/>
                  </a:cubicBezTo>
                  <a:cubicBezTo>
                    <a:pt x="849" y="1659"/>
                    <a:pt x="803" y="1671"/>
                    <a:pt x="757" y="1704"/>
                  </a:cubicBezTo>
                  <a:cubicBezTo>
                    <a:pt x="773" y="1942"/>
                    <a:pt x="992" y="2082"/>
                    <a:pt x="948" y="2366"/>
                  </a:cubicBezTo>
                  <a:cubicBezTo>
                    <a:pt x="934" y="2458"/>
                    <a:pt x="955" y="2489"/>
                    <a:pt x="992" y="2489"/>
                  </a:cubicBezTo>
                  <a:cubicBezTo>
                    <a:pt x="1053" y="2489"/>
                    <a:pt x="1157" y="2404"/>
                    <a:pt x="1220" y="2366"/>
                  </a:cubicBezTo>
                  <a:cubicBezTo>
                    <a:pt x="1286" y="2273"/>
                    <a:pt x="1363" y="2239"/>
                    <a:pt x="1444" y="2239"/>
                  </a:cubicBezTo>
                  <a:cubicBezTo>
                    <a:pt x="1512" y="2239"/>
                    <a:pt x="1584" y="2263"/>
                    <a:pt x="1658" y="2296"/>
                  </a:cubicBezTo>
                  <a:cubicBezTo>
                    <a:pt x="1772" y="2046"/>
                    <a:pt x="1834" y="1752"/>
                    <a:pt x="1658" y="1551"/>
                  </a:cubicBezTo>
                  <a:cubicBezTo>
                    <a:pt x="1199" y="1025"/>
                    <a:pt x="930" y="324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60"/>
            <p:cNvSpPr/>
            <p:nvPr/>
          </p:nvSpPr>
          <p:spPr>
            <a:xfrm rot="-5967049">
              <a:off x="8189041" y="525428"/>
              <a:ext cx="33277" cy="54062"/>
            </a:xfrm>
            <a:custGeom>
              <a:avLst/>
              <a:gdLst/>
              <a:ahLst/>
              <a:cxnLst/>
              <a:rect l="l" t="t" r="r" b="b"/>
              <a:pathLst>
                <a:path w="1625" h="2640" extrusionOk="0">
                  <a:moveTo>
                    <a:pt x="1414" y="1"/>
                  </a:moveTo>
                  <a:cubicBezTo>
                    <a:pt x="1337" y="1"/>
                    <a:pt x="1262" y="22"/>
                    <a:pt x="1196" y="64"/>
                  </a:cubicBezTo>
                  <a:cubicBezTo>
                    <a:pt x="1183" y="59"/>
                    <a:pt x="1172" y="56"/>
                    <a:pt x="1160" y="56"/>
                  </a:cubicBezTo>
                  <a:cubicBezTo>
                    <a:pt x="1136" y="56"/>
                    <a:pt x="1115" y="69"/>
                    <a:pt x="1098" y="95"/>
                  </a:cubicBezTo>
                  <a:cubicBezTo>
                    <a:pt x="728" y="400"/>
                    <a:pt x="470" y="801"/>
                    <a:pt x="178" y="1174"/>
                  </a:cubicBezTo>
                  <a:cubicBezTo>
                    <a:pt x="1" y="1507"/>
                    <a:pt x="8" y="1842"/>
                    <a:pt x="163" y="2181"/>
                  </a:cubicBezTo>
                  <a:cubicBezTo>
                    <a:pt x="335" y="2287"/>
                    <a:pt x="184" y="2639"/>
                    <a:pt x="494" y="2639"/>
                  </a:cubicBezTo>
                  <a:cubicBezTo>
                    <a:pt x="500" y="2639"/>
                    <a:pt x="506" y="2639"/>
                    <a:pt x="513" y="2639"/>
                  </a:cubicBezTo>
                  <a:cubicBezTo>
                    <a:pt x="804" y="2530"/>
                    <a:pt x="755" y="2237"/>
                    <a:pt x="845" y="2019"/>
                  </a:cubicBezTo>
                  <a:cubicBezTo>
                    <a:pt x="987" y="1450"/>
                    <a:pt x="917" y="796"/>
                    <a:pt x="1496" y="403"/>
                  </a:cubicBezTo>
                  <a:cubicBezTo>
                    <a:pt x="1558" y="274"/>
                    <a:pt x="1624" y="145"/>
                    <a:pt x="1506" y="11"/>
                  </a:cubicBezTo>
                  <a:cubicBezTo>
                    <a:pt x="1475" y="4"/>
                    <a:pt x="1445" y="1"/>
                    <a:pt x="1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60"/>
            <p:cNvSpPr/>
            <p:nvPr/>
          </p:nvSpPr>
          <p:spPr>
            <a:xfrm rot="-5967049">
              <a:off x="7755673" y="630587"/>
              <a:ext cx="52669" cy="21359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60"/>
            <p:cNvSpPr/>
            <p:nvPr/>
          </p:nvSpPr>
          <p:spPr>
            <a:xfrm rot="-5967049">
              <a:off x="8121267" y="421264"/>
              <a:ext cx="25065" cy="24737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415" y="1"/>
                  </a:moveTo>
                  <a:cubicBezTo>
                    <a:pt x="133" y="1"/>
                    <a:pt x="0" y="257"/>
                    <a:pt x="67" y="503"/>
                  </a:cubicBezTo>
                  <a:cubicBezTo>
                    <a:pt x="148" y="801"/>
                    <a:pt x="163" y="1208"/>
                    <a:pt x="644" y="1208"/>
                  </a:cubicBezTo>
                  <a:cubicBezTo>
                    <a:pt x="669" y="1208"/>
                    <a:pt x="695" y="1206"/>
                    <a:pt x="723" y="1204"/>
                  </a:cubicBezTo>
                  <a:cubicBezTo>
                    <a:pt x="985" y="1130"/>
                    <a:pt x="1223" y="974"/>
                    <a:pt x="1161" y="627"/>
                  </a:cubicBezTo>
                  <a:cubicBezTo>
                    <a:pt x="1090" y="233"/>
                    <a:pt x="806" y="4"/>
                    <a:pt x="419" y="1"/>
                  </a:cubicBezTo>
                  <a:cubicBezTo>
                    <a:pt x="418" y="1"/>
                    <a:pt x="41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60"/>
            <p:cNvSpPr/>
            <p:nvPr/>
          </p:nvSpPr>
          <p:spPr>
            <a:xfrm rot="-5967049">
              <a:off x="8692522" y="1075739"/>
              <a:ext cx="32294" cy="31045"/>
            </a:xfrm>
            <a:custGeom>
              <a:avLst/>
              <a:gdLst/>
              <a:ahLst/>
              <a:cxnLst/>
              <a:rect l="l" t="t" r="r" b="b"/>
              <a:pathLst>
                <a:path w="1577" h="1516" extrusionOk="0">
                  <a:moveTo>
                    <a:pt x="995" y="1"/>
                  </a:moveTo>
                  <a:cubicBezTo>
                    <a:pt x="687" y="1"/>
                    <a:pt x="474" y="255"/>
                    <a:pt x="259" y="495"/>
                  </a:cubicBezTo>
                  <a:cubicBezTo>
                    <a:pt x="57" y="718"/>
                    <a:pt x="0" y="947"/>
                    <a:pt x="301" y="1145"/>
                  </a:cubicBezTo>
                  <a:lnTo>
                    <a:pt x="685" y="1516"/>
                  </a:lnTo>
                  <a:cubicBezTo>
                    <a:pt x="761" y="1272"/>
                    <a:pt x="823" y="1076"/>
                    <a:pt x="883" y="878"/>
                  </a:cubicBezTo>
                  <a:cubicBezTo>
                    <a:pt x="961" y="615"/>
                    <a:pt x="1209" y="567"/>
                    <a:pt x="1402" y="440"/>
                  </a:cubicBezTo>
                  <a:cubicBezTo>
                    <a:pt x="1576" y="323"/>
                    <a:pt x="1411" y="200"/>
                    <a:pt x="1333" y="93"/>
                  </a:cubicBezTo>
                  <a:cubicBezTo>
                    <a:pt x="1208" y="28"/>
                    <a:pt x="1096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60"/>
            <p:cNvSpPr/>
            <p:nvPr/>
          </p:nvSpPr>
          <p:spPr>
            <a:xfrm rot="-5967049">
              <a:off x="7715017" y="669197"/>
              <a:ext cx="29488" cy="45932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60"/>
            <p:cNvSpPr/>
            <p:nvPr/>
          </p:nvSpPr>
          <p:spPr>
            <a:xfrm rot="-5967049">
              <a:off x="8270451" y="407089"/>
              <a:ext cx="32703" cy="27174"/>
            </a:xfrm>
            <a:custGeom>
              <a:avLst/>
              <a:gdLst/>
              <a:ahLst/>
              <a:cxnLst/>
              <a:rect l="l" t="t" r="r" b="b"/>
              <a:pathLst>
                <a:path w="1597" h="1327" extrusionOk="0">
                  <a:moveTo>
                    <a:pt x="805" y="0"/>
                  </a:moveTo>
                  <a:cubicBezTo>
                    <a:pt x="641" y="0"/>
                    <a:pt x="478" y="49"/>
                    <a:pt x="318" y="152"/>
                  </a:cubicBezTo>
                  <a:cubicBezTo>
                    <a:pt x="315" y="415"/>
                    <a:pt x="58" y="587"/>
                    <a:pt x="58" y="841"/>
                  </a:cubicBezTo>
                  <a:cubicBezTo>
                    <a:pt x="58" y="1048"/>
                    <a:pt x="0" y="1327"/>
                    <a:pt x="240" y="1327"/>
                  </a:cubicBezTo>
                  <a:cubicBezTo>
                    <a:pt x="295" y="1327"/>
                    <a:pt x="367" y="1312"/>
                    <a:pt x="459" y="1277"/>
                  </a:cubicBezTo>
                  <a:cubicBezTo>
                    <a:pt x="628" y="1154"/>
                    <a:pt x="809" y="1056"/>
                    <a:pt x="1010" y="999"/>
                  </a:cubicBezTo>
                  <a:cubicBezTo>
                    <a:pt x="1104" y="1046"/>
                    <a:pt x="1199" y="1138"/>
                    <a:pt x="1298" y="1138"/>
                  </a:cubicBezTo>
                  <a:cubicBezTo>
                    <a:pt x="1345" y="1138"/>
                    <a:pt x="1394" y="1117"/>
                    <a:pt x="1444" y="1060"/>
                  </a:cubicBezTo>
                  <a:cubicBezTo>
                    <a:pt x="1597" y="885"/>
                    <a:pt x="1523" y="712"/>
                    <a:pt x="1371" y="566"/>
                  </a:cubicBezTo>
                  <a:cubicBezTo>
                    <a:pt x="1238" y="440"/>
                    <a:pt x="929" y="359"/>
                    <a:pt x="1261" y="118"/>
                  </a:cubicBezTo>
                  <a:cubicBezTo>
                    <a:pt x="1108" y="41"/>
                    <a:pt x="956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60"/>
            <p:cNvSpPr/>
            <p:nvPr/>
          </p:nvSpPr>
          <p:spPr>
            <a:xfrm rot="-5967049">
              <a:off x="8326267" y="747718"/>
              <a:ext cx="31659" cy="26642"/>
            </a:xfrm>
            <a:custGeom>
              <a:avLst/>
              <a:gdLst/>
              <a:ahLst/>
              <a:cxnLst/>
              <a:rect l="l" t="t" r="r" b="b"/>
              <a:pathLst>
                <a:path w="1546" h="1301" extrusionOk="0">
                  <a:moveTo>
                    <a:pt x="887" y="1"/>
                  </a:moveTo>
                  <a:cubicBezTo>
                    <a:pt x="477" y="1"/>
                    <a:pt x="152" y="368"/>
                    <a:pt x="1" y="1055"/>
                  </a:cubicBezTo>
                  <a:cubicBezTo>
                    <a:pt x="52" y="1195"/>
                    <a:pt x="168" y="1301"/>
                    <a:pt x="270" y="1301"/>
                  </a:cubicBezTo>
                  <a:cubicBezTo>
                    <a:pt x="318" y="1301"/>
                    <a:pt x="363" y="1278"/>
                    <a:pt x="397" y="1224"/>
                  </a:cubicBezTo>
                  <a:cubicBezTo>
                    <a:pt x="625" y="869"/>
                    <a:pt x="1024" y="1022"/>
                    <a:pt x="1284" y="823"/>
                  </a:cubicBezTo>
                  <a:cubicBezTo>
                    <a:pt x="1452" y="671"/>
                    <a:pt x="1546" y="489"/>
                    <a:pt x="1523" y="256"/>
                  </a:cubicBezTo>
                  <a:cubicBezTo>
                    <a:pt x="1298" y="84"/>
                    <a:pt x="1083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60"/>
            <p:cNvSpPr/>
            <p:nvPr/>
          </p:nvSpPr>
          <p:spPr>
            <a:xfrm rot="-5967049">
              <a:off x="8439040" y="654343"/>
              <a:ext cx="25249" cy="41058"/>
            </a:xfrm>
            <a:custGeom>
              <a:avLst/>
              <a:gdLst/>
              <a:ahLst/>
              <a:cxnLst/>
              <a:rect l="l" t="t" r="r" b="b"/>
              <a:pathLst>
                <a:path w="1233" h="2005" extrusionOk="0">
                  <a:moveTo>
                    <a:pt x="967" y="0"/>
                  </a:moveTo>
                  <a:cubicBezTo>
                    <a:pt x="772" y="62"/>
                    <a:pt x="590" y="186"/>
                    <a:pt x="383" y="186"/>
                  </a:cubicBezTo>
                  <a:cubicBezTo>
                    <a:pt x="322" y="186"/>
                    <a:pt x="260" y="175"/>
                    <a:pt x="195" y="150"/>
                  </a:cubicBezTo>
                  <a:cubicBezTo>
                    <a:pt x="194" y="150"/>
                    <a:pt x="193" y="150"/>
                    <a:pt x="192" y="150"/>
                  </a:cubicBezTo>
                  <a:cubicBezTo>
                    <a:pt x="116" y="150"/>
                    <a:pt x="85" y="188"/>
                    <a:pt x="100" y="264"/>
                  </a:cubicBezTo>
                  <a:lnTo>
                    <a:pt x="100" y="265"/>
                  </a:lnTo>
                  <a:cubicBezTo>
                    <a:pt x="218" y="510"/>
                    <a:pt x="194" y="755"/>
                    <a:pt x="92" y="999"/>
                  </a:cubicBezTo>
                  <a:cubicBezTo>
                    <a:pt x="1" y="1332"/>
                    <a:pt x="15" y="1664"/>
                    <a:pt x="109" y="1993"/>
                  </a:cubicBezTo>
                  <a:lnTo>
                    <a:pt x="164" y="2004"/>
                  </a:lnTo>
                  <a:cubicBezTo>
                    <a:pt x="261" y="1950"/>
                    <a:pt x="297" y="1868"/>
                    <a:pt x="271" y="1761"/>
                  </a:cubicBezTo>
                  <a:lnTo>
                    <a:pt x="1152" y="984"/>
                  </a:lnTo>
                  <a:lnTo>
                    <a:pt x="1233" y="867"/>
                  </a:lnTo>
                  <a:cubicBezTo>
                    <a:pt x="1104" y="590"/>
                    <a:pt x="1027" y="297"/>
                    <a:pt x="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60"/>
            <p:cNvSpPr/>
            <p:nvPr/>
          </p:nvSpPr>
          <p:spPr>
            <a:xfrm rot="-5967049">
              <a:off x="8505263" y="855375"/>
              <a:ext cx="30963" cy="27625"/>
            </a:xfrm>
            <a:custGeom>
              <a:avLst/>
              <a:gdLst/>
              <a:ahLst/>
              <a:cxnLst/>
              <a:rect l="l" t="t" r="r" b="b"/>
              <a:pathLst>
                <a:path w="1512" h="1349" extrusionOk="0">
                  <a:moveTo>
                    <a:pt x="662" y="28"/>
                  </a:moveTo>
                  <a:cubicBezTo>
                    <a:pt x="491" y="28"/>
                    <a:pt x="566" y="165"/>
                    <a:pt x="573" y="279"/>
                  </a:cubicBezTo>
                  <a:cubicBezTo>
                    <a:pt x="596" y="606"/>
                    <a:pt x="528" y="714"/>
                    <a:pt x="418" y="714"/>
                  </a:cubicBezTo>
                  <a:cubicBezTo>
                    <a:pt x="307" y="714"/>
                    <a:pt x="152" y="605"/>
                    <a:pt x="0" y="503"/>
                  </a:cubicBezTo>
                  <a:lnTo>
                    <a:pt x="0" y="503"/>
                  </a:lnTo>
                  <a:cubicBezTo>
                    <a:pt x="57" y="917"/>
                    <a:pt x="95" y="1349"/>
                    <a:pt x="631" y="1349"/>
                  </a:cubicBezTo>
                  <a:cubicBezTo>
                    <a:pt x="662" y="1349"/>
                    <a:pt x="694" y="1347"/>
                    <a:pt x="728" y="1344"/>
                  </a:cubicBezTo>
                  <a:cubicBezTo>
                    <a:pt x="681" y="1262"/>
                    <a:pt x="401" y="1221"/>
                    <a:pt x="652" y="1084"/>
                  </a:cubicBezTo>
                  <a:cubicBezTo>
                    <a:pt x="923" y="933"/>
                    <a:pt x="1172" y="769"/>
                    <a:pt x="1338" y="502"/>
                  </a:cubicBezTo>
                  <a:cubicBezTo>
                    <a:pt x="1397" y="407"/>
                    <a:pt x="1512" y="286"/>
                    <a:pt x="1409" y="189"/>
                  </a:cubicBezTo>
                  <a:cubicBezTo>
                    <a:pt x="1206" y="0"/>
                    <a:pt x="925" y="38"/>
                    <a:pt x="674" y="28"/>
                  </a:cubicBezTo>
                  <a:cubicBezTo>
                    <a:pt x="670" y="28"/>
                    <a:pt x="666" y="28"/>
                    <a:pt x="662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60"/>
            <p:cNvSpPr/>
            <p:nvPr/>
          </p:nvSpPr>
          <p:spPr>
            <a:xfrm rot="-5967049">
              <a:off x="8125687" y="812977"/>
              <a:ext cx="26335" cy="23017"/>
            </a:xfrm>
            <a:custGeom>
              <a:avLst/>
              <a:gdLst/>
              <a:ahLst/>
              <a:cxnLst/>
              <a:rect l="l" t="t" r="r" b="b"/>
              <a:pathLst>
                <a:path w="1286" h="1124" extrusionOk="0">
                  <a:moveTo>
                    <a:pt x="596" y="1"/>
                  </a:moveTo>
                  <a:cubicBezTo>
                    <a:pt x="289" y="7"/>
                    <a:pt x="131" y="185"/>
                    <a:pt x="60" y="465"/>
                  </a:cubicBezTo>
                  <a:cubicBezTo>
                    <a:pt x="73" y="737"/>
                    <a:pt x="1" y="1057"/>
                    <a:pt x="418" y="1107"/>
                  </a:cubicBezTo>
                  <a:cubicBezTo>
                    <a:pt x="495" y="1116"/>
                    <a:pt x="572" y="1123"/>
                    <a:pt x="645" y="1123"/>
                  </a:cubicBezTo>
                  <a:cubicBezTo>
                    <a:pt x="851" y="1123"/>
                    <a:pt x="1031" y="1064"/>
                    <a:pt x="1119" y="808"/>
                  </a:cubicBezTo>
                  <a:cubicBezTo>
                    <a:pt x="1285" y="325"/>
                    <a:pt x="999" y="122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60"/>
            <p:cNvSpPr/>
            <p:nvPr/>
          </p:nvSpPr>
          <p:spPr>
            <a:xfrm rot="-5967049">
              <a:off x="8140188" y="1058680"/>
              <a:ext cx="26417" cy="23816"/>
            </a:xfrm>
            <a:custGeom>
              <a:avLst/>
              <a:gdLst/>
              <a:ahLst/>
              <a:cxnLst/>
              <a:rect l="l" t="t" r="r" b="b"/>
              <a:pathLst>
                <a:path w="1290" h="1163" extrusionOk="0">
                  <a:moveTo>
                    <a:pt x="357" y="0"/>
                  </a:moveTo>
                  <a:cubicBezTo>
                    <a:pt x="64" y="0"/>
                    <a:pt x="48" y="191"/>
                    <a:pt x="1" y="744"/>
                  </a:cubicBezTo>
                  <a:cubicBezTo>
                    <a:pt x="48" y="730"/>
                    <a:pt x="92" y="720"/>
                    <a:pt x="129" y="720"/>
                  </a:cubicBezTo>
                  <a:cubicBezTo>
                    <a:pt x="206" y="720"/>
                    <a:pt x="251" y="764"/>
                    <a:pt x="229" y="904"/>
                  </a:cubicBezTo>
                  <a:cubicBezTo>
                    <a:pt x="322" y="1024"/>
                    <a:pt x="567" y="934"/>
                    <a:pt x="580" y="1162"/>
                  </a:cubicBezTo>
                  <a:cubicBezTo>
                    <a:pt x="1063" y="976"/>
                    <a:pt x="1289" y="661"/>
                    <a:pt x="1095" y="134"/>
                  </a:cubicBezTo>
                  <a:cubicBezTo>
                    <a:pt x="742" y="53"/>
                    <a:pt x="511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60"/>
            <p:cNvSpPr/>
            <p:nvPr/>
          </p:nvSpPr>
          <p:spPr>
            <a:xfrm rot="-5967049">
              <a:off x="8030469" y="828564"/>
              <a:ext cx="35181" cy="21440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60"/>
            <p:cNvSpPr/>
            <p:nvPr/>
          </p:nvSpPr>
          <p:spPr>
            <a:xfrm rot="-5967049">
              <a:off x="8282341" y="415265"/>
              <a:ext cx="25454" cy="33563"/>
            </a:xfrm>
            <a:custGeom>
              <a:avLst/>
              <a:gdLst/>
              <a:ahLst/>
              <a:cxnLst/>
              <a:rect l="l" t="t" r="r" b="b"/>
              <a:pathLst>
                <a:path w="1243" h="1639" extrusionOk="0">
                  <a:moveTo>
                    <a:pt x="755" y="1"/>
                  </a:moveTo>
                  <a:lnTo>
                    <a:pt x="755" y="1"/>
                  </a:lnTo>
                  <a:cubicBezTo>
                    <a:pt x="111" y="515"/>
                    <a:pt x="0" y="1007"/>
                    <a:pt x="387" y="1639"/>
                  </a:cubicBezTo>
                  <a:cubicBezTo>
                    <a:pt x="438" y="1544"/>
                    <a:pt x="321" y="1243"/>
                    <a:pt x="449" y="1243"/>
                  </a:cubicBezTo>
                  <a:cubicBezTo>
                    <a:pt x="495" y="1243"/>
                    <a:pt x="571" y="1281"/>
                    <a:pt x="698" y="1380"/>
                  </a:cubicBezTo>
                  <a:cubicBezTo>
                    <a:pt x="813" y="1471"/>
                    <a:pt x="921" y="1637"/>
                    <a:pt x="1032" y="1637"/>
                  </a:cubicBezTo>
                  <a:cubicBezTo>
                    <a:pt x="1100" y="1637"/>
                    <a:pt x="1170" y="1573"/>
                    <a:pt x="1243" y="1387"/>
                  </a:cubicBezTo>
                  <a:cubicBezTo>
                    <a:pt x="1204" y="1171"/>
                    <a:pt x="1102" y="1008"/>
                    <a:pt x="873" y="952"/>
                  </a:cubicBezTo>
                  <a:cubicBezTo>
                    <a:pt x="799" y="968"/>
                    <a:pt x="740" y="976"/>
                    <a:pt x="694" y="976"/>
                  </a:cubicBezTo>
                  <a:cubicBezTo>
                    <a:pt x="370" y="976"/>
                    <a:pt x="672" y="613"/>
                    <a:pt x="691" y="561"/>
                  </a:cubicBezTo>
                  <a:cubicBezTo>
                    <a:pt x="762" y="371"/>
                    <a:pt x="1074" y="239"/>
                    <a:pt x="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60"/>
            <p:cNvSpPr/>
            <p:nvPr/>
          </p:nvSpPr>
          <p:spPr>
            <a:xfrm rot="-5967049">
              <a:off x="8339324" y="751657"/>
              <a:ext cx="28608" cy="18021"/>
            </a:xfrm>
            <a:custGeom>
              <a:avLst/>
              <a:gdLst/>
              <a:ahLst/>
              <a:cxnLst/>
              <a:rect l="l" t="t" r="r" b="b"/>
              <a:pathLst>
                <a:path w="1397" h="880" extrusionOk="0">
                  <a:moveTo>
                    <a:pt x="674" y="0"/>
                  </a:moveTo>
                  <a:cubicBezTo>
                    <a:pt x="529" y="0"/>
                    <a:pt x="405" y="67"/>
                    <a:pt x="348" y="348"/>
                  </a:cubicBezTo>
                  <a:cubicBezTo>
                    <a:pt x="338" y="399"/>
                    <a:pt x="311" y="418"/>
                    <a:pt x="275" y="418"/>
                  </a:cubicBezTo>
                  <a:cubicBezTo>
                    <a:pt x="198" y="418"/>
                    <a:pt x="80" y="328"/>
                    <a:pt x="1" y="286"/>
                  </a:cubicBezTo>
                  <a:lnTo>
                    <a:pt x="1" y="286"/>
                  </a:lnTo>
                  <a:cubicBezTo>
                    <a:pt x="72" y="609"/>
                    <a:pt x="271" y="879"/>
                    <a:pt x="570" y="879"/>
                  </a:cubicBezTo>
                  <a:cubicBezTo>
                    <a:pt x="591" y="879"/>
                    <a:pt x="612" y="878"/>
                    <a:pt x="634" y="875"/>
                  </a:cubicBezTo>
                  <a:cubicBezTo>
                    <a:pt x="973" y="834"/>
                    <a:pt x="1396" y="730"/>
                    <a:pt x="1393" y="219"/>
                  </a:cubicBezTo>
                  <a:cubicBezTo>
                    <a:pt x="1364" y="101"/>
                    <a:pt x="1291" y="47"/>
                    <a:pt x="1180" y="47"/>
                  </a:cubicBezTo>
                  <a:cubicBezTo>
                    <a:pt x="1169" y="47"/>
                    <a:pt x="1158" y="47"/>
                    <a:pt x="1147" y="48"/>
                  </a:cubicBezTo>
                  <a:cubicBezTo>
                    <a:pt x="1125" y="52"/>
                    <a:pt x="1103" y="54"/>
                    <a:pt x="1080" y="54"/>
                  </a:cubicBezTo>
                  <a:cubicBezTo>
                    <a:pt x="950" y="54"/>
                    <a:pt x="804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60"/>
            <p:cNvSpPr/>
            <p:nvPr/>
          </p:nvSpPr>
          <p:spPr>
            <a:xfrm rot="-5967049">
              <a:off x="8317350" y="1302090"/>
              <a:ext cx="20969" cy="18287"/>
            </a:xfrm>
            <a:custGeom>
              <a:avLst/>
              <a:gdLst/>
              <a:ahLst/>
              <a:cxnLst/>
              <a:rect l="l" t="t" r="r" b="b"/>
              <a:pathLst>
                <a:path w="1024" h="893" extrusionOk="0">
                  <a:moveTo>
                    <a:pt x="453" y="0"/>
                  </a:moveTo>
                  <a:cubicBezTo>
                    <a:pt x="352" y="0"/>
                    <a:pt x="256" y="52"/>
                    <a:pt x="174" y="173"/>
                  </a:cubicBezTo>
                  <a:cubicBezTo>
                    <a:pt x="35" y="375"/>
                    <a:pt x="0" y="610"/>
                    <a:pt x="239" y="807"/>
                  </a:cubicBezTo>
                  <a:cubicBezTo>
                    <a:pt x="326" y="865"/>
                    <a:pt x="407" y="892"/>
                    <a:pt x="483" y="892"/>
                  </a:cubicBezTo>
                  <a:cubicBezTo>
                    <a:pt x="611" y="892"/>
                    <a:pt x="726" y="815"/>
                    <a:pt x="839" y="685"/>
                  </a:cubicBezTo>
                  <a:cubicBezTo>
                    <a:pt x="1024" y="470"/>
                    <a:pt x="963" y="306"/>
                    <a:pt x="777" y="147"/>
                  </a:cubicBezTo>
                  <a:cubicBezTo>
                    <a:pt x="670" y="56"/>
                    <a:pt x="559" y="0"/>
                    <a:pt x="4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60"/>
            <p:cNvSpPr/>
            <p:nvPr/>
          </p:nvSpPr>
          <p:spPr>
            <a:xfrm rot="-5967049">
              <a:off x="8214514" y="351715"/>
              <a:ext cx="27461" cy="27174"/>
            </a:xfrm>
            <a:custGeom>
              <a:avLst/>
              <a:gdLst/>
              <a:ahLst/>
              <a:cxnLst/>
              <a:rect l="l" t="t" r="r" b="b"/>
              <a:pathLst>
                <a:path w="1341" h="1327" extrusionOk="0">
                  <a:moveTo>
                    <a:pt x="571" y="0"/>
                  </a:moveTo>
                  <a:cubicBezTo>
                    <a:pt x="386" y="0"/>
                    <a:pt x="205" y="78"/>
                    <a:pt x="28" y="253"/>
                  </a:cubicBezTo>
                  <a:cubicBezTo>
                    <a:pt x="0" y="492"/>
                    <a:pt x="49" y="560"/>
                    <a:pt x="128" y="560"/>
                  </a:cubicBezTo>
                  <a:cubicBezTo>
                    <a:pt x="231" y="560"/>
                    <a:pt x="385" y="445"/>
                    <a:pt x="488" y="445"/>
                  </a:cubicBezTo>
                  <a:cubicBezTo>
                    <a:pt x="524" y="445"/>
                    <a:pt x="553" y="459"/>
                    <a:pt x="572" y="496"/>
                  </a:cubicBezTo>
                  <a:cubicBezTo>
                    <a:pt x="641" y="561"/>
                    <a:pt x="721" y="615"/>
                    <a:pt x="808" y="655"/>
                  </a:cubicBezTo>
                  <a:cubicBezTo>
                    <a:pt x="1086" y="811"/>
                    <a:pt x="952" y="1106"/>
                    <a:pt x="1036" y="1327"/>
                  </a:cubicBezTo>
                  <a:cubicBezTo>
                    <a:pt x="1261" y="1066"/>
                    <a:pt x="1341" y="792"/>
                    <a:pt x="1070" y="520"/>
                  </a:cubicBezTo>
                  <a:cubicBezTo>
                    <a:pt x="928" y="376"/>
                    <a:pt x="961" y="289"/>
                    <a:pt x="1115" y="202"/>
                  </a:cubicBezTo>
                  <a:cubicBezTo>
                    <a:pt x="931" y="73"/>
                    <a:pt x="749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60"/>
            <p:cNvSpPr/>
            <p:nvPr/>
          </p:nvSpPr>
          <p:spPr>
            <a:xfrm rot="-5967049">
              <a:off x="8011498" y="560451"/>
              <a:ext cx="22116" cy="17672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60"/>
            <p:cNvSpPr/>
            <p:nvPr/>
          </p:nvSpPr>
          <p:spPr>
            <a:xfrm rot="-5967049">
              <a:off x="7864387" y="388728"/>
              <a:ext cx="17509" cy="17038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60"/>
            <p:cNvSpPr/>
            <p:nvPr/>
          </p:nvSpPr>
          <p:spPr>
            <a:xfrm rot="-5967049">
              <a:off x="8538837" y="1290574"/>
              <a:ext cx="23365" cy="28833"/>
            </a:xfrm>
            <a:custGeom>
              <a:avLst/>
              <a:gdLst/>
              <a:ahLst/>
              <a:cxnLst/>
              <a:rect l="l" t="t" r="r" b="b"/>
              <a:pathLst>
                <a:path w="1141" h="1408" extrusionOk="0">
                  <a:moveTo>
                    <a:pt x="625" y="0"/>
                  </a:moveTo>
                  <a:lnTo>
                    <a:pt x="625" y="0"/>
                  </a:lnTo>
                  <a:cubicBezTo>
                    <a:pt x="686" y="301"/>
                    <a:pt x="592" y="363"/>
                    <a:pt x="457" y="363"/>
                  </a:cubicBezTo>
                  <a:cubicBezTo>
                    <a:pt x="365" y="363"/>
                    <a:pt x="254" y="334"/>
                    <a:pt x="161" y="334"/>
                  </a:cubicBezTo>
                  <a:cubicBezTo>
                    <a:pt x="92" y="334"/>
                    <a:pt x="33" y="350"/>
                    <a:pt x="0" y="407"/>
                  </a:cubicBezTo>
                  <a:cubicBezTo>
                    <a:pt x="560" y="512"/>
                    <a:pt x="552" y="1016"/>
                    <a:pt x="703" y="1408"/>
                  </a:cubicBezTo>
                  <a:cubicBezTo>
                    <a:pt x="974" y="922"/>
                    <a:pt x="1140" y="442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60"/>
            <p:cNvSpPr/>
            <p:nvPr/>
          </p:nvSpPr>
          <p:spPr>
            <a:xfrm rot="-5967049">
              <a:off x="8218457" y="516926"/>
              <a:ext cx="52280" cy="12901"/>
            </a:xfrm>
            <a:custGeom>
              <a:avLst/>
              <a:gdLst/>
              <a:ahLst/>
              <a:cxnLst/>
              <a:rect l="l" t="t" r="r" b="b"/>
              <a:pathLst>
                <a:path w="2553" h="630" extrusionOk="0">
                  <a:moveTo>
                    <a:pt x="79" y="1"/>
                  </a:moveTo>
                  <a:cubicBezTo>
                    <a:pt x="2" y="57"/>
                    <a:pt x="0" y="115"/>
                    <a:pt x="75" y="173"/>
                  </a:cubicBezTo>
                  <a:cubicBezTo>
                    <a:pt x="524" y="477"/>
                    <a:pt x="995" y="629"/>
                    <a:pt x="1433" y="629"/>
                  </a:cubicBezTo>
                  <a:cubicBezTo>
                    <a:pt x="1854" y="629"/>
                    <a:pt x="2243" y="489"/>
                    <a:pt x="2552" y="208"/>
                  </a:cubicBezTo>
                  <a:lnTo>
                    <a:pt x="2552" y="208"/>
                  </a:lnTo>
                  <a:cubicBezTo>
                    <a:pt x="2178" y="357"/>
                    <a:pt x="1809" y="438"/>
                    <a:pt x="1447" y="438"/>
                  </a:cubicBezTo>
                  <a:cubicBezTo>
                    <a:pt x="979" y="438"/>
                    <a:pt x="522" y="302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60"/>
            <p:cNvSpPr/>
            <p:nvPr/>
          </p:nvSpPr>
          <p:spPr>
            <a:xfrm rot="-5967049">
              <a:off x="8153446" y="521353"/>
              <a:ext cx="45645" cy="9768"/>
            </a:xfrm>
            <a:custGeom>
              <a:avLst/>
              <a:gdLst/>
              <a:ahLst/>
              <a:cxnLst/>
              <a:rect l="l" t="t" r="r" b="b"/>
              <a:pathLst>
                <a:path w="2229" h="477" extrusionOk="0">
                  <a:moveTo>
                    <a:pt x="833" y="1"/>
                  </a:moveTo>
                  <a:cubicBezTo>
                    <a:pt x="561" y="1"/>
                    <a:pt x="284" y="56"/>
                    <a:pt x="0" y="188"/>
                  </a:cubicBezTo>
                  <a:lnTo>
                    <a:pt x="317" y="188"/>
                  </a:lnTo>
                  <a:cubicBezTo>
                    <a:pt x="532" y="411"/>
                    <a:pt x="829" y="398"/>
                    <a:pt x="1102" y="454"/>
                  </a:cubicBezTo>
                  <a:cubicBezTo>
                    <a:pt x="1163" y="466"/>
                    <a:pt x="1227" y="473"/>
                    <a:pt x="1290" y="476"/>
                  </a:cubicBezTo>
                  <a:cubicBezTo>
                    <a:pt x="1295" y="476"/>
                    <a:pt x="1300" y="476"/>
                    <a:pt x="1305" y="476"/>
                  </a:cubicBezTo>
                  <a:cubicBezTo>
                    <a:pt x="1433" y="476"/>
                    <a:pt x="1544" y="435"/>
                    <a:pt x="1632" y="338"/>
                  </a:cubicBezTo>
                  <a:lnTo>
                    <a:pt x="2228" y="395"/>
                  </a:lnTo>
                  <a:cubicBezTo>
                    <a:pt x="1772" y="171"/>
                    <a:pt x="1311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60"/>
            <p:cNvSpPr/>
            <p:nvPr/>
          </p:nvSpPr>
          <p:spPr>
            <a:xfrm rot="-5967049">
              <a:off x="7872369" y="497399"/>
              <a:ext cx="15788" cy="14253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60"/>
            <p:cNvSpPr/>
            <p:nvPr/>
          </p:nvSpPr>
          <p:spPr>
            <a:xfrm rot="-5967049">
              <a:off x="8043515" y="369855"/>
              <a:ext cx="14765" cy="13638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60"/>
            <p:cNvSpPr/>
            <p:nvPr/>
          </p:nvSpPr>
          <p:spPr>
            <a:xfrm rot="-5967049">
              <a:off x="8069483" y="327349"/>
              <a:ext cx="15563" cy="13003"/>
            </a:xfrm>
            <a:custGeom>
              <a:avLst/>
              <a:gdLst/>
              <a:ahLst/>
              <a:cxnLst/>
              <a:rect l="l" t="t" r="r" b="b"/>
              <a:pathLst>
                <a:path w="760" h="635" extrusionOk="0">
                  <a:moveTo>
                    <a:pt x="394" y="0"/>
                  </a:moveTo>
                  <a:cubicBezTo>
                    <a:pt x="311" y="0"/>
                    <a:pt x="228" y="39"/>
                    <a:pt x="156" y="118"/>
                  </a:cubicBezTo>
                  <a:cubicBezTo>
                    <a:pt x="32" y="255"/>
                    <a:pt x="0" y="394"/>
                    <a:pt x="151" y="535"/>
                  </a:cubicBezTo>
                  <a:cubicBezTo>
                    <a:pt x="225" y="600"/>
                    <a:pt x="302" y="634"/>
                    <a:pt x="378" y="634"/>
                  </a:cubicBezTo>
                  <a:cubicBezTo>
                    <a:pt x="447" y="634"/>
                    <a:pt x="516" y="606"/>
                    <a:pt x="584" y="549"/>
                  </a:cubicBezTo>
                  <a:cubicBezTo>
                    <a:pt x="759" y="398"/>
                    <a:pt x="739" y="212"/>
                    <a:pt x="584" y="76"/>
                  </a:cubicBezTo>
                  <a:cubicBezTo>
                    <a:pt x="526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60"/>
            <p:cNvSpPr/>
            <p:nvPr/>
          </p:nvSpPr>
          <p:spPr>
            <a:xfrm rot="-5967049">
              <a:off x="8016822" y="554532"/>
              <a:ext cx="19536" cy="18369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60"/>
            <p:cNvSpPr/>
            <p:nvPr/>
          </p:nvSpPr>
          <p:spPr>
            <a:xfrm rot="-5967049">
              <a:off x="8060681" y="511609"/>
              <a:ext cx="11550" cy="13393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60"/>
            <p:cNvSpPr/>
            <p:nvPr/>
          </p:nvSpPr>
          <p:spPr>
            <a:xfrm rot="-5967049">
              <a:off x="8059909" y="844968"/>
              <a:ext cx="13925" cy="15379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60"/>
            <p:cNvSpPr/>
            <p:nvPr/>
          </p:nvSpPr>
          <p:spPr>
            <a:xfrm rot="-5967049">
              <a:off x="8275926" y="484569"/>
              <a:ext cx="13331" cy="12328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241" y="0"/>
                  </a:moveTo>
                  <a:cubicBezTo>
                    <a:pt x="182" y="0"/>
                    <a:pt x="124" y="28"/>
                    <a:pt x="70" y="103"/>
                  </a:cubicBezTo>
                  <a:cubicBezTo>
                    <a:pt x="44" y="260"/>
                    <a:pt x="0" y="446"/>
                    <a:pt x="146" y="553"/>
                  </a:cubicBezTo>
                  <a:cubicBezTo>
                    <a:pt x="191" y="587"/>
                    <a:pt x="236" y="601"/>
                    <a:pt x="278" y="601"/>
                  </a:cubicBezTo>
                  <a:cubicBezTo>
                    <a:pt x="391" y="601"/>
                    <a:pt x="488" y="500"/>
                    <a:pt x="553" y="412"/>
                  </a:cubicBezTo>
                  <a:cubicBezTo>
                    <a:pt x="651" y="280"/>
                    <a:pt x="575" y="151"/>
                    <a:pt x="435" y="69"/>
                  </a:cubicBezTo>
                  <a:cubicBezTo>
                    <a:pt x="369" y="31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60"/>
            <p:cNvSpPr/>
            <p:nvPr/>
          </p:nvSpPr>
          <p:spPr>
            <a:xfrm rot="-5967049">
              <a:off x="8029923" y="808016"/>
              <a:ext cx="15481" cy="14683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60"/>
            <p:cNvSpPr/>
            <p:nvPr/>
          </p:nvSpPr>
          <p:spPr>
            <a:xfrm rot="-5967049">
              <a:off x="7908742" y="247249"/>
              <a:ext cx="11734" cy="11017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60"/>
            <p:cNvSpPr/>
            <p:nvPr/>
          </p:nvSpPr>
          <p:spPr>
            <a:xfrm rot="-5967049">
              <a:off x="8089162" y="830638"/>
              <a:ext cx="15133" cy="26150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60"/>
            <p:cNvSpPr/>
            <p:nvPr/>
          </p:nvSpPr>
          <p:spPr>
            <a:xfrm rot="-5967049">
              <a:off x="8183009" y="547230"/>
              <a:ext cx="18840" cy="22116"/>
            </a:xfrm>
            <a:custGeom>
              <a:avLst/>
              <a:gdLst/>
              <a:ahLst/>
              <a:cxnLst/>
              <a:rect l="l" t="t" r="r" b="b"/>
              <a:pathLst>
                <a:path w="920" h="108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464" y="234"/>
                    <a:pt x="200" y="629"/>
                    <a:pt x="0" y="1079"/>
                  </a:cubicBezTo>
                  <a:cubicBezTo>
                    <a:pt x="405" y="803"/>
                    <a:pt x="670" y="408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60"/>
            <p:cNvSpPr/>
            <p:nvPr/>
          </p:nvSpPr>
          <p:spPr>
            <a:xfrm rot="-5967049">
              <a:off x="7917701" y="464728"/>
              <a:ext cx="11754" cy="10894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60"/>
            <p:cNvSpPr/>
            <p:nvPr/>
          </p:nvSpPr>
          <p:spPr>
            <a:xfrm rot="-5967049">
              <a:off x="8437994" y="674856"/>
              <a:ext cx="14437" cy="15051"/>
            </a:xfrm>
            <a:custGeom>
              <a:avLst/>
              <a:gdLst/>
              <a:ahLst/>
              <a:cxnLst/>
              <a:rect l="l" t="t" r="r" b="b"/>
              <a:pathLst>
                <a:path w="705" h="735" extrusionOk="0">
                  <a:moveTo>
                    <a:pt x="146" y="1"/>
                  </a:moveTo>
                  <a:cubicBezTo>
                    <a:pt x="1" y="243"/>
                    <a:pt x="79" y="489"/>
                    <a:pt x="138" y="735"/>
                  </a:cubicBezTo>
                  <a:cubicBezTo>
                    <a:pt x="224" y="476"/>
                    <a:pt x="560" y="460"/>
                    <a:pt x="705" y="220"/>
                  </a:cubicBezTo>
                  <a:cubicBezTo>
                    <a:pt x="631" y="162"/>
                    <a:pt x="544" y="156"/>
                    <a:pt x="461" y="156"/>
                  </a:cubicBezTo>
                  <a:cubicBezTo>
                    <a:pt x="441" y="156"/>
                    <a:pt x="422" y="157"/>
                    <a:pt x="402" y="157"/>
                  </a:cubicBezTo>
                  <a:cubicBezTo>
                    <a:pt x="290" y="157"/>
                    <a:pt x="191" y="146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60"/>
            <p:cNvSpPr/>
            <p:nvPr/>
          </p:nvSpPr>
          <p:spPr>
            <a:xfrm rot="-5967049">
              <a:off x="8558771" y="1323641"/>
              <a:ext cx="18655" cy="19290"/>
            </a:xfrm>
            <a:custGeom>
              <a:avLst/>
              <a:gdLst/>
              <a:ahLst/>
              <a:cxnLst/>
              <a:rect l="l" t="t" r="r" b="b"/>
              <a:pathLst>
                <a:path w="911" h="942" extrusionOk="0">
                  <a:moveTo>
                    <a:pt x="1" y="1"/>
                  </a:moveTo>
                  <a:cubicBezTo>
                    <a:pt x="154" y="460"/>
                    <a:pt x="410" y="818"/>
                    <a:pt x="910" y="9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60"/>
            <p:cNvSpPr/>
            <p:nvPr/>
          </p:nvSpPr>
          <p:spPr>
            <a:xfrm rot="-5967049">
              <a:off x="8229243" y="543456"/>
              <a:ext cx="12307" cy="22649"/>
            </a:xfrm>
            <a:custGeom>
              <a:avLst/>
              <a:gdLst/>
              <a:ahLst/>
              <a:cxnLst/>
              <a:rect l="l" t="t" r="r" b="b"/>
              <a:pathLst>
                <a:path w="601" h="1106" extrusionOk="0">
                  <a:moveTo>
                    <a:pt x="1" y="1"/>
                  </a:moveTo>
                  <a:cubicBezTo>
                    <a:pt x="96" y="411"/>
                    <a:pt x="134" y="848"/>
                    <a:pt x="538" y="1106"/>
                  </a:cubicBezTo>
                  <a:cubicBezTo>
                    <a:pt x="539" y="1049"/>
                    <a:pt x="540" y="991"/>
                    <a:pt x="542" y="934"/>
                  </a:cubicBezTo>
                  <a:cubicBezTo>
                    <a:pt x="532" y="893"/>
                    <a:pt x="524" y="851"/>
                    <a:pt x="519" y="809"/>
                  </a:cubicBezTo>
                  <a:cubicBezTo>
                    <a:pt x="601" y="605"/>
                    <a:pt x="468" y="500"/>
                    <a:pt x="332" y="396"/>
                  </a:cubicBezTo>
                  <a:cubicBezTo>
                    <a:pt x="221" y="265"/>
                    <a:pt x="110" y="13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60"/>
            <p:cNvSpPr/>
            <p:nvPr/>
          </p:nvSpPr>
          <p:spPr>
            <a:xfrm rot="-5967049">
              <a:off x="8732986" y="1008347"/>
              <a:ext cx="17386" cy="25434"/>
            </a:xfrm>
            <a:custGeom>
              <a:avLst/>
              <a:gdLst/>
              <a:ahLst/>
              <a:cxnLst/>
              <a:rect l="l" t="t" r="r" b="b"/>
              <a:pathLst>
                <a:path w="849" h="1242" extrusionOk="0">
                  <a:moveTo>
                    <a:pt x="848" y="0"/>
                  </a:moveTo>
                  <a:lnTo>
                    <a:pt x="848" y="0"/>
                  </a:lnTo>
                  <a:cubicBezTo>
                    <a:pt x="423" y="315"/>
                    <a:pt x="99" y="702"/>
                    <a:pt x="0" y="1241"/>
                  </a:cubicBezTo>
                  <a:cubicBezTo>
                    <a:pt x="283" y="828"/>
                    <a:pt x="566" y="414"/>
                    <a:pt x="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60"/>
            <p:cNvSpPr/>
            <p:nvPr/>
          </p:nvSpPr>
          <p:spPr>
            <a:xfrm rot="-5967049">
              <a:off x="8333793" y="740600"/>
              <a:ext cx="11140" cy="15010"/>
            </a:xfrm>
            <a:custGeom>
              <a:avLst/>
              <a:gdLst/>
              <a:ahLst/>
              <a:cxnLst/>
              <a:rect l="l" t="t" r="r" b="b"/>
              <a:pathLst>
                <a:path w="544" h="733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2" y="188"/>
                    <a:pt x="126" y="375"/>
                    <a:pt x="1" y="561"/>
                  </a:cubicBezTo>
                  <a:lnTo>
                    <a:pt x="247" y="732"/>
                  </a:lnTo>
                  <a:cubicBezTo>
                    <a:pt x="544" y="533"/>
                    <a:pt x="512" y="276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60"/>
            <p:cNvSpPr/>
            <p:nvPr/>
          </p:nvSpPr>
          <p:spPr>
            <a:xfrm rot="-5967049">
              <a:off x="8424370" y="676524"/>
              <a:ext cx="10423" cy="16587"/>
            </a:xfrm>
            <a:custGeom>
              <a:avLst/>
              <a:gdLst/>
              <a:ahLst/>
              <a:cxnLst/>
              <a:rect l="l" t="t" r="r" b="b"/>
              <a:pathLst>
                <a:path w="509" h="810" extrusionOk="0">
                  <a:moveTo>
                    <a:pt x="383" y="1"/>
                  </a:moveTo>
                  <a:cubicBezTo>
                    <a:pt x="8" y="160"/>
                    <a:pt x="1" y="475"/>
                    <a:pt x="40" y="810"/>
                  </a:cubicBezTo>
                  <a:cubicBezTo>
                    <a:pt x="71" y="772"/>
                    <a:pt x="104" y="734"/>
                    <a:pt x="135" y="696"/>
                  </a:cubicBezTo>
                  <a:cubicBezTo>
                    <a:pt x="221" y="466"/>
                    <a:pt x="508" y="307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60"/>
            <p:cNvSpPr/>
            <p:nvPr/>
          </p:nvSpPr>
          <p:spPr>
            <a:xfrm rot="-5967049">
              <a:off x="8491691" y="843459"/>
              <a:ext cx="15379" cy="17611"/>
            </a:xfrm>
            <a:custGeom>
              <a:avLst/>
              <a:gdLst/>
              <a:ahLst/>
              <a:cxnLst/>
              <a:rect l="l" t="t" r="r" b="b"/>
              <a:pathLst>
                <a:path w="751" h="860" extrusionOk="0">
                  <a:moveTo>
                    <a:pt x="1" y="0"/>
                  </a:moveTo>
                  <a:lnTo>
                    <a:pt x="751" y="859"/>
                  </a:lnTo>
                  <a:cubicBezTo>
                    <a:pt x="589" y="495"/>
                    <a:pt x="544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60"/>
            <p:cNvSpPr/>
            <p:nvPr/>
          </p:nvSpPr>
          <p:spPr>
            <a:xfrm rot="-5967049">
              <a:off x="8025445" y="820909"/>
              <a:ext cx="20867" cy="7986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60"/>
            <p:cNvSpPr/>
            <p:nvPr/>
          </p:nvSpPr>
          <p:spPr>
            <a:xfrm rot="-5967049">
              <a:off x="8135326" y="855727"/>
              <a:ext cx="9584" cy="1693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0" y="0"/>
                  </a:moveTo>
                  <a:lnTo>
                    <a:pt x="1" y="574"/>
                  </a:lnTo>
                  <a:cubicBezTo>
                    <a:pt x="40" y="720"/>
                    <a:pt x="101" y="827"/>
                    <a:pt x="222" y="827"/>
                  </a:cubicBezTo>
                  <a:cubicBezTo>
                    <a:pt x="265" y="827"/>
                    <a:pt x="315" y="814"/>
                    <a:pt x="374" y="785"/>
                  </a:cubicBezTo>
                  <a:cubicBezTo>
                    <a:pt x="70" y="570"/>
                    <a:pt x="468" y="227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60"/>
            <p:cNvSpPr/>
            <p:nvPr/>
          </p:nvSpPr>
          <p:spPr>
            <a:xfrm rot="-5967049">
              <a:off x="8051466" y="574661"/>
              <a:ext cx="19413" cy="7413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60"/>
            <p:cNvSpPr/>
            <p:nvPr/>
          </p:nvSpPr>
          <p:spPr>
            <a:xfrm rot="-5967049">
              <a:off x="8221566" y="337452"/>
              <a:ext cx="10649" cy="16730"/>
            </a:xfrm>
            <a:custGeom>
              <a:avLst/>
              <a:gdLst/>
              <a:ahLst/>
              <a:cxnLst/>
              <a:rect l="l" t="t" r="r" b="b"/>
              <a:pathLst>
                <a:path w="520" h="817" extrusionOk="0">
                  <a:moveTo>
                    <a:pt x="1" y="1"/>
                  </a:moveTo>
                  <a:lnTo>
                    <a:pt x="435" y="817"/>
                  </a:lnTo>
                  <a:cubicBezTo>
                    <a:pt x="519" y="422"/>
                    <a:pt x="280" y="20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60"/>
            <p:cNvSpPr/>
            <p:nvPr/>
          </p:nvSpPr>
          <p:spPr>
            <a:xfrm rot="-5967049">
              <a:off x="8202119" y="473463"/>
              <a:ext cx="6758" cy="21236"/>
            </a:xfrm>
            <a:custGeom>
              <a:avLst/>
              <a:gdLst/>
              <a:ahLst/>
              <a:cxnLst/>
              <a:rect l="l" t="t" r="r" b="b"/>
              <a:pathLst>
                <a:path w="330" h="1037" extrusionOk="0">
                  <a:moveTo>
                    <a:pt x="1" y="1"/>
                  </a:moveTo>
                  <a:cubicBezTo>
                    <a:pt x="36" y="346"/>
                    <a:pt x="72" y="691"/>
                    <a:pt x="109" y="1037"/>
                  </a:cubicBezTo>
                  <a:cubicBezTo>
                    <a:pt x="329" y="665"/>
                    <a:pt x="274" y="32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60"/>
            <p:cNvSpPr/>
            <p:nvPr/>
          </p:nvSpPr>
          <p:spPr>
            <a:xfrm rot="-5967049">
              <a:off x="8493035" y="692393"/>
              <a:ext cx="6021" cy="15973"/>
            </a:xfrm>
            <a:custGeom>
              <a:avLst/>
              <a:gdLst/>
              <a:ahLst/>
              <a:cxnLst/>
              <a:rect l="l" t="t" r="r" b="b"/>
              <a:pathLst>
                <a:path w="294" h="7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75"/>
                    <a:pt x="7" y="548"/>
                    <a:pt x="189" y="779"/>
                  </a:cubicBezTo>
                  <a:cubicBezTo>
                    <a:pt x="227" y="495"/>
                    <a:pt x="293" y="2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60"/>
            <p:cNvSpPr/>
            <p:nvPr/>
          </p:nvSpPr>
          <p:spPr>
            <a:xfrm rot="-5967049">
              <a:off x="8018869" y="546562"/>
              <a:ext cx="8253" cy="14560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60"/>
            <p:cNvSpPr/>
            <p:nvPr/>
          </p:nvSpPr>
          <p:spPr>
            <a:xfrm rot="-5967049">
              <a:off x="7726914" y="314215"/>
              <a:ext cx="17161" cy="4812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60"/>
            <p:cNvSpPr/>
            <p:nvPr/>
          </p:nvSpPr>
          <p:spPr>
            <a:xfrm rot="-5967049">
              <a:off x="8109443" y="447749"/>
              <a:ext cx="6922" cy="7536"/>
            </a:xfrm>
            <a:custGeom>
              <a:avLst/>
              <a:gdLst/>
              <a:ahLst/>
              <a:cxnLst/>
              <a:rect l="l" t="t" r="r" b="b"/>
              <a:pathLst>
                <a:path w="338" h="368" extrusionOk="0">
                  <a:moveTo>
                    <a:pt x="160" y="0"/>
                  </a:moveTo>
                  <a:cubicBezTo>
                    <a:pt x="37" y="0"/>
                    <a:pt x="5" y="98"/>
                    <a:pt x="3" y="190"/>
                  </a:cubicBezTo>
                  <a:cubicBezTo>
                    <a:pt x="1" y="291"/>
                    <a:pt x="58" y="364"/>
                    <a:pt x="174" y="368"/>
                  </a:cubicBezTo>
                  <a:cubicBezTo>
                    <a:pt x="296" y="368"/>
                    <a:pt x="337" y="285"/>
                    <a:pt x="331" y="185"/>
                  </a:cubicBezTo>
                  <a:cubicBezTo>
                    <a:pt x="325" y="91"/>
                    <a:pt x="279" y="4"/>
                    <a:pt x="164" y="0"/>
                  </a:cubicBezTo>
                  <a:cubicBezTo>
                    <a:pt x="163" y="0"/>
                    <a:pt x="161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60"/>
            <p:cNvSpPr/>
            <p:nvPr/>
          </p:nvSpPr>
          <p:spPr>
            <a:xfrm rot="-5967049">
              <a:off x="8476782" y="707576"/>
              <a:ext cx="11242" cy="11509"/>
            </a:xfrm>
            <a:custGeom>
              <a:avLst/>
              <a:gdLst/>
              <a:ahLst/>
              <a:cxnLst/>
              <a:rect l="l" t="t" r="r" b="b"/>
              <a:pathLst>
                <a:path w="549" h="562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549" y="562"/>
                  </a:lnTo>
                  <a:cubicBezTo>
                    <a:pt x="461" y="288"/>
                    <a:pt x="389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60"/>
            <p:cNvSpPr/>
            <p:nvPr/>
          </p:nvSpPr>
          <p:spPr>
            <a:xfrm rot="-5967049">
              <a:off x="7914973" y="282742"/>
              <a:ext cx="14826" cy="3809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60"/>
            <p:cNvSpPr/>
            <p:nvPr/>
          </p:nvSpPr>
          <p:spPr>
            <a:xfrm rot="-5967049">
              <a:off x="7660719" y="482412"/>
              <a:ext cx="8150" cy="9973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60"/>
            <p:cNvSpPr/>
            <p:nvPr/>
          </p:nvSpPr>
          <p:spPr>
            <a:xfrm rot="-5967049">
              <a:off x="7957954" y="579391"/>
              <a:ext cx="6635" cy="5672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60"/>
            <p:cNvSpPr/>
            <p:nvPr/>
          </p:nvSpPr>
          <p:spPr>
            <a:xfrm rot="-5967049">
              <a:off x="8216910" y="482212"/>
              <a:ext cx="8498" cy="9215"/>
            </a:xfrm>
            <a:custGeom>
              <a:avLst/>
              <a:gdLst/>
              <a:ahLst/>
              <a:cxnLst/>
              <a:rect l="l" t="t" r="r" b="b"/>
              <a:pathLst>
                <a:path w="415" h="450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27" y="102"/>
                    <a:pt x="0" y="170"/>
                    <a:pt x="11" y="450"/>
                  </a:cubicBezTo>
                  <a:cubicBezTo>
                    <a:pt x="236" y="382"/>
                    <a:pt x="391" y="249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60"/>
            <p:cNvSpPr/>
            <p:nvPr/>
          </p:nvSpPr>
          <p:spPr>
            <a:xfrm rot="-5967049">
              <a:off x="7682779" y="601806"/>
              <a:ext cx="47980" cy="40751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60"/>
            <p:cNvSpPr/>
            <p:nvPr/>
          </p:nvSpPr>
          <p:spPr>
            <a:xfrm rot="-5967049">
              <a:off x="7721979" y="612471"/>
              <a:ext cx="27420" cy="31802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60"/>
            <p:cNvSpPr/>
            <p:nvPr/>
          </p:nvSpPr>
          <p:spPr>
            <a:xfrm rot="-5967049">
              <a:off x="7698038" y="647771"/>
              <a:ext cx="11263" cy="14478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60"/>
            <p:cNvSpPr/>
            <p:nvPr/>
          </p:nvSpPr>
          <p:spPr>
            <a:xfrm rot="-5967049">
              <a:off x="7748274" y="599087"/>
              <a:ext cx="6573" cy="4464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60"/>
            <p:cNvSpPr/>
            <p:nvPr/>
          </p:nvSpPr>
          <p:spPr>
            <a:xfrm rot="-5967049">
              <a:off x="7685139" y="602280"/>
              <a:ext cx="31249" cy="26007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60"/>
            <p:cNvSpPr/>
            <p:nvPr/>
          </p:nvSpPr>
          <p:spPr>
            <a:xfrm rot="-5967049">
              <a:off x="7705022" y="673639"/>
              <a:ext cx="7331" cy="4956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60"/>
            <p:cNvSpPr/>
            <p:nvPr/>
          </p:nvSpPr>
          <p:spPr>
            <a:xfrm rot="-5967049">
              <a:off x="7668403" y="316004"/>
              <a:ext cx="49188" cy="33850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60"/>
            <p:cNvSpPr/>
            <p:nvPr/>
          </p:nvSpPr>
          <p:spPr>
            <a:xfrm rot="-5967049">
              <a:off x="8426882" y="652266"/>
              <a:ext cx="23898" cy="19966"/>
            </a:xfrm>
            <a:custGeom>
              <a:avLst/>
              <a:gdLst/>
              <a:ahLst/>
              <a:cxnLst/>
              <a:rect l="l" t="t" r="r" b="b"/>
              <a:pathLst>
                <a:path w="1167" h="975" extrusionOk="0">
                  <a:moveTo>
                    <a:pt x="224" y="1"/>
                  </a:moveTo>
                  <a:cubicBezTo>
                    <a:pt x="112" y="352"/>
                    <a:pt x="1" y="703"/>
                    <a:pt x="489" y="869"/>
                  </a:cubicBezTo>
                  <a:cubicBezTo>
                    <a:pt x="505" y="865"/>
                    <a:pt x="522" y="863"/>
                    <a:pt x="539" y="863"/>
                  </a:cubicBezTo>
                  <a:cubicBezTo>
                    <a:pt x="666" y="863"/>
                    <a:pt x="801" y="974"/>
                    <a:pt x="923" y="974"/>
                  </a:cubicBezTo>
                  <a:cubicBezTo>
                    <a:pt x="987" y="974"/>
                    <a:pt x="1048" y="943"/>
                    <a:pt x="1101" y="849"/>
                  </a:cubicBezTo>
                  <a:cubicBezTo>
                    <a:pt x="1166" y="733"/>
                    <a:pt x="1148" y="463"/>
                    <a:pt x="967" y="463"/>
                  </a:cubicBezTo>
                  <a:cubicBezTo>
                    <a:pt x="961" y="463"/>
                    <a:pt x="956" y="463"/>
                    <a:pt x="950" y="464"/>
                  </a:cubicBezTo>
                  <a:cubicBezTo>
                    <a:pt x="934" y="465"/>
                    <a:pt x="918" y="466"/>
                    <a:pt x="903" y="466"/>
                  </a:cubicBezTo>
                  <a:cubicBezTo>
                    <a:pt x="552" y="466"/>
                    <a:pt x="476" y="110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60"/>
            <p:cNvSpPr/>
            <p:nvPr/>
          </p:nvSpPr>
          <p:spPr>
            <a:xfrm rot="-5967049">
              <a:off x="8459856" y="645576"/>
              <a:ext cx="15297" cy="12717"/>
            </a:xfrm>
            <a:custGeom>
              <a:avLst/>
              <a:gdLst/>
              <a:ahLst/>
              <a:cxnLst/>
              <a:rect l="l" t="t" r="r" b="b"/>
              <a:pathLst>
                <a:path w="747" h="621" extrusionOk="0">
                  <a:moveTo>
                    <a:pt x="301" y="0"/>
                  </a:moveTo>
                  <a:cubicBezTo>
                    <a:pt x="220" y="0"/>
                    <a:pt x="124" y="67"/>
                    <a:pt x="1" y="252"/>
                  </a:cubicBezTo>
                  <a:cubicBezTo>
                    <a:pt x="114" y="466"/>
                    <a:pt x="240" y="621"/>
                    <a:pt x="400" y="621"/>
                  </a:cubicBezTo>
                  <a:cubicBezTo>
                    <a:pt x="501" y="621"/>
                    <a:pt x="614" y="561"/>
                    <a:pt x="747" y="418"/>
                  </a:cubicBezTo>
                  <a:cubicBezTo>
                    <a:pt x="588" y="325"/>
                    <a:pt x="481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60"/>
            <p:cNvSpPr/>
            <p:nvPr/>
          </p:nvSpPr>
          <p:spPr>
            <a:xfrm rot="-5967049">
              <a:off x="8455304" y="632338"/>
              <a:ext cx="12922" cy="14990"/>
            </a:xfrm>
            <a:custGeom>
              <a:avLst/>
              <a:gdLst/>
              <a:ahLst/>
              <a:cxnLst/>
              <a:rect l="l" t="t" r="r" b="b"/>
              <a:pathLst>
                <a:path w="631" h="732" extrusionOk="0">
                  <a:moveTo>
                    <a:pt x="331" y="1"/>
                  </a:moveTo>
                  <a:cubicBezTo>
                    <a:pt x="1" y="1"/>
                    <a:pt x="74" y="368"/>
                    <a:pt x="59" y="653"/>
                  </a:cubicBezTo>
                  <a:lnTo>
                    <a:pt x="175" y="731"/>
                  </a:lnTo>
                  <a:lnTo>
                    <a:pt x="631" y="65"/>
                  </a:lnTo>
                  <a:cubicBezTo>
                    <a:pt x="505" y="20"/>
                    <a:pt x="407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60"/>
            <p:cNvSpPr/>
            <p:nvPr/>
          </p:nvSpPr>
          <p:spPr>
            <a:xfrm rot="-5967049">
              <a:off x="8178084" y="730474"/>
              <a:ext cx="23468" cy="17406"/>
            </a:xfrm>
            <a:custGeom>
              <a:avLst/>
              <a:gdLst/>
              <a:ahLst/>
              <a:cxnLst/>
              <a:rect l="l" t="t" r="r" b="b"/>
              <a:pathLst>
                <a:path w="1146" h="850" extrusionOk="0">
                  <a:moveTo>
                    <a:pt x="320" y="0"/>
                  </a:moveTo>
                  <a:cubicBezTo>
                    <a:pt x="273" y="0"/>
                    <a:pt x="226" y="21"/>
                    <a:pt x="178" y="76"/>
                  </a:cubicBezTo>
                  <a:cubicBezTo>
                    <a:pt x="0" y="279"/>
                    <a:pt x="111" y="462"/>
                    <a:pt x="290" y="614"/>
                  </a:cubicBezTo>
                  <a:cubicBezTo>
                    <a:pt x="352" y="786"/>
                    <a:pt x="469" y="810"/>
                    <a:pt x="594" y="810"/>
                  </a:cubicBezTo>
                  <a:cubicBezTo>
                    <a:pt x="642" y="810"/>
                    <a:pt x="690" y="806"/>
                    <a:pt x="737" y="806"/>
                  </a:cubicBezTo>
                  <a:cubicBezTo>
                    <a:pt x="772" y="806"/>
                    <a:pt x="806" y="808"/>
                    <a:pt x="838" y="814"/>
                  </a:cubicBezTo>
                  <a:cubicBezTo>
                    <a:pt x="923" y="727"/>
                    <a:pt x="1145" y="850"/>
                    <a:pt x="1139" y="641"/>
                  </a:cubicBezTo>
                  <a:cubicBezTo>
                    <a:pt x="1133" y="464"/>
                    <a:pt x="967" y="393"/>
                    <a:pt x="843" y="301"/>
                  </a:cubicBezTo>
                  <a:cubicBezTo>
                    <a:pt x="818" y="168"/>
                    <a:pt x="690" y="191"/>
                    <a:pt x="608" y="144"/>
                  </a:cubicBezTo>
                  <a:cubicBezTo>
                    <a:pt x="515" y="92"/>
                    <a:pt x="419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60"/>
            <p:cNvSpPr/>
            <p:nvPr/>
          </p:nvSpPr>
          <p:spPr>
            <a:xfrm rot="-5967049">
              <a:off x="8180959" y="733251"/>
              <a:ext cx="6266" cy="6287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181" y="1"/>
                  </a:moveTo>
                  <a:cubicBezTo>
                    <a:pt x="116" y="1"/>
                    <a:pt x="61" y="74"/>
                    <a:pt x="8" y="126"/>
                  </a:cubicBezTo>
                  <a:cubicBezTo>
                    <a:pt x="0" y="307"/>
                    <a:pt x="157" y="242"/>
                    <a:pt x="244" y="283"/>
                  </a:cubicBezTo>
                  <a:cubicBezTo>
                    <a:pt x="254" y="203"/>
                    <a:pt x="305" y="83"/>
                    <a:pt x="271" y="48"/>
                  </a:cubicBezTo>
                  <a:cubicBezTo>
                    <a:pt x="238" y="14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60"/>
            <p:cNvSpPr/>
            <p:nvPr/>
          </p:nvSpPr>
          <p:spPr>
            <a:xfrm rot="-5967049">
              <a:off x="8488029" y="715906"/>
              <a:ext cx="42737" cy="25884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1397" y="1"/>
                  </a:moveTo>
                  <a:cubicBezTo>
                    <a:pt x="1132" y="80"/>
                    <a:pt x="821" y="100"/>
                    <a:pt x="611" y="255"/>
                  </a:cubicBezTo>
                  <a:cubicBezTo>
                    <a:pt x="358" y="444"/>
                    <a:pt x="0" y="709"/>
                    <a:pt x="464" y="1082"/>
                  </a:cubicBezTo>
                  <a:cubicBezTo>
                    <a:pt x="614" y="1202"/>
                    <a:pt x="866" y="1264"/>
                    <a:pt x="1118" y="1264"/>
                  </a:cubicBezTo>
                  <a:cubicBezTo>
                    <a:pt x="1441" y="1264"/>
                    <a:pt x="1763" y="1162"/>
                    <a:pt x="1863" y="956"/>
                  </a:cubicBezTo>
                  <a:cubicBezTo>
                    <a:pt x="2086" y="497"/>
                    <a:pt x="1749" y="225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60"/>
            <p:cNvSpPr/>
            <p:nvPr/>
          </p:nvSpPr>
          <p:spPr>
            <a:xfrm rot="-5967049">
              <a:off x="8209776" y="524187"/>
              <a:ext cx="37905" cy="23713"/>
            </a:xfrm>
            <a:custGeom>
              <a:avLst/>
              <a:gdLst/>
              <a:ahLst/>
              <a:cxnLst/>
              <a:rect l="l" t="t" r="r" b="b"/>
              <a:pathLst>
                <a:path w="1851" h="1158" extrusionOk="0">
                  <a:moveTo>
                    <a:pt x="225" y="0"/>
                  </a:moveTo>
                  <a:cubicBezTo>
                    <a:pt x="11" y="145"/>
                    <a:pt x="216" y="449"/>
                    <a:pt x="1" y="593"/>
                  </a:cubicBezTo>
                  <a:cubicBezTo>
                    <a:pt x="63" y="731"/>
                    <a:pt x="126" y="868"/>
                    <a:pt x="188" y="1006"/>
                  </a:cubicBezTo>
                  <a:cubicBezTo>
                    <a:pt x="466" y="1044"/>
                    <a:pt x="749" y="1062"/>
                    <a:pt x="1022" y="1124"/>
                  </a:cubicBezTo>
                  <a:cubicBezTo>
                    <a:pt x="1118" y="1147"/>
                    <a:pt x="1206" y="1158"/>
                    <a:pt x="1285" y="1158"/>
                  </a:cubicBezTo>
                  <a:cubicBezTo>
                    <a:pt x="1619" y="1158"/>
                    <a:pt x="1803" y="957"/>
                    <a:pt x="1851" y="549"/>
                  </a:cubicBezTo>
                  <a:lnTo>
                    <a:pt x="1851" y="549"/>
                  </a:lnTo>
                  <a:cubicBezTo>
                    <a:pt x="1605" y="587"/>
                    <a:pt x="1356" y="744"/>
                    <a:pt x="1112" y="744"/>
                  </a:cubicBezTo>
                  <a:cubicBezTo>
                    <a:pt x="963" y="744"/>
                    <a:pt x="816" y="685"/>
                    <a:pt x="673" y="504"/>
                  </a:cubicBezTo>
                  <a:cubicBezTo>
                    <a:pt x="624" y="430"/>
                    <a:pt x="570" y="361"/>
                    <a:pt x="512" y="296"/>
                  </a:cubicBezTo>
                  <a:cubicBezTo>
                    <a:pt x="415" y="199"/>
                    <a:pt x="355" y="67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60"/>
            <p:cNvSpPr/>
            <p:nvPr/>
          </p:nvSpPr>
          <p:spPr>
            <a:xfrm rot="-5967049">
              <a:off x="8210956" y="519418"/>
              <a:ext cx="31782" cy="16628"/>
            </a:xfrm>
            <a:custGeom>
              <a:avLst/>
              <a:gdLst/>
              <a:ahLst/>
              <a:cxnLst/>
              <a:rect l="l" t="t" r="r" b="b"/>
              <a:pathLst>
                <a:path w="1552" h="812" extrusionOk="0">
                  <a:moveTo>
                    <a:pt x="1328" y="0"/>
                  </a:moveTo>
                  <a:cubicBezTo>
                    <a:pt x="1250" y="0"/>
                    <a:pt x="1173" y="16"/>
                    <a:pt x="1101" y="49"/>
                  </a:cubicBezTo>
                  <a:cubicBezTo>
                    <a:pt x="1046" y="76"/>
                    <a:pt x="993" y="108"/>
                    <a:pt x="943" y="144"/>
                  </a:cubicBezTo>
                  <a:cubicBezTo>
                    <a:pt x="671" y="391"/>
                    <a:pt x="292" y="217"/>
                    <a:pt x="1" y="386"/>
                  </a:cubicBezTo>
                  <a:cubicBezTo>
                    <a:pt x="192" y="670"/>
                    <a:pt x="367" y="812"/>
                    <a:pt x="569" y="812"/>
                  </a:cubicBezTo>
                  <a:cubicBezTo>
                    <a:pt x="767" y="812"/>
                    <a:pt x="992" y="674"/>
                    <a:pt x="1286" y="400"/>
                  </a:cubicBezTo>
                  <a:lnTo>
                    <a:pt x="1552" y="230"/>
                  </a:lnTo>
                  <a:cubicBezTo>
                    <a:pt x="1547" y="183"/>
                    <a:pt x="1542" y="136"/>
                    <a:pt x="1537" y="89"/>
                  </a:cubicBezTo>
                  <a:cubicBezTo>
                    <a:pt x="1514" y="68"/>
                    <a:pt x="1490" y="48"/>
                    <a:pt x="1466" y="28"/>
                  </a:cubicBezTo>
                  <a:cubicBezTo>
                    <a:pt x="1435" y="20"/>
                    <a:pt x="1405" y="10"/>
                    <a:pt x="1375" y="2"/>
                  </a:cubicBezTo>
                  <a:cubicBezTo>
                    <a:pt x="1359" y="1"/>
                    <a:pt x="1344" y="0"/>
                    <a:pt x="1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60"/>
            <p:cNvSpPr/>
            <p:nvPr/>
          </p:nvSpPr>
          <p:spPr>
            <a:xfrm rot="-5967049">
              <a:off x="8469868" y="665372"/>
              <a:ext cx="12102" cy="17488"/>
            </a:xfrm>
            <a:custGeom>
              <a:avLst/>
              <a:gdLst/>
              <a:ahLst/>
              <a:cxnLst/>
              <a:rect l="l" t="t" r="r" b="b"/>
              <a:pathLst>
                <a:path w="591" h="854" extrusionOk="0">
                  <a:moveTo>
                    <a:pt x="234" y="0"/>
                  </a:moveTo>
                  <a:cubicBezTo>
                    <a:pt x="196" y="0"/>
                    <a:pt x="154" y="4"/>
                    <a:pt x="108" y="11"/>
                  </a:cubicBezTo>
                  <a:cubicBezTo>
                    <a:pt x="72" y="91"/>
                    <a:pt x="36" y="173"/>
                    <a:pt x="1" y="254"/>
                  </a:cubicBezTo>
                  <a:cubicBezTo>
                    <a:pt x="73" y="401"/>
                    <a:pt x="143" y="548"/>
                    <a:pt x="219" y="692"/>
                  </a:cubicBezTo>
                  <a:cubicBezTo>
                    <a:pt x="263" y="779"/>
                    <a:pt x="331" y="853"/>
                    <a:pt x="416" y="853"/>
                  </a:cubicBezTo>
                  <a:cubicBezTo>
                    <a:pt x="441" y="853"/>
                    <a:pt x="467" y="847"/>
                    <a:pt x="496" y="832"/>
                  </a:cubicBezTo>
                  <a:cubicBezTo>
                    <a:pt x="551" y="802"/>
                    <a:pt x="576" y="672"/>
                    <a:pt x="576" y="587"/>
                  </a:cubicBezTo>
                  <a:cubicBezTo>
                    <a:pt x="578" y="303"/>
                    <a:pt x="590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60"/>
            <p:cNvSpPr/>
            <p:nvPr/>
          </p:nvSpPr>
          <p:spPr>
            <a:xfrm rot="-5967049">
              <a:off x="8226083" y="360478"/>
              <a:ext cx="10935" cy="13843"/>
            </a:xfrm>
            <a:custGeom>
              <a:avLst/>
              <a:gdLst/>
              <a:ahLst/>
              <a:cxnLst/>
              <a:rect l="l" t="t" r="r" b="b"/>
              <a:pathLst>
                <a:path w="534" h="676" extrusionOk="0">
                  <a:moveTo>
                    <a:pt x="409" y="1"/>
                  </a:moveTo>
                  <a:cubicBezTo>
                    <a:pt x="377" y="1"/>
                    <a:pt x="340" y="10"/>
                    <a:pt x="296" y="28"/>
                  </a:cubicBezTo>
                  <a:cubicBezTo>
                    <a:pt x="196" y="204"/>
                    <a:pt x="1" y="347"/>
                    <a:pt x="76" y="586"/>
                  </a:cubicBezTo>
                  <a:cubicBezTo>
                    <a:pt x="88" y="626"/>
                    <a:pt x="173" y="675"/>
                    <a:pt x="224" y="675"/>
                  </a:cubicBezTo>
                  <a:cubicBezTo>
                    <a:pt x="227" y="675"/>
                    <a:pt x="230" y="675"/>
                    <a:pt x="233" y="674"/>
                  </a:cubicBezTo>
                  <a:cubicBezTo>
                    <a:pt x="515" y="630"/>
                    <a:pt x="487" y="384"/>
                    <a:pt x="532" y="187"/>
                  </a:cubicBezTo>
                  <a:cubicBezTo>
                    <a:pt x="533" y="63"/>
                    <a:pt x="492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60"/>
            <p:cNvSpPr/>
            <p:nvPr/>
          </p:nvSpPr>
          <p:spPr>
            <a:xfrm rot="-5967049">
              <a:off x="8291393" y="412963"/>
              <a:ext cx="13843" cy="12696"/>
            </a:xfrm>
            <a:custGeom>
              <a:avLst/>
              <a:gdLst/>
              <a:ahLst/>
              <a:cxnLst/>
              <a:rect l="l" t="t" r="r" b="b"/>
              <a:pathLst>
                <a:path w="676" h="620" extrusionOk="0">
                  <a:moveTo>
                    <a:pt x="324" y="1"/>
                  </a:moveTo>
                  <a:cubicBezTo>
                    <a:pt x="205" y="1"/>
                    <a:pt x="97" y="61"/>
                    <a:pt x="1" y="185"/>
                  </a:cubicBezTo>
                  <a:cubicBezTo>
                    <a:pt x="62" y="383"/>
                    <a:pt x="202" y="513"/>
                    <a:pt x="371" y="619"/>
                  </a:cubicBezTo>
                  <a:cubicBezTo>
                    <a:pt x="676" y="530"/>
                    <a:pt x="553" y="278"/>
                    <a:pt x="576" y="80"/>
                  </a:cubicBezTo>
                  <a:cubicBezTo>
                    <a:pt x="487" y="28"/>
                    <a:pt x="40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60"/>
            <p:cNvSpPr/>
            <p:nvPr/>
          </p:nvSpPr>
          <p:spPr>
            <a:xfrm rot="-5967049">
              <a:off x="8070000" y="568148"/>
              <a:ext cx="7945" cy="8498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60"/>
            <p:cNvSpPr/>
            <p:nvPr/>
          </p:nvSpPr>
          <p:spPr>
            <a:xfrm rot="-5967049">
              <a:off x="8556959" y="1318845"/>
              <a:ext cx="12410" cy="12983"/>
            </a:xfrm>
            <a:custGeom>
              <a:avLst/>
              <a:gdLst/>
              <a:ahLst/>
              <a:cxnLst/>
              <a:rect l="l" t="t" r="r" b="b"/>
              <a:pathLst>
                <a:path w="606" h="634" extrusionOk="0">
                  <a:moveTo>
                    <a:pt x="179" y="1"/>
                  </a:moveTo>
                  <a:cubicBezTo>
                    <a:pt x="0" y="427"/>
                    <a:pt x="147" y="634"/>
                    <a:pt x="602" y="634"/>
                  </a:cubicBezTo>
                  <a:cubicBezTo>
                    <a:pt x="603" y="634"/>
                    <a:pt x="604" y="634"/>
                    <a:pt x="606" y="634"/>
                  </a:cubicBezTo>
                  <a:cubicBezTo>
                    <a:pt x="326" y="516"/>
                    <a:pt x="292" y="232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60"/>
            <p:cNvSpPr/>
            <p:nvPr/>
          </p:nvSpPr>
          <p:spPr>
            <a:xfrm rot="-5967049">
              <a:off x="8119276" y="845059"/>
              <a:ext cx="17201" cy="13659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60"/>
            <p:cNvSpPr/>
            <p:nvPr/>
          </p:nvSpPr>
          <p:spPr>
            <a:xfrm rot="-5967049">
              <a:off x="8194600" y="707405"/>
              <a:ext cx="4403" cy="5775"/>
            </a:xfrm>
            <a:custGeom>
              <a:avLst/>
              <a:gdLst/>
              <a:ahLst/>
              <a:cxnLst/>
              <a:rect l="l" t="t" r="r" b="b"/>
              <a:pathLst>
                <a:path w="215" h="282" extrusionOk="0">
                  <a:moveTo>
                    <a:pt x="167" y="0"/>
                  </a:moveTo>
                  <a:cubicBezTo>
                    <a:pt x="116" y="24"/>
                    <a:pt x="44" y="35"/>
                    <a:pt x="24" y="74"/>
                  </a:cubicBezTo>
                  <a:cubicBezTo>
                    <a:pt x="0" y="117"/>
                    <a:pt x="25" y="186"/>
                    <a:pt x="32" y="282"/>
                  </a:cubicBezTo>
                  <a:cubicBezTo>
                    <a:pt x="112" y="235"/>
                    <a:pt x="188" y="216"/>
                    <a:pt x="199" y="177"/>
                  </a:cubicBezTo>
                  <a:cubicBezTo>
                    <a:pt x="215" y="126"/>
                    <a:pt x="180" y="6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60"/>
            <p:cNvSpPr/>
            <p:nvPr/>
          </p:nvSpPr>
          <p:spPr>
            <a:xfrm rot="-5967049">
              <a:off x="8184195" y="488309"/>
              <a:ext cx="24225" cy="41120"/>
            </a:xfrm>
            <a:custGeom>
              <a:avLst/>
              <a:gdLst/>
              <a:ahLst/>
              <a:cxnLst/>
              <a:rect l="l" t="t" r="r" b="b"/>
              <a:pathLst>
                <a:path w="1183" h="2008" extrusionOk="0">
                  <a:moveTo>
                    <a:pt x="432" y="1"/>
                  </a:moveTo>
                  <a:lnTo>
                    <a:pt x="432" y="1"/>
                  </a:lnTo>
                  <a:cubicBezTo>
                    <a:pt x="287" y="11"/>
                    <a:pt x="144" y="21"/>
                    <a:pt x="0" y="32"/>
                  </a:cubicBezTo>
                  <a:cubicBezTo>
                    <a:pt x="47" y="589"/>
                    <a:pt x="270" y="1141"/>
                    <a:pt x="48" y="1712"/>
                  </a:cubicBezTo>
                  <a:cubicBezTo>
                    <a:pt x="8" y="1816"/>
                    <a:pt x="108" y="1928"/>
                    <a:pt x="199" y="2006"/>
                  </a:cubicBezTo>
                  <a:lnTo>
                    <a:pt x="200" y="2007"/>
                  </a:lnTo>
                  <a:cubicBezTo>
                    <a:pt x="369" y="1891"/>
                    <a:pt x="324" y="1653"/>
                    <a:pt x="550" y="1527"/>
                  </a:cubicBezTo>
                  <a:cubicBezTo>
                    <a:pt x="939" y="1308"/>
                    <a:pt x="1182" y="984"/>
                    <a:pt x="617" y="634"/>
                  </a:cubicBezTo>
                  <a:cubicBezTo>
                    <a:pt x="382" y="489"/>
                    <a:pt x="474" y="218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60"/>
            <p:cNvSpPr/>
            <p:nvPr/>
          </p:nvSpPr>
          <p:spPr>
            <a:xfrm rot="-5967049">
              <a:off x="8178356" y="510050"/>
              <a:ext cx="47202" cy="44458"/>
            </a:xfrm>
            <a:custGeom>
              <a:avLst/>
              <a:gdLst/>
              <a:ahLst/>
              <a:cxnLst/>
              <a:rect l="l" t="t" r="r" b="b"/>
              <a:pathLst>
                <a:path w="2305" h="2171" extrusionOk="0">
                  <a:moveTo>
                    <a:pt x="1359" y="1"/>
                  </a:moveTo>
                  <a:cubicBezTo>
                    <a:pt x="1150" y="1"/>
                    <a:pt x="945" y="32"/>
                    <a:pt x="747" y="128"/>
                  </a:cubicBezTo>
                  <a:cubicBezTo>
                    <a:pt x="0" y="457"/>
                    <a:pt x="148" y="1162"/>
                    <a:pt x="56" y="1766"/>
                  </a:cubicBezTo>
                  <a:cubicBezTo>
                    <a:pt x="78" y="1919"/>
                    <a:pt x="63" y="2091"/>
                    <a:pt x="244" y="2171"/>
                  </a:cubicBezTo>
                  <a:cubicBezTo>
                    <a:pt x="620" y="1872"/>
                    <a:pt x="531" y="1405"/>
                    <a:pt x="662" y="1019"/>
                  </a:cubicBezTo>
                  <a:cubicBezTo>
                    <a:pt x="762" y="725"/>
                    <a:pt x="978" y="610"/>
                    <a:pt x="1222" y="610"/>
                  </a:cubicBezTo>
                  <a:cubicBezTo>
                    <a:pt x="1276" y="610"/>
                    <a:pt x="1331" y="615"/>
                    <a:pt x="1386" y="626"/>
                  </a:cubicBezTo>
                  <a:cubicBezTo>
                    <a:pt x="1700" y="685"/>
                    <a:pt x="1721" y="962"/>
                    <a:pt x="1657" y="1238"/>
                  </a:cubicBezTo>
                  <a:cubicBezTo>
                    <a:pt x="1595" y="1514"/>
                    <a:pt x="1539" y="1792"/>
                    <a:pt x="1789" y="2015"/>
                  </a:cubicBezTo>
                  <a:lnTo>
                    <a:pt x="1933" y="2003"/>
                  </a:lnTo>
                  <a:cubicBezTo>
                    <a:pt x="1970" y="1334"/>
                    <a:pt x="2304" y="636"/>
                    <a:pt x="1734" y="29"/>
                  </a:cubicBezTo>
                  <a:lnTo>
                    <a:pt x="1734" y="28"/>
                  </a:lnTo>
                  <a:cubicBezTo>
                    <a:pt x="1608" y="12"/>
                    <a:pt x="1483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60"/>
            <p:cNvSpPr/>
            <p:nvPr/>
          </p:nvSpPr>
          <p:spPr>
            <a:xfrm rot="-5967049">
              <a:off x="8169831" y="530715"/>
              <a:ext cx="20253" cy="6799"/>
            </a:xfrm>
            <a:custGeom>
              <a:avLst/>
              <a:gdLst/>
              <a:ahLst/>
              <a:cxnLst/>
              <a:rect l="l" t="t" r="r" b="b"/>
              <a:pathLst>
                <a:path w="989" h="332" extrusionOk="0">
                  <a:moveTo>
                    <a:pt x="106" y="1"/>
                  </a:moveTo>
                  <a:lnTo>
                    <a:pt x="1" y="283"/>
                  </a:lnTo>
                  <a:cubicBezTo>
                    <a:pt x="89" y="318"/>
                    <a:pt x="175" y="332"/>
                    <a:pt x="260" y="332"/>
                  </a:cubicBezTo>
                  <a:cubicBezTo>
                    <a:pt x="508" y="332"/>
                    <a:pt x="744" y="217"/>
                    <a:pt x="988" y="183"/>
                  </a:cubicBezTo>
                  <a:cubicBezTo>
                    <a:pt x="718" y="8"/>
                    <a:pt x="403" y="49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60"/>
            <p:cNvSpPr/>
            <p:nvPr/>
          </p:nvSpPr>
          <p:spPr>
            <a:xfrm rot="-5967049">
              <a:off x="7694730" y="327799"/>
              <a:ext cx="9543" cy="10341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60"/>
            <p:cNvSpPr/>
            <p:nvPr/>
          </p:nvSpPr>
          <p:spPr>
            <a:xfrm rot="-5967049">
              <a:off x="8190078" y="510892"/>
              <a:ext cx="36922" cy="40915"/>
            </a:xfrm>
            <a:custGeom>
              <a:avLst/>
              <a:gdLst/>
              <a:ahLst/>
              <a:cxnLst/>
              <a:rect l="l" t="t" r="r" b="b"/>
              <a:pathLst>
                <a:path w="1803" h="1998" extrusionOk="0">
                  <a:moveTo>
                    <a:pt x="1150" y="945"/>
                  </a:moveTo>
                  <a:cubicBezTo>
                    <a:pt x="1223" y="1191"/>
                    <a:pt x="1135" y="1417"/>
                    <a:pt x="1236" y="1591"/>
                  </a:cubicBezTo>
                  <a:lnTo>
                    <a:pt x="1236" y="1591"/>
                  </a:lnTo>
                  <a:cubicBezTo>
                    <a:pt x="1113" y="1422"/>
                    <a:pt x="1001" y="1246"/>
                    <a:pt x="1150" y="945"/>
                  </a:cubicBezTo>
                  <a:close/>
                  <a:moveTo>
                    <a:pt x="897" y="0"/>
                  </a:moveTo>
                  <a:cubicBezTo>
                    <a:pt x="565" y="0"/>
                    <a:pt x="219" y="128"/>
                    <a:pt x="211" y="720"/>
                  </a:cubicBezTo>
                  <a:cubicBezTo>
                    <a:pt x="206" y="1040"/>
                    <a:pt x="148" y="1429"/>
                    <a:pt x="1" y="1760"/>
                  </a:cubicBezTo>
                  <a:lnTo>
                    <a:pt x="154" y="1890"/>
                  </a:lnTo>
                  <a:cubicBezTo>
                    <a:pt x="340" y="1943"/>
                    <a:pt x="527" y="1997"/>
                    <a:pt x="702" y="1997"/>
                  </a:cubicBezTo>
                  <a:cubicBezTo>
                    <a:pt x="918" y="1997"/>
                    <a:pt x="1116" y="1913"/>
                    <a:pt x="1270" y="1638"/>
                  </a:cubicBezTo>
                  <a:cubicBezTo>
                    <a:pt x="1270" y="1638"/>
                    <a:pt x="1270" y="1638"/>
                    <a:pt x="1270" y="1638"/>
                  </a:cubicBezTo>
                  <a:lnTo>
                    <a:pt x="1270" y="1638"/>
                  </a:lnTo>
                  <a:lnTo>
                    <a:pt x="1546" y="1604"/>
                  </a:lnTo>
                  <a:cubicBezTo>
                    <a:pt x="1542" y="1395"/>
                    <a:pt x="1461" y="1149"/>
                    <a:pt x="1546" y="987"/>
                  </a:cubicBezTo>
                  <a:cubicBezTo>
                    <a:pt x="1803" y="497"/>
                    <a:pt x="1594" y="90"/>
                    <a:pt x="1191" y="27"/>
                  </a:cubicBezTo>
                  <a:cubicBezTo>
                    <a:pt x="1101" y="12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60"/>
            <p:cNvSpPr/>
            <p:nvPr/>
          </p:nvSpPr>
          <p:spPr>
            <a:xfrm rot="-5967049">
              <a:off x="8203986" y="516481"/>
              <a:ext cx="12901" cy="20990"/>
            </a:xfrm>
            <a:custGeom>
              <a:avLst/>
              <a:gdLst/>
              <a:ahLst/>
              <a:cxnLst/>
              <a:rect l="l" t="t" r="r" b="b"/>
              <a:pathLst>
                <a:path w="630" h="1025" extrusionOk="0">
                  <a:moveTo>
                    <a:pt x="565" y="0"/>
                  </a:moveTo>
                  <a:lnTo>
                    <a:pt x="565" y="0"/>
                  </a:lnTo>
                  <a:cubicBezTo>
                    <a:pt x="316" y="188"/>
                    <a:pt x="1" y="237"/>
                    <a:pt x="38" y="570"/>
                  </a:cubicBezTo>
                  <a:cubicBezTo>
                    <a:pt x="65" y="804"/>
                    <a:pt x="188" y="1021"/>
                    <a:pt x="487" y="1025"/>
                  </a:cubicBezTo>
                  <a:lnTo>
                    <a:pt x="487" y="1025"/>
                  </a:lnTo>
                  <a:cubicBezTo>
                    <a:pt x="630" y="714"/>
                    <a:pt x="572" y="394"/>
                    <a:pt x="565" y="0"/>
                  </a:cubicBezTo>
                  <a:close/>
                  <a:moveTo>
                    <a:pt x="487" y="1025"/>
                  </a:moveTo>
                  <a:cubicBezTo>
                    <a:pt x="487" y="1025"/>
                    <a:pt x="487" y="1025"/>
                    <a:pt x="487" y="1025"/>
                  </a:cubicBezTo>
                  <a:lnTo>
                    <a:pt x="488" y="1025"/>
                  </a:lnTo>
                  <a:cubicBezTo>
                    <a:pt x="488" y="1025"/>
                    <a:pt x="487" y="1025"/>
                    <a:pt x="487" y="1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7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3" name="Google Shape;771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54698" flipH="1">
            <a:off x="-491164" y="-1910636"/>
            <a:ext cx="2516675" cy="356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4" name="Google Shape;77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39210">
            <a:off x="7544101" y="3606625"/>
            <a:ext cx="2710099" cy="2590148"/>
          </a:xfrm>
          <a:prstGeom prst="rect">
            <a:avLst/>
          </a:prstGeom>
          <a:noFill/>
          <a:ln>
            <a:noFill/>
          </a:ln>
        </p:spPr>
      </p:pic>
      <p:sp>
        <p:nvSpPr>
          <p:cNvPr id="7715" name="Google Shape;7715;p61"/>
          <p:cNvSpPr/>
          <p:nvPr/>
        </p:nvSpPr>
        <p:spPr>
          <a:xfrm rot="-9695698" flipH="1">
            <a:off x="5410361" y="4177634"/>
            <a:ext cx="4454740" cy="1804948"/>
          </a:xfrm>
          <a:custGeom>
            <a:avLst/>
            <a:gdLst/>
            <a:ahLst/>
            <a:cxnLst/>
            <a:rect l="l" t="t" r="r" b="b"/>
            <a:pathLst>
              <a:path w="183917" h="79946" extrusionOk="0">
                <a:moveTo>
                  <a:pt x="107343" y="68930"/>
                </a:moveTo>
                <a:cubicBezTo>
                  <a:pt x="107660" y="68795"/>
                  <a:pt x="107976" y="68460"/>
                  <a:pt x="108320" y="68311"/>
                </a:cubicBezTo>
                <a:cubicBezTo>
                  <a:pt x="108426" y="68264"/>
                  <a:pt x="108534" y="68313"/>
                  <a:pt x="108709" y="68256"/>
                </a:cubicBezTo>
                <a:cubicBezTo>
                  <a:pt x="109523" y="67993"/>
                  <a:pt x="110557" y="67529"/>
                  <a:pt x="110946" y="67210"/>
                </a:cubicBezTo>
                <a:cubicBezTo>
                  <a:pt x="111214" y="66993"/>
                  <a:pt x="111249" y="66787"/>
                  <a:pt x="111404" y="66587"/>
                </a:cubicBezTo>
                <a:cubicBezTo>
                  <a:pt x="111463" y="66514"/>
                  <a:pt x="111595" y="66424"/>
                  <a:pt x="111628" y="66385"/>
                </a:cubicBezTo>
                <a:cubicBezTo>
                  <a:pt x="111904" y="66073"/>
                  <a:pt x="112137" y="66237"/>
                  <a:pt x="112453" y="66144"/>
                </a:cubicBezTo>
                <a:cubicBezTo>
                  <a:pt x="112916" y="66010"/>
                  <a:pt x="113414" y="65527"/>
                  <a:pt x="114031" y="65253"/>
                </a:cubicBezTo>
                <a:cubicBezTo>
                  <a:pt x="114158" y="65195"/>
                  <a:pt x="114378" y="65204"/>
                  <a:pt x="114505" y="65155"/>
                </a:cubicBezTo>
                <a:cubicBezTo>
                  <a:pt x="114833" y="65032"/>
                  <a:pt x="115160" y="64749"/>
                  <a:pt x="115511" y="64614"/>
                </a:cubicBezTo>
                <a:cubicBezTo>
                  <a:pt x="115676" y="64551"/>
                  <a:pt x="115748" y="64626"/>
                  <a:pt x="115898" y="64554"/>
                </a:cubicBezTo>
                <a:cubicBezTo>
                  <a:pt x="115992" y="64510"/>
                  <a:pt x="116078" y="64361"/>
                  <a:pt x="116121" y="64352"/>
                </a:cubicBezTo>
                <a:cubicBezTo>
                  <a:pt x="116343" y="64302"/>
                  <a:pt x="116391" y="64462"/>
                  <a:pt x="116546" y="64380"/>
                </a:cubicBezTo>
                <a:cubicBezTo>
                  <a:pt x="116570" y="64368"/>
                  <a:pt x="116670" y="64127"/>
                  <a:pt x="116728" y="64084"/>
                </a:cubicBezTo>
                <a:cubicBezTo>
                  <a:pt x="117075" y="63833"/>
                  <a:pt x="117324" y="63915"/>
                  <a:pt x="117502" y="63960"/>
                </a:cubicBezTo>
                <a:cubicBezTo>
                  <a:pt x="117553" y="63973"/>
                  <a:pt x="117638" y="64098"/>
                  <a:pt x="117668" y="64104"/>
                </a:cubicBezTo>
                <a:cubicBezTo>
                  <a:pt x="117745" y="64117"/>
                  <a:pt x="117851" y="63991"/>
                  <a:pt x="117929" y="63989"/>
                </a:cubicBezTo>
                <a:cubicBezTo>
                  <a:pt x="118051" y="63984"/>
                  <a:pt x="118160" y="64086"/>
                  <a:pt x="118268" y="64055"/>
                </a:cubicBezTo>
                <a:cubicBezTo>
                  <a:pt x="118378" y="64025"/>
                  <a:pt x="118627" y="63797"/>
                  <a:pt x="118758" y="63516"/>
                </a:cubicBezTo>
                <a:cubicBezTo>
                  <a:pt x="118387" y="63386"/>
                  <a:pt x="118267" y="63807"/>
                  <a:pt x="118016" y="63950"/>
                </a:cubicBezTo>
                <a:cubicBezTo>
                  <a:pt x="117950" y="63730"/>
                  <a:pt x="117721" y="63960"/>
                  <a:pt x="117636" y="63793"/>
                </a:cubicBezTo>
                <a:cubicBezTo>
                  <a:pt x="117888" y="63381"/>
                  <a:pt x="118468" y="63479"/>
                  <a:pt x="118851" y="63258"/>
                </a:cubicBezTo>
                <a:cubicBezTo>
                  <a:pt x="119076" y="63130"/>
                  <a:pt x="119112" y="62885"/>
                  <a:pt x="119378" y="62811"/>
                </a:cubicBezTo>
                <a:cubicBezTo>
                  <a:pt x="119419" y="62902"/>
                  <a:pt x="119497" y="62887"/>
                  <a:pt x="119546" y="62952"/>
                </a:cubicBezTo>
                <a:cubicBezTo>
                  <a:pt x="119830" y="63489"/>
                  <a:pt x="119100" y="63607"/>
                  <a:pt x="119338" y="64124"/>
                </a:cubicBezTo>
                <a:cubicBezTo>
                  <a:pt x="119175" y="64035"/>
                  <a:pt x="119084" y="63753"/>
                  <a:pt x="118831" y="63916"/>
                </a:cubicBezTo>
                <a:cubicBezTo>
                  <a:pt x="118725" y="64334"/>
                  <a:pt x="118486" y="64161"/>
                  <a:pt x="118261" y="64275"/>
                </a:cubicBezTo>
                <a:cubicBezTo>
                  <a:pt x="118150" y="64330"/>
                  <a:pt x="118188" y="64425"/>
                  <a:pt x="118040" y="64479"/>
                </a:cubicBezTo>
                <a:cubicBezTo>
                  <a:pt x="117924" y="64522"/>
                  <a:pt x="117876" y="64424"/>
                  <a:pt x="117740" y="64503"/>
                </a:cubicBezTo>
                <a:cubicBezTo>
                  <a:pt x="117356" y="64727"/>
                  <a:pt x="117047" y="65260"/>
                  <a:pt x="116680" y="65400"/>
                </a:cubicBezTo>
                <a:cubicBezTo>
                  <a:pt x="116473" y="65479"/>
                  <a:pt x="116213" y="65250"/>
                  <a:pt x="116079" y="65445"/>
                </a:cubicBezTo>
                <a:cubicBezTo>
                  <a:pt x="115884" y="65602"/>
                  <a:pt x="116525" y="65610"/>
                  <a:pt x="116149" y="65845"/>
                </a:cubicBezTo>
                <a:cubicBezTo>
                  <a:pt x="115804" y="65918"/>
                  <a:pt x="115537" y="65785"/>
                  <a:pt x="115255" y="65693"/>
                </a:cubicBezTo>
                <a:cubicBezTo>
                  <a:pt x="115266" y="66127"/>
                  <a:pt x="114678" y="66180"/>
                  <a:pt x="114412" y="66379"/>
                </a:cubicBezTo>
                <a:cubicBezTo>
                  <a:pt x="114287" y="66473"/>
                  <a:pt x="114283" y="66632"/>
                  <a:pt x="114140" y="66712"/>
                </a:cubicBezTo>
                <a:cubicBezTo>
                  <a:pt x="113173" y="67262"/>
                  <a:pt x="111916" y="67371"/>
                  <a:pt x="110992" y="68050"/>
                </a:cubicBezTo>
                <a:cubicBezTo>
                  <a:pt x="111066" y="68618"/>
                  <a:pt x="111672" y="67804"/>
                  <a:pt x="111796" y="68246"/>
                </a:cubicBezTo>
                <a:cubicBezTo>
                  <a:pt x="111458" y="68234"/>
                  <a:pt x="111025" y="68471"/>
                  <a:pt x="110618" y="68636"/>
                </a:cubicBezTo>
                <a:cubicBezTo>
                  <a:pt x="110465" y="68745"/>
                  <a:pt x="110697" y="69020"/>
                  <a:pt x="110383" y="69058"/>
                </a:cubicBezTo>
                <a:cubicBezTo>
                  <a:pt x="110231" y="68704"/>
                  <a:pt x="109409" y="68659"/>
                  <a:pt x="109389" y="69149"/>
                </a:cubicBezTo>
                <a:cubicBezTo>
                  <a:pt x="109509" y="69285"/>
                  <a:pt x="109803" y="68970"/>
                  <a:pt x="109906" y="69149"/>
                </a:cubicBezTo>
                <a:cubicBezTo>
                  <a:pt x="110031" y="69403"/>
                  <a:pt x="110123" y="69643"/>
                  <a:pt x="109832" y="69715"/>
                </a:cubicBezTo>
                <a:cubicBezTo>
                  <a:pt x="109796" y="69468"/>
                  <a:pt x="109814" y="69172"/>
                  <a:pt x="109466" y="69332"/>
                </a:cubicBezTo>
                <a:cubicBezTo>
                  <a:pt x="109162" y="69595"/>
                  <a:pt x="109907" y="69657"/>
                  <a:pt x="109656" y="69788"/>
                </a:cubicBezTo>
                <a:lnTo>
                  <a:pt x="109216" y="69971"/>
                </a:lnTo>
                <a:lnTo>
                  <a:pt x="109064" y="69606"/>
                </a:lnTo>
                <a:cubicBezTo>
                  <a:pt x="108800" y="69585"/>
                  <a:pt x="108749" y="69910"/>
                  <a:pt x="108524" y="70043"/>
                </a:cubicBezTo>
                <a:cubicBezTo>
                  <a:pt x="108420" y="70104"/>
                  <a:pt x="108168" y="70082"/>
                  <a:pt x="108046" y="70134"/>
                </a:cubicBezTo>
                <a:cubicBezTo>
                  <a:pt x="107702" y="70283"/>
                  <a:pt x="107325" y="70702"/>
                  <a:pt x="106926" y="70918"/>
                </a:cubicBezTo>
                <a:cubicBezTo>
                  <a:pt x="106674" y="71054"/>
                  <a:pt x="106381" y="71096"/>
                  <a:pt x="106220" y="71205"/>
                </a:cubicBezTo>
                <a:cubicBezTo>
                  <a:pt x="106056" y="71315"/>
                  <a:pt x="106130" y="71970"/>
                  <a:pt x="105728" y="71511"/>
                </a:cubicBezTo>
                <a:cubicBezTo>
                  <a:pt x="105708" y="71303"/>
                  <a:pt x="106117" y="71284"/>
                  <a:pt x="106057" y="71059"/>
                </a:cubicBezTo>
                <a:cubicBezTo>
                  <a:pt x="105531" y="71053"/>
                  <a:pt x="105059" y="71766"/>
                  <a:pt x="104469" y="71705"/>
                </a:cubicBezTo>
                <a:cubicBezTo>
                  <a:pt x="104353" y="71911"/>
                  <a:pt x="104779" y="72027"/>
                  <a:pt x="104478" y="72234"/>
                </a:cubicBezTo>
                <a:cubicBezTo>
                  <a:pt x="104085" y="72350"/>
                  <a:pt x="103831" y="72660"/>
                  <a:pt x="103469" y="72854"/>
                </a:cubicBezTo>
                <a:cubicBezTo>
                  <a:pt x="102790" y="73213"/>
                  <a:pt x="101897" y="73398"/>
                  <a:pt x="101337" y="73789"/>
                </a:cubicBezTo>
                <a:cubicBezTo>
                  <a:pt x="101129" y="73937"/>
                  <a:pt x="101128" y="74159"/>
                  <a:pt x="100917" y="74263"/>
                </a:cubicBezTo>
                <a:cubicBezTo>
                  <a:pt x="100662" y="74386"/>
                  <a:pt x="100367" y="74252"/>
                  <a:pt x="100086" y="74352"/>
                </a:cubicBezTo>
                <a:cubicBezTo>
                  <a:pt x="99909" y="74418"/>
                  <a:pt x="99786" y="74640"/>
                  <a:pt x="99589" y="74736"/>
                </a:cubicBezTo>
                <a:cubicBezTo>
                  <a:pt x="99219" y="74916"/>
                  <a:pt x="98736" y="74905"/>
                  <a:pt x="98452" y="75219"/>
                </a:cubicBezTo>
                <a:cubicBezTo>
                  <a:pt x="98666" y="75273"/>
                  <a:pt x="99012" y="75127"/>
                  <a:pt x="99054" y="75439"/>
                </a:cubicBezTo>
                <a:cubicBezTo>
                  <a:pt x="98710" y="75534"/>
                  <a:pt x="98254" y="75787"/>
                  <a:pt x="98153" y="75523"/>
                </a:cubicBezTo>
                <a:cubicBezTo>
                  <a:pt x="97948" y="75326"/>
                  <a:pt x="98596" y="74978"/>
                  <a:pt x="98034" y="75146"/>
                </a:cubicBezTo>
                <a:cubicBezTo>
                  <a:pt x="97855" y="75181"/>
                  <a:pt x="97793" y="75293"/>
                  <a:pt x="97693" y="75354"/>
                </a:cubicBezTo>
                <a:cubicBezTo>
                  <a:pt x="97516" y="75461"/>
                  <a:pt x="97439" y="75402"/>
                  <a:pt x="97319" y="75467"/>
                </a:cubicBezTo>
                <a:cubicBezTo>
                  <a:pt x="96895" y="75701"/>
                  <a:pt x="96466" y="76143"/>
                  <a:pt x="95711" y="76223"/>
                </a:cubicBezTo>
                <a:cubicBezTo>
                  <a:pt x="95687" y="76475"/>
                  <a:pt x="95566" y="76627"/>
                  <a:pt x="95302" y="76746"/>
                </a:cubicBezTo>
                <a:cubicBezTo>
                  <a:pt x="95040" y="76866"/>
                  <a:pt x="94700" y="76932"/>
                  <a:pt x="94354" y="76978"/>
                </a:cubicBezTo>
                <a:cubicBezTo>
                  <a:pt x="93661" y="77082"/>
                  <a:pt x="92940" y="77122"/>
                  <a:pt x="92710" y="77474"/>
                </a:cubicBezTo>
                <a:cubicBezTo>
                  <a:pt x="92588" y="77061"/>
                  <a:pt x="91853" y="77190"/>
                  <a:pt x="91050" y="77329"/>
                </a:cubicBezTo>
                <a:cubicBezTo>
                  <a:pt x="90963" y="77590"/>
                  <a:pt x="91811" y="77634"/>
                  <a:pt x="91282" y="77894"/>
                </a:cubicBezTo>
                <a:cubicBezTo>
                  <a:pt x="90775" y="78012"/>
                  <a:pt x="90631" y="77839"/>
                  <a:pt x="90286" y="77816"/>
                </a:cubicBezTo>
                <a:cubicBezTo>
                  <a:pt x="90272" y="77621"/>
                  <a:pt x="90715" y="77645"/>
                  <a:pt x="90571" y="77390"/>
                </a:cubicBezTo>
                <a:cubicBezTo>
                  <a:pt x="90174" y="77515"/>
                  <a:pt x="89175" y="77335"/>
                  <a:pt x="89298" y="77713"/>
                </a:cubicBezTo>
                <a:cubicBezTo>
                  <a:pt x="89362" y="78176"/>
                  <a:pt x="90156" y="77454"/>
                  <a:pt x="90132" y="77930"/>
                </a:cubicBezTo>
                <a:cubicBezTo>
                  <a:pt x="89567" y="78564"/>
                  <a:pt x="88386" y="77909"/>
                  <a:pt x="88007" y="77884"/>
                </a:cubicBezTo>
                <a:cubicBezTo>
                  <a:pt x="87652" y="77860"/>
                  <a:pt x="87235" y="78020"/>
                  <a:pt x="86706" y="78008"/>
                </a:cubicBezTo>
                <a:cubicBezTo>
                  <a:pt x="86098" y="77975"/>
                  <a:pt x="85721" y="77789"/>
                  <a:pt x="85397" y="78068"/>
                </a:cubicBezTo>
                <a:cubicBezTo>
                  <a:pt x="85013" y="78021"/>
                  <a:pt x="85112" y="77714"/>
                  <a:pt x="84600" y="77737"/>
                </a:cubicBezTo>
                <a:cubicBezTo>
                  <a:pt x="84610" y="78007"/>
                  <a:pt x="84343" y="78031"/>
                  <a:pt x="84021" y="77983"/>
                </a:cubicBezTo>
                <a:cubicBezTo>
                  <a:pt x="83702" y="77923"/>
                  <a:pt x="83332" y="77795"/>
                  <a:pt x="83126" y="77801"/>
                </a:cubicBezTo>
                <a:cubicBezTo>
                  <a:pt x="83001" y="77806"/>
                  <a:pt x="82954" y="78067"/>
                  <a:pt x="82768" y="78057"/>
                </a:cubicBezTo>
                <a:cubicBezTo>
                  <a:pt x="82458" y="78043"/>
                  <a:pt x="82056" y="77869"/>
                  <a:pt x="81641" y="77814"/>
                </a:cubicBezTo>
                <a:cubicBezTo>
                  <a:pt x="81336" y="77763"/>
                  <a:pt x="81270" y="77848"/>
                  <a:pt x="80980" y="77795"/>
                </a:cubicBezTo>
                <a:cubicBezTo>
                  <a:pt x="80311" y="77667"/>
                  <a:pt x="80567" y="77586"/>
                  <a:pt x="80153" y="77735"/>
                </a:cubicBezTo>
                <a:cubicBezTo>
                  <a:pt x="79731" y="77885"/>
                  <a:pt x="79056" y="77554"/>
                  <a:pt x="78525" y="77469"/>
                </a:cubicBezTo>
                <a:cubicBezTo>
                  <a:pt x="78488" y="77710"/>
                  <a:pt x="78436" y="77938"/>
                  <a:pt x="78222" y="78001"/>
                </a:cubicBezTo>
                <a:cubicBezTo>
                  <a:pt x="77598" y="77288"/>
                  <a:pt x="76873" y="77477"/>
                  <a:pt x="76151" y="77301"/>
                </a:cubicBezTo>
                <a:cubicBezTo>
                  <a:pt x="75533" y="77158"/>
                  <a:pt x="74435" y="76872"/>
                  <a:pt x="74218" y="76726"/>
                </a:cubicBezTo>
                <a:cubicBezTo>
                  <a:pt x="74021" y="76591"/>
                  <a:pt x="74489" y="76524"/>
                  <a:pt x="74013" y="76324"/>
                </a:cubicBezTo>
                <a:cubicBezTo>
                  <a:pt x="73137" y="75944"/>
                  <a:pt x="72057" y="75980"/>
                  <a:pt x="71333" y="75356"/>
                </a:cubicBezTo>
                <a:cubicBezTo>
                  <a:pt x="71108" y="75449"/>
                  <a:pt x="71645" y="75879"/>
                  <a:pt x="71163" y="75712"/>
                </a:cubicBezTo>
                <a:cubicBezTo>
                  <a:pt x="70406" y="75279"/>
                  <a:pt x="69728" y="74975"/>
                  <a:pt x="69111" y="74704"/>
                </a:cubicBezTo>
                <a:cubicBezTo>
                  <a:pt x="68492" y="74420"/>
                  <a:pt x="67935" y="74203"/>
                  <a:pt x="67385" y="73968"/>
                </a:cubicBezTo>
                <a:cubicBezTo>
                  <a:pt x="67530" y="73527"/>
                  <a:pt x="66807" y="73085"/>
                  <a:pt x="66242" y="72633"/>
                </a:cubicBezTo>
                <a:cubicBezTo>
                  <a:pt x="66018" y="72703"/>
                  <a:pt x="66437" y="73161"/>
                  <a:pt x="66021" y="72960"/>
                </a:cubicBezTo>
                <a:cubicBezTo>
                  <a:pt x="65402" y="72570"/>
                  <a:pt x="64588" y="72350"/>
                  <a:pt x="64241" y="72057"/>
                </a:cubicBezTo>
                <a:cubicBezTo>
                  <a:pt x="64076" y="71922"/>
                  <a:pt x="64088" y="71685"/>
                  <a:pt x="63880" y="71537"/>
                </a:cubicBezTo>
                <a:cubicBezTo>
                  <a:pt x="63661" y="71383"/>
                  <a:pt x="63364" y="71371"/>
                  <a:pt x="63161" y="71237"/>
                </a:cubicBezTo>
                <a:cubicBezTo>
                  <a:pt x="62989" y="71117"/>
                  <a:pt x="62812" y="70821"/>
                  <a:pt x="62653" y="70690"/>
                </a:cubicBezTo>
                <a:cubicBezTo>
                  <a:pt x="62324" y="70419"/>
                  <a:pt x="62011" y="70311"/>
                  <a:pt x="61798" y="70104"/>
                </a:cubicBezTo>
                <a:cubicBezTo>
                  <a:pt x="61614" y="69922"/>
                  <a:pt x="61526" y="69672"/>
                  <a:pt x="61375" y="69477"/>
                </a:cubicBezTo>
                <a:cubicBezTo>
                  <a:pt x="61095" y="69127"/>
                  <a:pt x="60711" y="68701"/>
                  <a:pt x="60378" y="68427"/>
                </a:cubicBezTo>
                <a:cubicBezTo>
                  <a:pt x="60119" y="68214"/>
                  <a:pt x="59680" y="68339"/>
                  <a:pt x="59379" y="68014"/>
                </a:cubicBezTo>
                <a:cubicBezTo>
                  <a:pt x="59224" y="67851"/>
                  <a:pt x="59426" y="67706"/>
                  <a:pt x="59113" y="67468"/>
                </a:cubicBezTo>
                <a:cubicBezTo>
                  <a:pt x="58754" y="67686"/>
                  <a:pt x="58727" y="67463"/>
                  <a:pt x="58601" y="67371"/>
                </a:cubicBezTo>
                <a:cubicBezTo>
                  <a:pt x="58244" y="67121"/>
                  <a:pt x="57530" y="66379"/>
                  <a:pt x="57448" y="66297"/>
                </a:cubicBezTo>
                <a:cubicBezTo>
                  <a:pt x="57282" y="66140"/>
                  <a:pt x="57110" y="65755"/>
                  <a:pt x="56951" y="65597"/>
                </a:cubicBezTo>
                <a:cubicBezTo>
                  <a:pt x="56809" y="65457"/>
                  <a:pt x="56562" y="65420"/>
                  <a:pt x="56422" y="65303"/>
                </a:cubicBezTo>
                <a:cubicBezTo>
                  <a:pt x="56311" y="65204"/>
                  <a:pt x="56355" y="65069"/>
                  <a:pt x="56225" y="64914"/>
                </a:cubicBezTo>
                <a:lnTo>
                  <a:pt x="54724" y="63223"/>
                </a:lnTo>
                <a:cubicBezTo>
                  <a:pt x="54608" y="63092"/>
                  <a:pt x="54117" y="62761"/>
                  <a:pt x="54141" y="62781"/>
                </a:cubicBezTo>
                <a:cubicBezTo>
                  <a:pt x="54038" y="62689"/>
                  <a:pt x="54123" y="62576"/>
                  <a:pt x="54049" y="62497"/>
                </a:cubicBezTo>
                <a:cubicBezTo>
                  <a:pt x="53496" y="61920"/>
                  <a:pt x="52866" y="61382"/>
                  <a:pt x="52475" y="60810"/>
                </a:cubicBezTo>
                <a:cubicBezTo>
                  <a:pt x="52372" y="60655"/>
                  <a:pt x="52457" y="60528"/>
                  <a:pt x="52258" y="60322"/>
                </a:cubicBezTo>
                <a:cubicBezTo>
                  <a:pt x="52232" y="60293"/>
                  <a:pt x="51998" y="60259"/>
                  <a:pt x="51953" y="60217"/>
                </a:cubicBezTo>
                <a:cubicBezTo>
                  <a:pt x="51845" y="60114"/>
                  <a:pt x="51787" y="59868"/>
                  <a:pt x="51670" y="59785"/>
                </a:cubicBezTo>
                <a:cubicBezTo>
                  <a:pt x="51532" y="59688"/>
                  <a:pt x="51349" y="59694"/>
                  <a:pt x="51210" y="59621"/>
                </a:cubicBezTo>
                <a:cubicBezTo>
                  <a:pt x="50775" y="59392"/>
                  <a:pt x="50760" y="59202"/>
                  <a:pt x="50505" y="58701"/>
                </a:cubicBezTo>
                <a:cubicBezTo>
                  <a:pt x="50285" y="58271"/>
                  <a:pt x="49928" y="57812"/>
                  <a:pt x="49780" y="57514"/>
                </a:cubicBezTo>
                <a:cubicBezTo>
                  <a:pt x="49926" y="57395"/>
                  <a:pt x="50042" y="57524"/>
                  <a:pt x="50185" y="57420"/>
                </a:cubicBezTo>
                <a:cubicBezTo>
                  <a:pt x="50095" y="57065"/>
                  <a:pt x="49796" y="57178"/>
                  <a:pt x="49639" y="56883"/>
                </a:cubicBezTo>
                <a:cubicBezTo>
                  <a:pt x="49515" y="56644"/>
                  <a:pt x="49669" y="56487"/>
                  <a:pt x="49505" y="56255"/>
                </a:cubicBezTo>
                <a:cubicBezTo>
                  <a:pt x="49357" y="56046"/>
                  <a:pt x="49289" y="56123"/>
                  <a:pt x="49089" y="55928"/>
                </a:cubicBezTo>
                <a:cubicBezTo>
                  <a:pt x="48982" y="55823"/>
                  <a:pt x="48873" y="55246"/>
                  <a:pt x="48624" y="55499"/>
                </a:cubicBezTo>
                <a:cubicBezTo>
                  <a:pt x="48839" y="55903"/>
                  <a:pt x="49065" y="56349"/>
                  <a:pt x="49114" y="56762"/>
                </a:cubicBezTo>
                <a:cubicBezTo>
                  <a:pt x="49136" y="56933"/>
                  <a:pt x="49348" y="57354"/>
                  <a:pt x="49105" y="57338"/>
                </a:cubicBezTo>
                <a:cubicBezTo>
                  <a:pt x="48968" y="57116"/>
                  <a:pt x="48936" y="56939"/>
                  <a:pt x="48881" y="56756"/>
                </a:cubicBezTo>
                <a:cubicBezTo>
                  <a:pt x="48727" y="56227"/>
                  <a:pt x="48714" y="56230"/>
                  <a:pt x="48479" y="55853"/>
                </a:cubicBezTo>
                <a:cubicBezTo>
                  <a:pt x="48465" y="55828"/>
                  <a:pt x="48533" y="55720"/>
                  <a:pt x="48452" y="55596"/>
                </a:cubicBezTo>
                <a:cubicBezTo>
                  <a:pt x="48287" y="55346"/>
                  <a:pt x="48139" y="55232"/>
                  <a:pt x="48195" y="54919"/>
                </a:cubicBezTo>
                <a:cubicBezTo>
                  <a:pt x="48007" y="54821"/>
                  <a:pt x="47777" y="54935"/>
                  <a:pt x="47588" y="54840"/>
                </a:cubicBezTo>
                <a:cubicBezTo>
                  <a:pt x="47586" y="54237"/>
                  <a:pt x="47120" y="54126"/>
                  <a:pt x="46951" y="53849"/>
                </a:cubicBezTo>
                <a:cubicBezTo>
                  <a:pt x="46853" y="53681"/>
                  <a:pt x="46947" y="53516"/>
                  <a:pt x="46825" y="53390"/>
                </a:cubicBezTo>
                <a:cubicBezTo>
                  <a:pt x="46621" y="53178"/>
                  <a:pt x="46274" y="53260"/>
                  <a:pt x="46157" y="52953"/>
                </a:cubicBezTo>
                <a:cubicBezTo>
                  <a:pt x="46013" y="52500"/>
                  <a:pt x="46448" y="52146"/>
                  <a:pt x="46811" y="52496"/>
                </a:cubicBezTo>
                <a:cubicBezTo>
                  <a:pt x="46900" y="53082"/>
                  <a:pt x="47077" y="53626"/>
                  <a:pt x="47585" y="53779"/>
                </a:cubicBezTo>
                <a:cubicBezTo>
                  <a:pt x="47452" y="53106"/>
                  <a:pt x="47014" y="52441"/>
                  <a:pt x="46800" y="52252"/>
                </a:cubicBezTo>
                <a:cubicBezTo>
                  <a:pt x="46474" y="51964"/>
                  <a:pt x="46372" y="52175"/>
                  <a:pt x="45968" y="51914"/>
                </a:cubicBezTo>
                <a:cubicBezTo>
                  <a:pt x="45891" y="51864"/>
                  <a:pt x="45713" y="51592"/>
                  <a:pt x="45680" y="51555"/>
                </a:cubicBezTo>
                <a:cubicBezTo>
                  <a:pt x="45646" y="51518"/>
                  <a:pt x="45366" y="51402"/>
                  <a:pt x="45535" y="51259"/>
                </a:cubicBezTo>
                <a:cubicBezTo>
                  <a:pt x="45725" y="51217"/>
                  <a:pt x="46134" y="51836"/>
                  <a:pt x="46174" y="51438"/>
                </a:cubicBezTo>
                <a:cubicBezTo>
                  <a:pt x="45926" y="51021"/>
                  <a:pt x="45637" y="51079"/>
                  <a:pt x="45436" y="50823"/>
                </a:cubicBezTo>
                <a:cubicBezTo>
                  <a:pt x="45052" y="50333"/>
                  <a:pt x="44904" y="49615"/>
                  <a:pt x="44612" y="49084"/>
                </a:cubicBezTo>
                <a:cubicBezTo>
                  <a:pt x="44544" y="48960"/>
                  <a:pt x="44334" y="48917"/>
                  <a:pt x="44256" y="48787"/>
                </a:cubicBezTo>
                <a:cubicBezTo>
                  <a:pt x="44173" y="48650"/>
                  <a:pt x="44197" y="48354"/>
                  <a:pt x="44086" y="48184"/>
                </a:cubicBezTo>
                <a:cubicBezTo>
                  <a:pt x="43933" y="47948"/>
                  <a:pt x="43766" y="47654"/>
                  <a:pt x="43475" y="47795"/>
                </a:cubicBezTo>
                <a:cubicBezTo>
                  <a:pt x="43264" y="47969"/>
                  <a:pt x="43548" y="48254"/>
                  <a:pt x="43548" y="48431"/>
                </a:cubicBezTo>
                <a:cubicBezTo>
                  <a:pt x="43548" y="48463"/>
                  <a:pt x="43392" y="48568"/>
                  <a:pt x="43410" y="48606"/>
                </a:cubicBezTo>
                <a:cubicBezTo>
                  <a:pt x="43536" y="48870"/>
                  <a:pt x="43799" y="48753"/>
                  <a:pt x="43941" y="49049"/>
                </a:cubicBezTo>
                <a:cubicBezTo>
                  <a:pt x="43610" y="49625"/>
                  <a:pt x="44163" y="49827"/>
                  <a:pt x="44388" y="50237"/>
                </a:cubicBezTo>
                <a:cubicBezTo>
                  <a:pt x="44478" y="50399"/>
                  <a:pt x="44503" y="50708"/>
                  <a:pt x="44582" y="50871"/>
                </a:cubicBezTo>
                <a:cubicBezTo>
                  <a:pt x="44891" y="51508"/>
                  <a:pt x="45437" y="52166"/>
                  <a:pt x="45791" y="52885"/>
                </a:cubicBezTo>
                <a:cubicBezTo>
                  <a:pt x="45881" y="53068"/>
                  <a:pt x="45840" y="53246"/>
                  <a:pt x="45961" y="53441"/>
                </a:cubicBezTo>
                <a:cubicBezTo>
                  <a:pt x="46119" y="53696"/>
                  <a:pt x="46361" y="53855"/>
                  <a:pt x="46515" y="54077"/>
                </a:cubicBezTo>
                <a:cubicBezTo>
                  <a:pt x="46684" y="54324"/>
                  <a:pt x="46767" y="54637"/>
                  <a:pt x="46951" y="54910"/>
                </a:cubicBezTo>
                <a:cubicBezTo>
                  <a:pt x="47237" y="55329"/>
                  <a:pt x="47726" y="55590"/>
                  <a:pt x="47991" y="55989"/>
                </a:cubicBezTo>
                <a:cubicBezTo>
                  <a:pt x="48062" y="56096"/>
                  <a:pt x="48039" y="56261"/>
                  <a:pt x="48145" y="56464"/>
                </a:cubicBezTo>
                <a:cubicBezTo>
                  <a:pt x="48531" y="57230"/>
                  <a:pt x="49113" y="58372"/>
                  <a:pt x="49751" y="59172"/>
                </a:cubicBezTo>
                <a:cubicBezTo>
                  <a:pt x="49961" y="59441"/>
                  <a:pt x="50207" y="59572"/>
                  <a:pt x="50402" y="59832"/>
                </a:cubicBezTo>
                <a:cubicBezTo>
                  <a:pt x="50921" y="60530"/>
                  <a:pt x="51516" y="61341"/>
                  <a:pt x="51964" y="61978"/>
                </a:cubicBezTo>
                <a:cubicBezTo>
                  <a:pt x="52077" y="62142"/>
                  <a:pt x="52138" y="62425"/>
                  <a:pt x="52270" y="62586"/>
                </a:cubicBezTo>
                <a:cubicBezTo>
                  <a:pt x="52446" y="62800"/>
                  <a:pt x="52791" y="62851"/>
                  <a:pt x="53012" y="63094"/>
                </a:cubicBezTo>
                <a:cubicBezTo>
                  <a:pt x="53105" y="63195"/>
                  <a:pt x="53284" y="63600"/>
                  <a:pt x="53457" y="63844"/>
                </a:cubicBezTo>
                <a:cubicBezTo>
                  <a:pt x="53886" y="64464"/>
                  <a:pt x="54376" y="64851"/>
                  <a:pt x="54615" y="65143"/>
                </a:cubicBezTo>
                <a:cubicBezTo>
                  <a:pt x="54747" y="65302"/>
                  <a:pt x="54693" y="65420"/>
                  <a:pt x="54911" y="65652"/>
                </a:cubicBezTo>
                <a:cubicBezTo>
                  <a:pt x="55189" y="65950"/>
                  <a:pt x="55545" y="66138"/>
                  <a:pt x="55818" y="66407"/>
                </a:cubicBezTo>
                <a:cubicBezTo>
                  <a:pt x="56176" y="66767"/>
                  <a:pt x="56387" y="67219"/>
                  <a:pt x="56725" y="67556"/>
                </a:cubicBezTo>
                <a:cubicBezTo>
                  <a:pt x="56891" y="67725"/>
                  <a:pt x="57159" y="67780"/>
                  <a:pt x="57373" y="67953"/>
                </a:cubicBezTo>
                <a:cubicBezTo>
                  <a:pt x="57995" y="68460"/>
                  <a:pt x="58558" y="69303"/>
                  <a:pt x="59159" y="69722"/>
                </a:cubicBezTo>
                <a:cubicBezTo>
                  <a:pt x="59404" y="69899"/>
                  <a:pt x="59611" y="69895"/>
                  <a:pt x="59843" y="70085"/>
                </a:cubicBezTo>
                <a:cubicBezTo>
                  <a:pt x="60315" y="70474"/>
                  <a:pt x="60620" y="70930"/>
                  <a:pt x="61131" y="71351"/>
                </a:cubicBezTo>
                <a:cubicBezTo>
                  <a:pt x="61821" y="71944"/>
                  <a:pt x="62828" y="72501"/>
                  <a:pt x="63284" y="72824"/>
                </a:cubicBezTo>
                <a:cubicBezTo>
                  <a:pt x="63455" y="72949"/>
                  <a:pt x="63662" y="73253"/>
                  <a:pt x="63845" y="73367"/>
                </a:cubicBezTo>
                <a:cubicBezTo>
                  <a:pt x="64013" y="73469"/>
                  <a:pt x="64118" y="73278"/>
                  <a:pt x="64392" y="73403"/>
                </a:cubicBezTo>
                <a:cubicBezTo>
                  <a:pt x="64358" y="73393"/>
                  <a:pt x="64893" y="73747"/>
                  <a:pt x="64910" y="73760"/>
                </a:cubicBezTo>
                <a:cubicBezTo>
                  <a:pt x="65193" y="73966"/>
                  <a:pt x="65322" y="74174"/>
                  <a:pt x="65639" y="74371"/>
                </a:cubicBezTo>
                <a:cubicBezTo>
                  <a:pt x="66480" y="74911"/>
                  <a:pt x="67493" y="75217"/>
                  <a:pt x="68138" y="75567"/>
                </a:cubicBezTo>
                <a:cubicBezTo>
                  <a:pt x="68928" y="75998"/>
                  <a:pt x="69301" y="76308"/>
                  <a:pt x="69668" y="76397"/>
                </a:cubicBezTo>
                <a:cubicBezTo>
                  <a:pt x="70348" y="76542"/>
                  <a:pt x="70866" y="77027"/>
                  <a:pt x="71561" y="77320"/>
                </a:cubicBezTo>
                <a:cubicBezTo>
                  <a:pt x="71989" y="77503"/>
                  <a:pt x="72629" y="77555"/>
                  <a:pt x="73086" y="77758"/>
                </a:cubicBezTo>
                <a:cubicBezTo>
                  <a:pt x="73318" y="77861"/>
                  <a:pt x="73338" y="77984"/>
                  <a:pt x="73699" y="78115"/>
                </a:cubicBezTo>
                <a:cubicBezTo>
                  <a:pt x="74258" y="78303"/>
                  <a:pt x="74888" y="78384"/>
                  <a:pt x="75378" y="78604"/>
                </a:cubicBezTo>
                <a:cubicBezTo>
                  <a:pt x="75605" y="78706"/>
                  <a:pt x="75959" y="79022"/>
                  <a:pt x="76151" y="79069"/>
                </a:cubicBezTo>
                <a:cubicBezTo>
                  <a:pt x="76128" y="79064"/>
                  <a:pt x="76667" y="78959"/>
                  <a:pt x="76904" y="78974"/>
                </a:cubicBezTo>
                <a:cubicBezTo>
                  <a:pt x="77299" y="79004"/>
                  <a:pt x="77823" y="79173"/>
                  <a:pt x="78105" y="79198"/>
                </a:cubicBezTo>
                <a:cubicBezTo>
                  <a:pt x="78379" y="79222"/>
                  <a:pt x="78525" y="79131"/>
                  <a:pt x="78819" y="79176"/>
                </a:cubicBezTo>
                <a:cubicBezTo>
                  <a:pt x="79654" y="79278"/>
                  <a:pt x="80857" y="79499"/>
                  <a:pt x="81715" y="79619"/>
                </a:cubicBezTo>
                <a:cubicBezTo>
                  <a:pt x="82067" y="79667"/>
                  <a:pt x="82191" y="79807"/>
                  <a:pt x="82557" y="79825"/>
                </a:cubicBezTo>
                <a:cubicBezTo>
                  <a:pt x="83153" y="79845"/>
                  <a:pt x="83699" y="79715"/>
                  <a:pt x="84296" y="79700"/>
                </a:cubicBezTo>
                <a:cubicBezTo>
                  <a:pt x="84781" y="79693"/>
                  <a:pt x="85176" y="79837"/>
                  <a:pt x="85660" y="79858"/>
                </a:cubicBezTo>
                <a:cubicBezTo>
                  <a:pt x="87400" y="79945"/>
                  <a:pt x="89154" y="79553"/>
                  <a:pt x="90773" y="79357"/>
                </a:cubicBezTo>
                <a:cubicBezTo>
                  <a:pt x="90724" y="79673"/>
                  <a:pt x="90967" y="79780"/>
                  <a:pt x="91496" y="79662"/>
                </a:cubicBezTo>
                <a:cubicBezTo>
                  <a:pt x="91930" y="79407"/>
                  <a:pt x="90845" y="79252"/>
                  <a:pt x="91593" y="79051"/>
                </a:cubicBezTo>
                <a:cubicBezTo>
                  <a:pt x="92525" y="79192"/>
                  <a:pt x="92924" y="78977"/>
                  <a:pt x="93602" y="78722"/>
                </a:cubicBezTo>
                <a:cubicBezTo>
                  <a:pt x="94326" y="78430"/>
                  <a:pt x="95348" y="78244"/>
                  <a:pt x="96011" y="77982"/>
                </a:cubicBezTo>
                <a:cubicBezTo>
                  <a:pt x="96236" y="77894"/>
                  <a:pt x="96321" y="77713"/>
                  <a:pt x="96519" y="77646"/>
                </a:cubicBezTo>
                <a:cubicBezTo>
                  <a:pt x="96774" y="77562"/>
                  <a:pt x="97026" y="77639"/>
                  <a:pt x="97223" y="77555"/>
                </a:cubicBezTo>
                <a:cubicBezTo>
                  <a:pt x="97396" y="77483"/>
                  <a:pt x="97521" y="77276"/>
                  <a:pt x="97697" y="77212"/>
                </a:cubicBezTo>
                <a:cubicBezTo>
                  <a:pt x="97889" y="77142"/>
                  <a:pt x="98045" y="77317"/>
                  <a:pt x="98271" y="77245"/>
                </a:cubicBezTo>
                <a:cubicBezTo>
                  <a:pt x="98532" y="77165"/>
                  <a:pt x="98509" y="76769"/>
                  <a:pt x="98844" y="76859"/>
                </a:cubicBezTo>
                <a:cubicBezTo>
                  <a:pt x="99326" y="76848"/>
                  <a:pt x="99437" y="77206"/>
                  <a:pt x="99975" y="77007"/>
                </a:cubicBezTo>
                <a:cubicBezTo>
                  <a:pt x="100236" y="76617"/>
                  <a:pt x="99625" y="76946"/>
                  <a:pt x="99582" y="76620"/>
                </a:cubicBezTo>
                <a:cubicBezTo>
                  <a:pt x="100153" y="76389"/>
                  <a:pt x="100787" y="76255"/>
                  <a:pt x="101310" y="76013"/>
                </a:cubicBezTo>
                <a:cubicBezTo>
                  <a:pt x="101491" y="75931"/>
                  <a:pt x="101611" y="75719"/>
                  <a:pt x="101786" y="75627"/>
                </a:cubicBezTo>
                <a:cubicBezTo>
                  <a:pt x="102103" y="75462"/>
                  <a:pt x="102535" y="75390"/>
                  <a:pt x="102831" y="75229"/>
                </a:cubicBezTo>
                <a:cubicBezTo>
                  <a:pt x="103222" y="75020"/>
                  <a:pt x="103425" y="74694"/>
                  <a:pt x="103711" y="74566"/>
                </a:cubicBezTo>
                <a:cubicBezTo>
                  <a:pt x="103850" y="74503"/>
                  <a:pt x="104195" y="74509"/>
                  <a:pt x="104314" y="74432"/>
                </a:cubicBezTo>
                <a:cubicBezTo>
                  <a:pt x="104537" y="74288"/>
                  <a:pt x="104601" y="74020"/>
                  <a:pt x="104841" y="73900"/>
                </a:cubicBezTo>
                <a:cubicBezTo>
                  <a:pt x="105021" y="73812"/>
                  <a:pt x="105340" y="73901"/>
                  <a:pt x="105536" y="73831"/>
                </a:cubicBezTo>
                <a:cubicBezTo>
                  <a:pt x="105638" y="73794"/>
                  <a:pt x="105742" y="73550"/>
                  <a:pt x="105904" y="73467"/>
                </a:cubicBezTo>
                <a:cubicBezTo>
                  <a:pt x="106061" y="73388"/>
                  <a:pt x="106295" y="73436"/>
                  <a:pt x="106385" y="73379"/>
                </a:cubicBezTo>
                <a:cubicBezTo>
                  <a:pt x="106496" y="73307"/>
                  <a:pt x="106487" y="73177"/>
                  <a:pt x="106575" y="73087"/>
                </a:cubicBezTo>
                <a:cubicBezTo>
                  <a:pt x="106853" y="72808"/>
                  <a:pt x="107430" y="72519"/>
                  <a:pt x="107830" y="72364"/>
                </a:cubicBezTo>
                <a:cubicBezTo>
                  <a:pt x="107991" y="72300"/>
                  <a:pt x="108076" y="72390"/>
                  <a:pt x="108220" y="72309"/>
                </a:cubicBezTo>
                <a:cubicBezTo>
                  <a:pt x="108337" y="72244"/>
                  <a:pt x="108440" y="72029"/>
                  <a:pt x="108585" y="71944"/>
                </a:cubicBezTo>
                <a:cubicBezTo>
                  <a:pt x="108719" y="71865"/>
                  <a:pt x="108902" y="71850"/>
                  <a:pt x="109027" y="71761"/>
                </a:cubicBezTo>
                <a:cubicBezTo>
                  <a:pt x="109186" y="71646"/>
                  <a:pt x="109240" y="71481"/>
                  <a:pt x="109393" y="71395"/>
                </a:cubicBezTo>
                <a:cubicBezTo>
                  <a:pt x="109728" y="71206"/>
                  <a:pt x="110563" y="70802"/>
                  <a:pt x="110678" y="70754"/>
                </a:cubicBezTo>
                <a:cubicBezTo>
                  <a:pt x="110750" y="70724"/>
                  <a:pt x="110848" y="70806"/>
                  <a:pt x="110892" y="70772"/>
                </a:cubicBezTo>
                <a:cubicBezTo>
                  <a:pt x="111127" y="70592"/>
                  <a:pt x="111108" y="70369"/>
                  <a:pt x="111306" y="70277"/>
                </a:cubicBezTo>
                <a:cubicBezTo>
                  <a:pt x="111462" y="70205"/>
                  <a:pt x="111762" y="70326"/>
                  <a:pt x="111910" y="70236"/>
                </a:cubicBezTo>
                <a:cubicBezTo>
                  <a:pt x="112081" y="70131"/>
                  <a:pt x="112125" y="69920"/>
                  <a:pt x="112323" y="69739"/>
                </a:cubicBezTo>
                <a:cubicBezTo>
                  <a:pt x="112705" y="69389"/>
                  <a:pt x="113125" y="69162"/>
                  <a:pt x="113444" y="69694"/>
                </a:cubicBezTo>
                <a:cubicBezTo>
                  <a:pt x="113670" y="69536"/>
                  <a:pt x="114021" y="69533"/>
                  <a:pt x="114236" y="69359"/>
                </a:cubicBezTo>
                <a:cubicBezTo>
                  <a:pt x="114399" y="69228"/>
                  <a:pt x="114347" y="69004"/>
                  <a:pt x="114432" y="68845"/>
                </a:cubicBezTo>
                <a:cubicBezTo>
                  <a:pt x="114676" y="68384"/>
                  <a:pt x="115528" y="68005"/>
                  <a:pt x="116029" y="67727"/>
                </a:cubicBezTo>
                <a:cubicBezTo>
                  <a:pt x="116133" y="67668"/>
                  <a:pt x="116209" y="67805"/>
                  <a:pt x="116330" y="67704"/>
                </a:cubicBezTo>
                <a:cubicBezTo>
                  <a:pt x="116375" y="67666"/>
                  <a:pt x="116317" y="67481"/>
                  <a:pt x="116427" y="67447"/>
                </a:cubicBezTo>
                <a:cubicBezTo>
                  <a:pt x="116427" y="67447"/>
                  <a:pt x="116574" y="67590"/>
                  <a:pt x="116593" y="67591"/>
                </a:cubicBezTo>
                <a:cubicBezTo>
                  <a:pt x="117003" y="67610"/>
                  <a:pt x="117217" y="67007"/>
                  <a:pt x="117437" y="66903"/>
                </a:cubicBezTo>
                <a:cubicBezTo>
                  <a:pt x="117681" y="66788"/>
                  <a:pt x="118027" y="67067"/>
                  <a:pt x="118127" y="66816"/>
                </a:cubicBezTo>
                <a:cubicBezTo>
                  <a:pt x="118200" y="66633"/>
                  <a:pt x="118524" y="66935"/>
                  <a:pt x="118437" y="66572"/>
                </a:cubicBezTo>
                <a:cubicBezTo>
                  <a:pt x="118327" y="66608"/>
                  <a:pt x="118218" y="66635"/>
                  <a:pt x="118184" y="66467"/>
                </a:cubicBezTo>
                <a:cubicBezTo>
                  <a:pt x="118381" y="66226"/>
                  <a:pt x="118445" y="65976"/>
                  <a:pt x="118715" y="66017"/>
                </a:cubicBezTo>
                <a:cubicBezTo>
                  <a:pt x="118992" y="66061"/>
                  <a:pt x="119009" y="65900"/>
                  <a:pt x="119151" y="65826"/>
                </a:cubicBezTo>
                <a:cubicBezTo>
                  <a:pt x="119259" y="65769"/>
                  <a:pt x="119324" y="65896"/>
                  <a:pt x="119452" y="65800"/>
                </a:cubicBezTo>
                <a:cubicBezTo>
                  <a:pt x="119583" y="65705"/>
                  <a:pt x="119548" y="65561"/>
                  <a:pt x="119721" y="65467"/>
                </a:cubicBezTo>
                <a:cubicBezTo>
                  <a:pt x="119883" y="65380"/>
                  <a:pt x="120191" y="65403"/>
                  <a:pt x="120372" y="65287"/>
                </a:cubicBezTo>
                <a:cubicBezTo>
                  <a:pt x="120477" y="65220"/>
                  <a:pt x="120449" y="65142"/>
                  <a:pt x="120593" y="65082"/>
                </a:cubicBezTo>
                <a:cubicBezTo>
                  <a:pt x="120783" y="65002"/>
                  <a:pt x="120988" y="65049"/>
                  <a:pt x="121154" y="64938"/>
                </a:cubicBezTo>
                <a:cubicBezTo>
                  <a:pt x="121400" y="64776"/>
                  <a:pt x="121323" y="64312"/>
                  <a:pt x="121770" y="64447"/>
                </a:cubicBezTo>
                <a:cubicBezTo>
                  <a:pt x="121905" y="64673"/>
                  <a:pt x="121245" y="64581"/>
                  <a:pt x="121543" y="64872"/>
                </a:cubicBezTo>
                <a:cubicBezTo>
                  <a:pt x="121893" y="64892"/>
                  <a:pt x="121866" y="64704"/>
                  <a:pt x="122239" y="64560"/>
                </a:cubicBezTo>
                <a:cubicBezTo>
                  <a:pt x="122028" y="64267"/>
                  <a:pt x="122282" y="64192"/>
                  <a:pt x="122338" y="64084"/>
                </a:cubicBezTo>
                <a:cubicBezTo>
                  <a:pt x="122476" y="63818"/>
                  <a:pt x="122513" y="63680"/>
                  <a:pt x="122737" y="63580"/>
                </a:cubicBezTo>
                <a:cubicBezTo>
                  <a:pt x="122882" y="63516"/>
                  <a:pt x="123099" y="63550"/>
                  <a:pt x="123213" y="63476"/>
                </a:cubicBezTo>
                <a:cubicBezTo>
                  <a:pt x="123424" y="63339"/>
                  <a:pt x="123577" y="63001"/>
                  <a:pt x="123784" y="62891"/>
                </a:cubicBezTo>
                <a:cubicBezTo>
                  <a:pt x="123991" y="62781"/>
                  <a:pt x="124212" y="62904"/>
                  <a:pt x="124385" y="62835"/>
                </a:cubicBezTo>
                <a:cubicBezTo>
                  <a:pt x="124528" y="62777"/>
                  <a:pt x="124864" y="62567"/>
                  <a:pt x="124951" y="62468"/>
                </a:cubicBezTo>
                <a:cubicBezTo>
                  <a:pt x="125074" y="62328"/>
                  <a:pt x="125011" y="62153"/>
                  <a:pt x="125173" y="62041"/>
                </a:cubicBezTo>
                <a:cubicBezTo>
                  <a:pt x="125678" y="61691"/>
                  <a:pt x="126386" y="61693"/>
                  <a:pt x="126734" y="61109"/>
                </a:cubicBezTo>
                <a:cubicBezTo>
                  <a:pt x="126875" y="61188"/>
                  <a:pt x="126970" y="61404"/>
                  <a:pt x="127159" y="61347"/>
                </a:cubicBezTo>
                <a:cubicBezTo>
                  <a:pt x="127184" y="60766"/>
                  <a:pt x="127659" y="60500"/>
                  <a:pt x="128158" y="60339"/>
                </a:cubicBezTo>
                <a:cubicBezTo>
                  <a:pt x="128284" y="60298"/>
                  <a:pt x="128614" y="60246"/>
                  <a:pt x="128717" y="60188"/>
                </a:cubicBezTo>
                <a:cubicBezTo>
                  <a:pt x="128731" y="60180"/>
                  <a:pt x="128850" y="59931"/>
                  <a:pt x="128893" y="59889"/>
                </a:cubicBezTo>
                <a:cubicBezTo>
                  <a:pt x="129193" y="59596"/>
                  <a:pt x="129647" y="59479"/>
                  <a:pt x="129969" y="59277"/>
                </a:cubicBezTo>
                <a:cubicBezTo>
                  <a:pt x="130262" y="59094"/>
                  <a:pt x="130282" y="58569"/>
                  <a:pt x="130741" y="58911"/>
                </a:cubicBezTo>
                <a:cubicBezTo>
                  <a:pt x="130631" y="59064"/>
                  <a:pt x="130280" y="59126"/>
                  <a:pt x="130439" y="59382"/>
                </a:cubicBezTo>
                <a:cubicBezTo>
                  <a:pt x="130979" y="59050"/>
                  <a:pt x="131614" y="58946"/>
                  <a:pt x="132029" y="58521"/>
                </a:cubicBezTo>
                <a:cubicBezTo>
                  <a:pt x="132174" y="58373"/>
                  <a:pt x="132165" y="58164"/>
                  <a:pt x="132332" y="58050"/>
                </a:cubicBezTo>
                <a:cubicBezTo>
                  <a:pt x="132467" y="57958"/>
                  <a:pt x="132571" y="58024"/>
                  <a:pt x="132718" y="57977"/>
                </a:cubicBezTo>
                <a:cubicBezTo>
                  <a:pt x="133272" y="57796"/>
                  <a:pt x="133288" y="57539"/>
                  <a:pt x="133575" y="57346"/>
                </a:cubicBezTo>
                <a:cubicBezTo>
                  <a:pt x="133667" y="57282"/>
                  <a:pt x="133743" y="57379"/>
                  <a:pt x="133873" y="57311"/>
                </a:cubicBezTo>
                <a:cubicBezTo>
                  <a:pt x="134163" y="57159"/>
                  <a:pt x="134564" y="56923"/>
                  <a:pt x="134687" y="56810"/>
                </a:cubicBezTo>
                <a:cubicBezTo>
                  <a:pt x="134725" y="56776"/>
                  <a:pt x="134593" y="56584"/>
                  <a:pt x="134644" y="56502"/>
                </a:cubicBezTo>
                <a:cubicBezTo>
                  <a:pt x="134794" y="56259"/>
                  <a:pt x="135214" y="56349"/>
                  <a:pt x="135071" y="56078"/>
                </a:cubicBezTo>
                <a:cubicBezTo>
                  <a:pt x="135271" y="56198"/>
                  <a:pt x="135476" y="56310"/>
                  <a:pt x="135799" y="56055"/>
                </a:cubicBezTo>
                <a:cubicBezTo>
                  <a:pt x="135706" y="55756"/>
                  <a:pt x="135390" y="55963"/>
                  <a:pt x="135498" y="55652"/>
                </a:cubicBezTo>
                <a:cubicBezTo>
                  <a:pt x="136138" y="55139"/>
                  <a:pt x="136777" y="54839"/>
                  <a:pt x="137540" y="54434"/>
                </a:cubicBezTo>
                <a:cubicBezTo>
                  <a:pt x="137749" y="54322"/>
                  <a:pt x="137978" y="54100"/>
                  <a:pt x="138094" y="54053"/>
                </a:cubicBezTo>
                <a:cubicBezTo>
                  <a:pt x="138094" y="54053"/>
                  <a:pt x="138333" y="54161"/>
                  <a:pt x="138351" y="54145"/>
                </a:cubicBezTo>
                <a:cubicBezTo>
                  <a:pt x="138639" y="53918"/>
                  <a:pt x="138510" y="53616"/>
                  <a:pt x="138771" y="53498"/>
                </a:cubicBezTo>
                <a:cubicBezTo>
                  <a:pt x="138985" y="53652"/>
                  <a:pt x="139412" y="53131"/>
                  <a:pt x="139581" y="53425"/>
                </a:cubicBezTo>
                <a:cubicBezTo>
                  <a:pt x="139443" y="52831"/>
                  <a:pt x="140432" y="52694"/>
                  <a:pt x="140933" y="52312"/>
                </a:cubicBezTo>
                <a:cubicBezTo>
                  <a:pt x="141186" y="52117"/>
                  <a:pt x="141311" y="51834"/>
                  <a:pt x="141477" y="51708"/>
                </a:cubicBezTo>
                <a:cubicBezTo>
                  <a:pt x="141571" y="51636"/>
                  <a:pt x="141698" y="51740"/>
                  <a:pt x="141860" y="51626"/>
                </a:cubicBezTo>
                <a:cubicBezTo>
                  <a:pt x="141992" y="51531"/>
                  <a:pt x="142062" y="51335"/>
                  <a:pt x="142193" y="51236"/>
                </a:cubicBezTo>
                <a:cubicBezTo>
                  <a:pt x="142334" y="51129"/>
                  <a:pt x="142501" y="51196"/>
                  <a:pt x="142576" y="51152"/>
                </a:cubicBezTo>
                <a:cubicBezTo>
                  <a:pt x="142681" y="51091"/>
                  <a:pt x="142795" y="50833"/>
                  <a:pt x="142908" y="50762"/>
                </a:cubicBezTo>
                <a:cubicBezTo>
                  <a:pt x="143211" y="50576"/>
                  <a:pt x="143557" y="50482"/>
                  <a:pt x="143838" y="50291"/>
                </a:cubicBezTo>
                <a:cubicBezTo>
                  <a:pt x="144176" y="50061"/>
                  <a:pt x="144351" y="49755"/>
                  <a:pt x="144675" y="49643"/>
                </a:cubicBezTo>
                <a:cubicBezTo>
                  <a:pt x="144831" y="49590"/>
                  <a:pt x="145048" y="49678"/>
                  <a:pt x="145185" y="49602"/>
                </a:cubicBezTo>
                <a:cubicBezTo>
                  <a:pt x="145055" y="49411"/>
                  <a:pt x="144811" y="49316"/>
                  <a:pt x="145044" y="49120"/>
                </a:cubicBezTo>
                <a:cubicBezTo>
                  <a:pt x="145347" y="49139"/>
                  <a:pt x="145550" y="49493"/>
                  <a:pt x="145942" y="49212"/>
                </a:cubicBezTo>
                <a:cubicBezTo>
                  <a:pt x="146129" y="49028"/>
                  <a:pt x="145542" y="48897"/>
                  <a:pt x="145885" y="48686"/>
                </a:cubicBezTo>
                <a:cubicBezTo>
                  <a:pt x="146723" y="48549"/>
                  <a:pt x="147148" y="47849"/>
                  <a:pt x="147771" y="47599"/>
                </a:cubicBezTo>
                <a:cubicBezTo>
                  <a:pt x="147910" y="47544"/>
                  <a:pt x="147966" y="47789"/>
                  <a:pt x="148076" y="47775"/>
                </a:cubicBezTo>
                <a:cubicBezTo>
                  <a:pt x="148200" y="47759"/>
                  <a:pt x="148252" y="47553"/>
                  <a:pt x="148449" y="47468"/>
                </a:cubicBezTo>
                <a:cubicBezTo>
                  <a:pt x="148809" y="47313"/>
                  <a:pt x="148712" y="47611"/>
                  <a:pt x="148960" y="47423"/>
                </a:cubicBezTo>
                <a:cubicBezTo>
                  <a:pt x="149226" y="47220"/>
                  <a:pt x="149084" y="46945"/>
                  <a:pt x="149446" y="46721"/>
                </a:cubicBezTo>
                <a:cubicBezTo>
                  <a:pt x="149587" y="46676"/>
                  <a:pt x="149617" y="46908"/>
                  <a:pt x="149751" y="46896"/>
                </a:cubicBezTo>
                <a:cubicBezTo>
                  <a:pt x="149718" y="46900"/>
                  <a:pt x="150281" y="46516"/>
                  <a:pt x="150292" y="46501"/>
                </a:cubicBezTo>
                <a:cubicBezTo>
                  <a:pt x="150479" y="46256"/>
                  <a:pt x="150142" y="45872"/>
                  <a:pt x="150479" y="45845"/>
                </a:cubicBezTo>
                <a:cubicBezTo>
                  <a:pt x="150778" y="45540"/>
                  <a:pt x="150802" y="46206"/>
                  <a:pt x="151082" y="45972"/>
                </a:cubicBezTo>
                <a:cubicBezTo>
                  <a:pt x="151106" y="45673"/>
                  <a:pt x="150824" y="45718"/>
                  <a:pt x="150934" y="45491"/>
                </a:cubicBezTo>
                <a:cubicBezTo>
                  <a:pt x="151222" y="45419"/>
                  <a:pt x="151099" y="45210"/>
                  <a:pt x="151387" y="45137"/>
                </a:cubicBezTo>
                <a:lnTo>
                  <a:pt x="151573" y="45486"/>
                </a:lnTo>
                <a:cubicBezTo>
                  <a:pt x="151862" y="45212"/>
                  <a:pt x="152117" y="45247"/>
                  <a:pt x="152575" y="44953"/>
                </a:cubicBezTo>
                <a:cubicBezTo>
                  <a:pt x="151972" y="44448"/>
                  <a:pt x="152966" y="44491"/>
                  <a:pt x="152915" y="43988"/>
                </a:cubicBezTo>
                <a:cubicBezTo>
                  <a:pt x="153187" y="43941"/>
                  <a:pt x="153348" y="44313"/>
                  <a:pt x="153645" y="44157"/>
                </a:cubicBezTo>
                <a:cubicBezTo>
                  <a:pt x="153748" y="43901"/>
                  <a:pt x="153787" y="43655"/>
                  <a:pt x="154013" y="43512"/>
                </a:cubicBezTo>
                <a:cubicBezTo>
                  <a:pt x="154166" y="43415"/>
                  <a:pt x="154365" y="43569"/>
                  <a:pt x="154599" y="43537"/>
                </a:cubicBezTo>
                <a:cubicBezTo>
                  <a:pt x="154867" y="43494"/>
                  <a:pt x="155151" y="43280"/>
                  <a:pt x="155155" y="43247"/>
                </a:cubicBezTo>
                <a:cubicBezTo>
                  <a:pt x="155185" y="43095"/>
                  <a:pt x="155267" y="42872"/>
                  <a:pt x="155348" y="42818"/>
                </a:cubicBezTo>
                <a:cubicBezTo>
                  <a:pt x="155567" y="42677"/>
                  <a:pt x="155843" y="42915"/>
                  <a:pt x="155910" y="42658"/>
                </a:cubicBezTo>
                <a:cubicBezTo>
                  <a:pt x="156047" y="42628"/>
                  <a:pt x="155638" y="42172"/>
                  <a:pt x="155893" y="42231"/>
                </a:cubicBezTo>
                <a:cubicBezTo>
                  <a:pt x="155992" y="42169"/>
                  <a:pt x="156053" y="42543"/>
                  <a:pt x="156136" y="42664"/>
                </a:cubicBezTo>
                <a:cubicBezTo>
                  <a:pt x="156417" y="42721"/>
                  <a:pt x="156366" y="42301"/>
                  <a:pt x="156502" y="42187"/>
                </a:cubicBezTo>
                <a:cubicBezTo>
                  <a:pt x="156562" y="42140"/>
                  <a:pt x="156698" y="42216"/>
                  <a:pt x="156779" y="42188"/>
                </a:cubicBezTo>
                <a:cubicBezTo>
                  <a:pt x="156918" y="42136"/>
                  <a:pt x="156973" y="41903"/>
                  <a:pt x="157193" y="41943"/>
                </a:cubicBezTo>
                <a:cubicBezTo>
                  <a:pt x="157190" y="41751"/>
                  <a:pt x="156943" y="41672"/>
                  <a:pt x="157080" y="41565"/>
                </a:cubicBezTo>
                <a:cubicBezTo>
                  <a:pt x="157113" y="41530"/>
                  <a:pt x="157156" y="41506"/>
                  <a:pt x="157203" y="41494"/>
                </a:cubicBezTo>
                <a:cubicBezTo>
                  <a:pt x="157392" y="41457"/>
                  <a:pt x="157599" y="41636"/>
                  <a:pt x="157805" y="41574"/>
                </a:cubicBezTo>
                <a:cubicBezTo>
                  <a:pt x="157924" y="41542"/>
                  <a:pt x="157986" y="41260"/>
                  <a:pt x="158112" y="41208"/>
                </a:cubicBezTo>
                <a:cubicBezTo>
                  <a:pt x="158330" y="41114"/>
                  <a:pt x="158692" y="41393"/>
                  <a:pt x="158802" y="41400"/>
                </a:cubicBezTo>
                <a:cubicBezTo>
                  <a:pt x="159030" y="41410"/>
                  <a:pt x="159267" y="41247"/>
                  <a:pt x="159483" y="41230"/>
                </a:cubicBezTo>
                <a:cubicBezTo>
                  <a:pt x="159614" y="41224"/>
                  <a:pt x="159733" y="41328"/>
                  <a:pt x="159881" y="41304"/>
                </a:cubicBezTo>
                <a:cubicBezTo>
                  <a:pt x="159947" y="41293"/>
                  <a:pt x="160093" y="41105"/>
                  <a:pt x="160145" y="41094"/>
                </a:cubicBezTo>
                <a:cubicBezTo>
                  <a:pt x="160502" y="40985"/>
                  <a:pt x="161120" y="41183"/>
                  <a:pt x="161729" y="41064"/>
                </a:cubicBezTo>
                <a:cubicBezTo>
                  <a:pt x="161905" y="41030"/>
                  <a:pt x="162048" y="40884"/>
                  <a:pt x="162227" y="40869"/>
                </a:cubicBezTo>
                <a:cubicBezTo>
                  <a:pt x="162899" y="40805"/>
                  <a:pt x="163828" y="40774"/>
                  <a:pt x="164299" y="40907"/>
                </a:cubicBezTo>
                <a:cubicBezTo>
                  <a:pt x="164423" y="40942"/>
                  <a:pt x="164500" y="41086"/>
                  <a:pt x="164640" y="41114"/>
                </a:cubicBezTo>
                <a:cubicBezTo>
                  <a:pt x="164801" y="41145"/>
                  <a:pt x="164834" y="41005"/>
                  <a:pt x="164988" y="41024"/>
                </a:cubicBezTo>
                <a:cubicBezTo>
                  <a:pt x="165214" y="41056"/>
                  <a:pt x="165497" y="41308"/>
                  <a:pt x="165582" y="41345"/>
                </a:cubicBezTo>
                <a:cubicBezTo>
                  <a:pt x="165861" y="41464"/>
                  <a:pt x="166181" y="41393"/>
                  <a:pt x="166354" y="41474"/>
                </a:cubicBezTo>
                <a:cubicBezTo>
                  <a:pt x="166783" y="41676"/>
                  <a:pt x="167189" y="42251"/>
                  <a:pt x="167720" y="41743"/>
                </a:cubicBezTo>
                <a:cubicBezTo>
                  <a:pt x="167614" y="41696"/>
                  <a:pt x="167552" y="41605"/>
                  <a:pt x="167565" y="41437"/>
                </a:cubicBezTo>
                <a:cubicBezTo>
                  <a:pt x="167754" y="41213"/>
                  <a:pt x="167897" y="41592"/>
                  <a:pt x="168088" y="41369"/>
                </a:cubicBezTo>
                <a:cubicBezTo>
                  <a:pt x="168121" y="40873"/>
                  <a:pt x="167841" y="40692"/>
                  <a:pt x="167992" y="40077"/>
                </a:cubicBezTo>
                <a:cubicBezTo>
                  <a:pt x="168169" y="39951"/>
                  <a:pt x="168281" y="39740"/>
                  <a:pt x="168540" y="39715"/>
                </a:cubicBezTo>
                <a:cubicBezTo>
                  <a:pt x="168634" y="39313"/>
                  <a:pt x="168132" y="39504"/>
                  <a:pt x="168225" y="39101"/>
                </a:cubicBezTo>
                <a:cubicBezTo>
                  <a:pt x="168504" y="39220"/>
                  <a:pt x="168813" y="39240"/>
                  <a:pt x="169105" y="39157"/>
                </a:cubicBezTo>
                <a:cubicBezTo>
                  <a:pt x="169170" y="38842"/>
                  <a:pt x="168980" y="38483"/>
                  <a:pt x="169512" y="38396"/>
                </a:cubicBezTo>
                <a:cubicBezTo>
                  <a:pt x="169550" y="38074"/>
                  <a:pt x="169146" y="37933"/>
                  <a:pt x="169383" y="37694"/>
                </a:cubicBezTo>
                <a:cubicBezTo>
                  <a:pt x="169768" y="37994"/>
                  <a:pt x="169791" y="37590"/>
                  <a:pt x="170110" y="37547"/>
                </a:cubicBezTo>
                <a:cubicBezTo>
                  <a:pt x="171022" y="37433"/>
                  <a:pt x="171929" y="37734"/>
                  <a:pt x="172772" y="37879"/>
                </a:cubicBezTo>
                <a:cubicBezTo>
                  <a:pt x="173058" y="37929"/>
                  <a:pt x="173322" y="37887"/>
                  <a:pt x="173572" y="37962"/>
                </a:cubicBezTo>
                <a:cubicBezTo>
                  <a:pt x="173688" y="37996"/>
                  <a:pt x="173733" y="38144"/>
                  <a:pt x="173817" y="38185"/>
                </a:cubicBezTo>
                <a:cubicBezTo>
                  <a:pt x="173983" y="38265"/>
                  <a:pt x="174248" y="38295"/>
                  <a:pt x="174426" y="38353"/>
                </a:cubicBezTo>
                <a:cubicBezTo>
                  <a:pt x="174940" y="38521"/>
                  <a:pt x="175098" y="38552"/>
                  <a:pt x="175399" y="38467"/>
                </a:cubicBezTo>
                <a:cubicBezTo>
                  <a:pt x="175669" y="38388"/>
                  <a:pt x="175823" y="38344"/>
                  <a:pt x="175967" y="38239"/>
                </a:cubicBezTo>
                <a:cubicBezTo>
                  <a:pt x="176084" y="38154"/>
                  <a:pt x="176141" y="38176"/>
                  <a:pt x="176181" y="37967"/>
                </a:cubicBezTo>
                <a:cubicBezTo>
                  <a:pt x="176248" y="37630"/>
                  <a:pt x="176001" y="37608"/>
                  <a:pt x="175989" y="37346"/>
                </a:cubicBezTo>
                <a:cubicBezTo>
                  <a:pt x="176011" y="37185"/>
                  <a:pt x="176243" y="37323"/>
                  <a:pt x="176282" y="37184"/>
                </a:cubicBezTo>
                <a:cubicBezTo>
                  <a:pt x="175864" y="37043"/>
                  <a:pt x="176251" y="36621"/>
                  <a:pt x="176203" y="36378"/>
                </a:cubicBezTo>
                <a:cubicBezTo>
                  <a:pt x="176171" y="36218"/>
                  <a:pt x="175872" y="35882"/>
                  <a:pt x="175824" y="35734"/>
                </a:cubicBezTo>
                <a:cubicBezTo>
                  <a:pt x="175788" y="35619"/>
                  <a:pt x="175850" y="35500"/>
                  <a:pt x="175770" y="35429"/>
                </a:cubicBezTo>
                <a:cubicBezTo>
                  <a:pt x="175504" y="35189"/>
                  <a:pt x="174999" y="35228"/>
                  <a:pt x="174611" y="35095"/>
                </a:cubicBezTo>
                <a:cubicBezTo>
                  <a:pt x="174496" y="35056"/>
                  <a:pt x="174444" y="34904"/>
                  <a:pt x="174360" y="34868"/>
                </a:cubicBezTo>
                <a:cubicBezTo>
                  <a:pt x="173946" y="34692"/>
                  <a:pt x="173732" y="34797"/>
                  <a:pt x="173671" y="34398"/>
                </a:cubicBezTo>
                <a:cubicBezTo>
                  <a:pt x="173733" y="34147"/>
                  <a:pt x="173975" y="34129"/>
                  <a:pt x="174007" y="33837"/>
                </a:cubicBezTo>
                <a:cubicBezTo>
                  <a:pt x="173677" y="33416"/>
                  <a:pt x="173402" y="33075"/>
                  <a:pt x="172877" y="33028"/>
                </a:cubicBezTo>
                <a:cubicBezTo>
                  <a:pt x="172612" y="32078"/>
                  <a:pt x="173467" y="32059"/>
                  <a:pt x="173967" y="32444"/>
                </a:cubicBezTo>
                <a:cubicBezTo>
                  <a:pt x="174123" y="32091"/>
                  <a:pt x="174596" y="32145"/>
                  <a:pt x="174951" y="32053"/>
                </a:cubicBezTo>
                <a:cubicBezTo>
                  <a:pt x="175207" y="31895"/>
                  <a:pt x="174811" y="31520"/>
                  <a:pt x="175205" y="31485"/>
                </a:cubicBezTo>
                <a:cubicBezTo>
                  <a:pt x="175618" y="31810"/>
                  <a:pt x="176019" y="31715"/>
                  <a:pt x="176411" y="31727"/>
                </a:cubicBezTo>
                <a:cubicBezTo>
                  <a:pt x="176730" y="31736"/>
                  <a:pt x="177027" y="31910"/>
                  <a:pt x="177333" y="31943"/>
                </a:cubicBezTo>
                <a:cubicBezTo>
                  <a:pt x="177558" y="31968"/>
                  <a:pt x="177786" y="31817"/>
                  <a:pt x="178012" y="31835"/>
                </a:cubicBezTo>
                <a:cubicBezTo>
                  <a:pt x="178140" y="31846"/>
                  <a:pt x="178323" y="31973"/>
                  <a:pt x="178467" y="31996"/>
                </a:cubicBezTo>
                <a:cubicBezTo>
                  <a:pt x="178635" y="32024"/>
                  <a:pt x="178764" y="31941"/>
                  <a:pt x="178854" y="31952"/>
                </a:cubicBezTo>
                <a:cubicBezTo>
                  <a:pt x="179011" y="31973"/>
                  <a:pt x="179146" y="32102"/>
                  <a:pt x="179306" y="32118"/>
                </a:cubicBezTo>
                <a:cubicBezTo>
                  <a:pt x="179697" y="32157"/>
                  <a:pt x="180387" y="32230"/>
                  <a:pt x="180905" y="32264"/>
                </a:cubicBezTo>
                <a:cubicBezTo>
                  <a:pt x="181039" y="32273"/>
                  <a:pt x="181243" y="32212"/>
                  <a:pt x="181294" y="32226"/>
                </a:cubicBezTo>
                <a:cubicBezTo>
                  <a:pt x="181486" y="32277"/>
                  <a:pt x="181558" y="32474"/>
                  <a:pt x="181728" y="32500"/>
                </a:cubicBezTo>
                <a:cubicBezTo>
                  <a:pt x="181821" y="32514"/>
                  <a:pt x="181977" y="32347"/>
                  <a:pt x="182133" y="32367"/>
                </a:cubicBezTo>
                <a:cubicBezTo>
                  <a:pt x="182279" y="32386"/>
                  <a:pt x="182451" y="32535"/>
                  <a:pt x="182582" y="32543"/>
                </a:cubicBezTo>
                <a:cubicBezTo>
                  <a:pt x="183043" y="32578"/>
                  <a:pt x="183495" y="32451"/>
                  <a:pt x="183916" y="32584"/>
                </a:cubicBezTo>
                <a:cubicBezTo>
                  <a:pt x="183789" y="31793"/>
                  <a:pt x="182920" y="32260"/>
                  <a:pt x="182462" y="32123"/>
                </a:cubicBezTo>
                <a:cubicBezTo>
                  <a:pt x="182253" y="32061"/>
                  <a:pt x="182201" y="31857"/>
                  <a:pt x="182045" y="31751"/>
                </a:cubicBezTo>
                <a:cubicBezTo>
                  <a:pt x="181706" y="31525"/>
                  <a:pt x="181284" y="31471"/>
                  <a:pt x="180968" y="31274"/>
                </a:cubicBezTo>
                <a:cubicBezTo>
                  <a:pt x="180785" y="31255"/>
                  <a:pt x="181070" y="31681"/>
                  <a:pt x="180720" y="31635"/>
                </a:cubicBezTo>
                <a:cubicBezTo>
                  <a:pt x="180075" y="31503"/>
                  <a:pt x="179969" y="31487"/>
                  <a:pt x="179315" y="31421"/>
                </a:cubicBezTo>
                <a:lnTo>
                  <a:pt x="179371" y="31030"/>
                </a:lnTo>
                <a:cubicBezTo>
                  <a:pt x="178998" y="30862"/>
                  <a:pt x="178975" y="31182"/>
                  <a:pt x="178685" y="31129"/>
                </a:cubicBezTo>
                <a:cubicBezTo>
                  <a:pt x="178599" y="30676"/>
                  <a:pt x="178215" y="30887"/>
                  <a:pt x="177865" y="30818"/>
                </a:cubicBezTo>
                <a:cubicBezTo>
                  <a:pt x="177476" y="30741"/>
                  <a:pt x="176779" y="30561"/>
                  <a:pt x="176663" y="30465"/>
                </a:cubicBezTo>
                <a:cubicBezTo>
                  <a:pt x="176344" y="30201"/>
                  <a:pt x="176209" y="30447"/>
                  <a:pt x="175895" y="30470"/>
                </a:cubicBezTo>
                <a:cubicBezTo>
                  <a:pt x="175622" y="30491"/>
                  <a:pt x="175469" y="30382"/>
                  <a:pt x="175234" y="30395"/>
                </a:cubicBezTo>
                <a:cubicBezTo>
                  <a:pt x="175367" y="29965"/>
                  <a:pt x="175069" y="30054"/>
                  <a:pt x="174898" y="29960"/>
                </a:cubicBezTo>
                <a:cubicBezTo>
                  <a:pt x="174869" y="29944"/>
                  <a:pt x="174779" y="29782"/>
                  <a:pt x="174730" y="29742"/>
                </a:cubicBezTo>
                <a:cubicBezTo>
                  <a:pt x="174563" y="29607"/>
                  <a:pt x="174428" y="29471"/>
                  <a:pt x="174285" y="29399"/>
                </a:cubicBezTo>
                <a:cubicBezTo>
                  <a:pt x="174096" y="29305"/>
                  <a:pt x="173885" y="29397"/>
                  <a:pt x="173713" y="29340"/>
                </a:cubicBezTo>
                <a:cubicBezTo>
                  <a:pt x="173595" y="29302"/>
                  <a:pt x="173542" y="29184"/>
                  <a:pt x="173446" y="29116"/>
                </a:cubicBezTo>
                <a:cubicBezTo>
                  <a:pt x="173285" y="29000"/>
                  <a:pt x="173275" y="29052"/>
                  <a:pt x="173177" y="28892"/>
                </a:cubicBezTo>
                <a:cubicBezTo>
                  <a:pt x="173140" y="28831"/>
                  <a:pt x="173296" y="28752"/>
                  <a:pt x="173292" y="28704"/>
                </a:cubicBezTo>
                <a:cubicBezTo>
                  <a:pt x="173290" y="28673"/>
                  <a:pt x="173132" y="28571"/>
                  <a:pt x="173119" y="28490"/>
                </a:cubicBezTo>
                <a:cubicBezTo>
                  <a:pt x="173082" y="28268"/>
                  <a:pt x="173171" y="28055"/>
                  <a:pt x="173078" y="27891"/>
                </a:cubicBezTo>
                <a:cubicBezTo>
                  <a:pt x="172985" y="27730"/>
                  <a:pt x="172700" y="27799"/>
                  <a:pt x="172429" y="27533"/>
                </a:cubicBezTo>
                <a:cubicBezTo>
                  <a:pt x="172286" y="27395"/>
                  <a:pt x="172236" y="27025"/>
                  <a:pt x="172100" y="26812"/>
                </a:cubicBezTo>
                <a:cubicBezTo>
                  <a:pt x="172038" y="26714"/>
                  <a:pt x="171794" y="26683"/>
                  <a:pt x="171725" y="26584"/>
                </a:cubicBezTo>
                <a:cubicBezTo>
                  <a:pt x="171685" y="26522"/>
                  <a:pt x="171849" y="26444"/>
                  <a:pt x="171840" y="26395"/>
                </a:cubicBezTo>
                <a:cubicBezTo>
                  <a:pt x="171796" y="26174"/>
                  <a:pt x="171569" y="26431"/>
                  <a:pt x="171449" y="26363"/>
                </a:cubicBezTo>
                <a:cubicBezTo>
                  <a:pt x="171413" y="26342"/>
                  <a:pt x="171571" y="26189"/>
                  <a:pt x="171563" y="26174"/>
                </a:cubicBezTo>
                <a:cubicBezTo>
                  <a:pt x="171554" y="26157"/>
                  <a:pt x="171297" y="26073"/>
                  <a:pt x="171277" y="26052"/>
                </a:cubicBezTo>
                <a:cubicBezTo>
                  <a:pt x="171228" y="25997"/>
                  <a:pt x="171135" y="25994"/>
                  <a:pt x="171089" y="25937"/>
                </a:cubicBezTo>
                <a:cubicBezTo>
                  <a:pt x="171067" y="25908"/>
                  <a:pt x="171033" y="25644"/>
                  <a:pt x="171014" y="25634"/>
                </a:cubicBezTo>
                <a:cubicBezTo>
                  <a:pt x="170857" y="25552"/>
                  <a:pt x="170685" y="25724"/>
                  <a:pt x="170613" y="25705"/>
                </a:cubicBezTo>
                <a:cubicBezTo>
                  <a:pt x="170522" y="25681"/>
                  <a:pt x="170550" y="25472"/>
                  <a:pt x="170333" y="25487"/>
                </a:cubicBezTo>
                <a:cubicBezTo>
                  <a:pt x="170211" y="25496"/>
                  <a:pt x="170106" y="25693"/>
                  <a:pt x="169927" y="25656"/>
                </a:cubicBezTo>
                <a:cubicBezTo>
                  <a:pt x="169910" y="25652"/>
                  <a:pt x="169808" y="25470"/>
                  <a:pt x="169743" y="25445"/>
                </a:cubicBezTo>
                <a:cubicBezTo>
                  <a:pt x="169596" y="25390"/>
                  <a:pt x="169399" y="25469"/>
                  <a:pt x="169251" y="25415"/>
                </a:cubicBezTo>
                <a:cubicBezTo>
                  <a:pt x="169037" y="25338"/>
                  <a:pt x="169063" y="25175"/>
                  <a:pt x="168870" y="25194"/>
                </a:cubicBezTo>
                <a:cubicBezTo>
                  <a:pt x="168861" y="25195"/>
                  <a:pt x="168781" y="25377"/>
                  <a:pt x="168760" y="25386"/>
                </a:cubicBezTo>
                <a:cubicBezTo>
                  <a:pt x="168659" y="25429"/>
                  <a:pt x="168457" y="25305"/>
                  <a:pt x="168366" y="25363"/>
                </a:cubicBezTo>
                <a:cubicBezTo>
                  <a:pt x="168254" y="25433"/>
                  <a:pt x="168303" y="25773"/>
                  <a:pt x="168046" y="25840"/>
                </a:cubicBezTo>
                <a:cubicBezTo>
                  <a:pt x="167642" y="25946"/>
                  <a:pt x="167878" y="25810"/>
                  <a:pt x="167736" y="26121"/>
                </a:cubicBezTo>
                <a:cubicBezTo>
                  <a:pt x="167720" y="26156"/>
                  <a:pt x="167529" y="26235"/>
                  <a:pt x="167535" y="26211"/>
                </a:cubicBezTo>
                <a:cubicBezTo>
                  <a:pt x="167491" y="26375"/>
                  <a:pt x="167564" y="26525"/>
                  <a:pt x="167614" y="26610"/>
                </a:cubicBezTo>
                <a:cubicBezTo>
                  <a:pt x="167343" y="26689"/>
                  <a:pt x="167184" y="26892"/>
                  <a:pt x="166914" y="26971"/>
                </a:cubicBezTo>
                <a:cubicBezTo>
                  <a:pt x="166885" y="27275"/>
                  <a:pt x="167118" y="27539"/>
                  <a:pt x="166879" y="27761"/>
                </a:cubicBezTo>
                <a:cubicBezTo>
                  <a:pt x="166706" y="27489"/>
                  <a:pt x="166264" y="27567"/>
                  <a:pt x="166118" y="27434"/>
                </a:cubicBezTo>
                <a:cubicBezTo>
                  <a:pt x="166076" y="27396"/>
                  <a:pt x="166070" y="27157"/>
                  <a:pt x="166032" y="27135"/>
                </a:cubicBezTo>
                <a:cubicBezTo>
                  <a:pt x="165936" y="27077"/>
                  <a:pt x="165750" y="27160"/>
                  <a:pt x="165643" y="27120"/>
                </a:cubicBezTo>
                <a:cubicBezTo>
                  <a:pt x="165554" y="27085"/>
                  <a:pt x="165536" y="26959"/>
                  <a:pt x="165359" y="26913"/>
                </a:cubicBezTo>
                <a:cubicBezTo>
                  <a:pt x="165183" y="26865"/>
                  <a:pt x="164788" y="26780"/>
                  <a:pt x="164584" y="26792"/>
                </a:cubicBezTo>
                <a:cubicBezTo>
                  <a:pt x="164541" y="26794"/>
                  <a:pt x="164459" y="27061"/>
                  <a:pt x="164382" y="27083"/>
                </a:cubicBezTo>
                <a:cubicBezTo>
                  <a:pt x="164284" y="27110"/>
                  <a:pt x="164046" y="26841"/>
                  <a:pt x="163898" y="26973"/>
                </a:cubicBezTo>
                <a:cubicBezTo>
                  <a:pt x="163693" y="27136"/>
                  <a:pt x="163626" y="27459"/>
                  <a:pt x="163401" y="27655"/>
                </a:cubicBezTo>
                <a:cubicBezTo>
                  <a:pt x="163347" y="27702"/>
                  <a:pt x="163175" y="27617"/>
                  <a:pt x="163112" y="27651"/>
                </a:cubicBezTo>
                <a:cubicBezTo>
                  <a:pt x="162872" y="27773"/>
                  <a:pt x="163011" y="27981"/>
                  <a:pt x="162719" y="28039"/>
                </a:cubicBezTo>
                <a:cubicBezTo>
                  <a:pt x="162497" y="28084"/>
                  <a:pt x="162282" y="27862"/>
                  <a:pt x="162038" y="27836"/>
                </a:cubicBezTo>
                <a:cubicBezTo>
                  <a:pt x="161891" y="27822"/>
                  <a:pt x="161667" y="27923"/>
                  <a:pt x="161440" y="27934"/>
                </a:cubicBezTo>
                <a:cubicBezTo>
                  <a:pt x="161039" y="27951"/>
                  <a:pt x="160385" y="27927"/>
                  <a:pt x="160209" y="27854"/>
                </a:cubicBezTo>
                <a:cubicBezTo>
                  <a:pt x="160079" y="27799"/>
                  <a:pt x="160035" y="27866"/>
                  <a:pt x="160001" y="27860"/>
                </a:cubicBezTo>
                <a:cubicBezTo>
                  <a:pt x="159714" y="27810"/>
                  <a:pt x="159660" y="27698"/>
                  <a:pt x="159463" y="27683"/>
                </a:cubicBezTo>
                <a:cubicBezTo>
                  <a:pt x="159261" y="27670"/>
                  <a:pt x="159231" y="27796"/>
                  <a:pt x="159036" y="27805"/>
                </a:cubicBezTo>
                <a:cubicBezTo>
                  <a:pt x="158656" y="27822"/>
                  <a:pt x="158104" y="27814"/>
                  <a:pt x="157760" y="27805"/>
                </a:cubicBezTo>
                <a:cubicBezTo>
                  <a:pt x="157600" y="27800"/>
                  <a:pt x="157436" y="27684"/>
                  <a:pt x="157272" y="27658"/>
                </a:cubicBezTo>
                <a:cubicBezTo>
                  <a:pt x="156672" y="27570"/>
                  <a:pt x="156325" y="27841"/>
                  <a:pt x="155977" y="27739"/>
                </a:cubicBezTo>
                <a:lnTo>
                  <a:pt x="155243" y="27671"/>
                </a:lnTo>
                <a:cubicBezTo>
                  <a:pt x="155042" y="27721"/>
                  <a:pt x="154957" y="27987"/>
                  <a:pt x="154592" y="28011"/>
                </a:cubicBezTo>
                <a:cubicBezTo>
                  <a:pt x="154037" y="28055"/>
                  <a:pt x="153632" y="27843"/>
                  <a:pt x="153254" y="27804"/>
                </a:cubicBezTo>
                <a:cubicBezTo>
                  <a:pt x="153189" y="27798"/>
                  <a:pt x="153125" y="27798"/>
                  <a:pt x="153060" y="27805"/>
                </a:cubicBezTo>
                <a:cubicBezTo>
                  <a:pt x="152859" y="27828"/>
                  <a:pt x="152725" y="28012"/>
                  <a:pt x="152517" y="28081"/>
                </a:cubicBezTo>
                <a:cubicBezTo>
                  <a:pt x="152206" y="28184"/>
                  <a:pt x="151868" y="28165"/>
                  <a:pt x="151580" y="28311"/>
                </a:cubicBezTo>
                <a:cubicBezTo>
                  <a:pt x="151270" y="28461"/>
                  <a:pt x="150882" y="29017"/>
                  <a:pt x="150502" y="28854"/>
                </a:cubicBezTo>
                <a:cubicBezTo>
                  <a:pt x="150165" y="28714"/>
                  <a:pt x="149601" y="29388"/>
                  <a:pt x="149229" y="29546"/>
                </a:cubicBezTo>
                <a:cubicBezTo>
                  <a:pt x="149023" y="29630"/>
                  <a:pt x="148961" y="29533"/>
                  <a:pt x="148754" y="29559"/>
                </a:cubicBezTo>
                <a:cubicBezTo>
                  <a:pt x="148220" y="29627"/>
                  <a:pt x="148212" y="29887"/>
                  <a:pt x="147960" y="30075"/>
                </a:cubicBezTo>
                <a:cubicBezTo>
                  <a:pt x="147222" y="30631"/>
                  <a:pt x="146651" y="30228"/>
                  <a:pt x="146146" y="30592"/>
                </a:cubicBezTo>
                <a:cubicBezTo>
                  <a:pt x="145960" y="30726"/>
                  <a:pt x="145906" y="31062"/>
                  <a:pt x="145719" y="31155"/>
                </a:cubicBezTo>
                <a:cubicBezTo>
                  <a:pt x="145546" y="31241"/>
                  <a:pt x="145281" y="31125"/>
                  <a:pt x="145094" y="31153"/>
                </a:cubicBezTo>
                <a:cubicBezTo>
                  <a:pt x="144804" y="31195"/>
                  <a:pt x="144353" y="31483"/>
                  <a:pt x="143950" y="31538"/>
                </a:cubicBezTo>
                <a:cubicBezTo>
                  <a:pt x="143711" y="31571"/>
                  <a:pt x="143503" y="31469"/>
                  <a:pt x="143327" y="31535"/>
                </a:cubicBezTo>
                <a:cubicBezTo>
                  <a:pt x="143183" y="31589"/>
                  <a:pt x="143078" y="31766"/>
                  <a:pt x="142888" y="31880"/>
                </a:cubicBezTo>
                <a:cubicBezTo>
                  <a:pt x="142747" y="31964"/>
                  <a:pt x="142426" y="31988"/>
                  <a:pt x="142355" y="32048"/>
                </a:cubicBezTo>
                <a:cubicBezTo>
                  <a:pt x="142169" y="32201"/>
                  <a:pt x="142436" y="32303"/>
                  <a:pt x="142204" y="32350"/>
                </a:cubicBezTo>
                <a:cubicBezTo>
                  <a:pt x="141988" y="32395"/>
                  <a:pt x="141746" y="33026"/>
                  <a:pt x="141576" y="33125"/>
                </a:cubicBezTo>
                <a:cubicBezTo>
                  <a:pt x="141551" y="33140"/>
                  <a:pt x="141036" y="32918"/>
                  <a:pt x="141124" y="33251"/>
                </a:cubicBezTo>
                <a:cubicBezTo>
                  <a:pt x="141088" y="33118"/>
                  <a:pt x="141153" y="33023"/>
                  <a:pt x="141022" y="32857"/>
                </a:cubicBezTo>
                <a:cubicBezTo>
                  <a:pt x="140896" y="32939"/>
                  <a:pt x="140665" y="32764"/>
                  <a:pt x="140480" y="32807"/>
                </a:cubicBezTo>
                <a:cubicBezTo>
                  <a:pt x="140336" y="32842"/>
                  <a:pt x="140136" y="33118"/>
                  <a:pt x="139877" y="33235"/>
                </a:cubicBezTo>
                <a:cubicBezTo>
                  <a:pt x="139668" y="33329"/>
                  <a:pt x="139464" y="33240"/>
                  <a:pt x="139516" y="33533"/>
                </a:cubicBezTo>
                <a:cubicBezTo>
                  <a:pt x="139310" y="33605"/>
                  <a:pt x="139206" y="33306"/>
                  <a:pt x="138973" y="33479"/>
                </a:cubicBezTo>
                <a:cubicBezTo>
                  <a:pt x="139097" y="33695"/>
                  <a:pt x="139271" y="33674"/>
                  <a:pt x="139073" y="33873"/>
                </a:cubicBezTo>
                <a:cubicBezTo>
                  <a:pt x="138604" y="33556"/>
                  <a:pt x="138268" y="34089"/>
                  <a:pt x="137924" y="34242"/>
                </a:cubicBezTo>
                <a:cubicBezTo>
                  <a:pt x="137436" y="34458"/>
                  <a:pt x="136758" y="34444"/>
                  <a:pt x="136205" y="34901"/>
                </a:cubicBezTo>
                <a:cubicBezTo>
                  <a:pt x="136104" y="35179"/>
                  <a:pt x="136069" y="35763"/>
                  <a:pt x="135695" y="35713"/>
                </a:cubicBezTo>
                <a:cubicBezTo>
                  <a:pt x="135631" y="35571"/>
                  <a:pt x="135868" y="35540"/>
                  <a:pt x="135725" y="35366"/>
                </a:cubicBezTo>
                <a:cubicBezTo>
                  <a:pt x="134871" y="35555"/>
                  <a:pt x="135280" y="36022"/>
                  <a:pt x="134841" y="36257"/>
                </a:cubicBezTo>
                <a:cubicBezTo>
                  <a:pt x="134686" y="36126"/>
                  <a:pt x="134921" y="35987"/>
                  <a:pt x="134871" y="35911"/>
                </a:cubicBezTo>
                <a:cubicBezTo>
                  <a:pt x="134822" y="35835"/>
                  <a:pt x="134587" y="36050"/>
                  <a:pt x="134492" y="35769"/>
                </a:cubicBezTo>
                <a:cubicBezTo>
                  <a:pt x="134760" y="35557"/>
                  <a:pt x="135305" y="35137"/>
                  <a:pt x="135464" y="35057"/>
                </a:cubicBezTo>
                <a:cubicBezTo>
                  <a:pt x="135567" y="35004"/>
                  <a:pt x="135639" y="35118"/>
                  <a:pt x="135753" y="35020"/>
                </a:cubicBezTo>
                <a:cubicBezTo>
                  <a:pt x="135856" y="34932"/>
                  <a:pt x="135869" y="34755"/>
                  <a:pt x="135990" y="34679"/>
                </a:cubicBezTo>
                <a:cubicBezTo>
                  <a:pt x="136380" y="34435"/>
                  <a:pt x="136918" y="34313"/>
                  <a:pt x="137293" y="34013"/>
                </a:cubicBezTo>
                <a:cubicBezTo>
                  <a:pt x="137424" y="33907"/>
                  <a:pt x="137471" y="33711"/>
                  <a:pt x="137609" y="33628"/>
                </a:cubicBezTo>
                <a:cubicBezTo>
                  <a:pt x="137845" y="33482"/>
                  <a:pt x="138151" y="33503"/>
                  <a:pt x="138386" y="33338"/>
                </a:cubicBezTo>
                <a:cubicBezTo>
                  <a:pt x="138826" y="33027"/>
                  <a:pt x="139583" y="32709"/>
                  <a:pt x="140044" y="32367"/>
                </a:cubicBezTo>
                <a:cubicBezTo>
                  <a:pt x="140126" y="32307"/>
                  <a:pt x="140189" y="32118"/>
                  <a:pt x="140276" y="32023"/>
                </a:cubicBezTo>
                <a:cubicBezTo>
                  <a:pt x="140446" y="31840"/>
                  <a:pt x="140679" y="31775"/>
                  <a:pt x="140798" y="31638"/>
                </a:cubicBezTo>
                <a:cubicBezTo>
                  <a:pt x="140926" y="31491"/>
                  <a:pt x="140921" y="31265"/>
                  <a:pt x="141064" y="31164"/>
                </a:cubicBezTo>
                <a:cubicBezTo>
                  <a:pt x="141055" y="31170"/>
                  <a:pt x="141229" y="31298"/>
                  <a:pt x="141238" y="31297"/>
                </a:cubicBezTo>
                <a:cubicBezTo>
                  <a:pt x="141324" y="31280"/>
                  <a:pt x="141292" y="31155"/>
                  <a:pt x="141353" y="31125"/>
                </a:cubicBezTo>
                <a:cubicBezTo>
                  <a:pt x="140770" y="30723"/>
                  <a:pt x="141374" y="30332"/>
                  <a:pt x="141079" y="29819"/>
                </a:cubicBezTo>
                <a:cubicBezTo>
                  <a:pt x="140708" y="30008"/>
                  <a:pt x="140385" y="29899"/>
                  <a:pt x="140019" y="30151"/>
                </a:cubicBezTo>
                <a:cubicBezTo>
                  <a:pt x="139828" y="30283"/>
                  <a:pt x="139764" y="30518"/>
                  <a:pt x="139546" y="30622"/>
                </a:cubicBezTo>
                <a:cubicBezTo>
                  <a:pt x="139407" y="30688"/>
                  <a:pt x="139227" y="30636"/>
                  <a:pt x="139052" y="30658"/>
                </a:cubicBezTo>
                <a:cubicBezTo>
                  <a:pt x="138736" y="30699"/>
                  <a:pt x="138705" y="30828"/>
                  <a:pt x="138567" y="30913"/>
                </a:cubicBezTo>
                <a:cubicBezTo>
                  <a:pt x="138468" y="30973"/>
                  <a:pt x="138406" y="30872"/>
                  <a:pt x="138279" y="30950"/>
                </a:cubicBezTo>
                <a:cubicBezTo>
                  <a:pt x="138093" y="31065"/>
                  <a:pt x="137835" y="31259"/>
                  <a:pt x="137678" y="31371"/>
                </a:cubicBezTo>
                <a:cubicBezTo>
                  <a:pt x="137418" y="31555"/>
                  <a:pt x="136754" y="32095"/>
                  <a:pt x="136553" y="32172"/>
                </a:cubicBezTo>
                <a:cubicBezTo>
                  <a:pt x="136412" y="32228"/>
                  <a:pt x="136116" y="32170"/>
                  <a:pt x="135977" y="32248"/>
                </a:cubicBezTo>
                <a:cubicBezTo>
                  <a:pt x="135875" y="32305"/>
                  <a:pt x="135757" y="32557"/>
                  <a:pt x="135664" y="32633"/>
                </a:cubicBezTo>
                <a:cubicBezTo>
                  <a:pt x="135427" y="32816"/>
                  <a:pt x="135045" y="33062"/>
                  <a:pt x="134815" y="33173"/>
                </a:cubicBezTo>
                <a:cubicBezTo>
                  <a:pt x="134662" y="33246"/>
                  <a:pt x="134487" y="33211"/>
                  <a:pt x="134364" y="33290"/>
                </a:cubicBezTo>
                <a:cubicBezTo>
                  <a:pt x="134237" y="33372"/>
                  <a:pt x="134184" y="33568"/>
                  <a:pt x="134047" y="33673"/>
                </a:cubicBezTo>
                <a:cubicBezTo>
                  <a:pt x="133515" y="34078"/>
                  <a:pt x="132474" y="34364"/>
                  <a:pt x="131686" y="34861"/>
                </a:cubicBezTo>
                <a:cubicBezTo>
                  <a:pt x="131414" y="35033"/>
                  <a:pt x="131203" y="35323"/>
                  <a:pt x="130958" y="35443"/>
                </a:cubicBezTo>
                <a:cubicBezTo>
                  <a:pt x="130618" y="35608"/>
                  <a:pt x="130177" y="35736"/>
                  <a:pt x="129854" y="35883"/>
                </a:cubicBezTo>
                <a:cubicBezTo>
                  <a:pt x="129528" y="36030"/>
                  <a:pt x="129395" y="36421"/>
                  <a:pt x="129085" y="36590"/>
                </a:cubicBezTo>
                <a:cubicBezTo>
                  <a:pt x="128828" y="36730"/>
                  <a:pt x="128430" y="36726"/>
                  <a:pt x="128097" y="36854"/>
                </a:cubicBezTo>
                <a:cubicBezTo>
                  <a:pt x="127730" y="36994"/>
                  <a:pt x="127344" y="37181"/>
                  <a:pt x="127033" y="37376"/>
                </a:cubicBezTo>
                <a:cubicBezTo>
                  <a:pt x="126599" y="37647"/>
                  <a:pt x="126322" y="37719"/>
                  <a:pt x="125966" y="37891"/>
                </a:cubicBezTo>
                <a:cubicBezTo>
                  <a:pt x="125698" y="38020"/>
                  <a:pt x="125460" y="38284"/>
                  <a:pt x="125188" y="38375"/>
                </a:cubicBezTo>
                <a:cubicBezTo>
                  <a:pt x="125030" y="38428"/>
                  <a:pt x="124756" y="38356"/>
                  <a:pt x="124609" y="38435"/>
                </a:cubicBezTo>
                <a:cubicBezTo>
                  <a:pt x="124468" y="38510"/>
                  <a:pt x="124397" y="38887"/>
                  <a:pt x="124162" y="38979"/>
                </a:cubicBezTo>
                <a:cubicBezTo>
                  <a:pt x="124140" y="38986"/>
                  <a:pt x="123954" y="38863"/>
                  <a:pt x="123874" y="39009"/>
                </a:cubicBezTo>
                <a:cubicBezTo>
                  <a:pt x="123604" y="38910"/>
                  <a:pt x="123808" y="38686"/>
                  <a:pt x="123578" y="38603"/>
                </a:cubicBezTo>
                <a:cubicBezTo>
                  <a:pt x="123185" y="38685"/>
                  <a:pt x="123643" y="39110"/>
                  <a:pt x="123380" y="39243"/>
                </a:cubicBezTo>
                <a:cubicBezTo>
                  <a:pt x="123101" y="39166"/>
                  <a:pt x="123026" y="39479"/>
                  <a:pt x="122885" y="39478"/>
                </a:cubicBezTo>
                <a:cubicBezTo>
                  <a:pt x="122749" y="39475"/>
                  <a:pt x="122696" y="39138"/>
                  <a:pt x="122510" y="39327"/>
                </a:cubicBezTo>
                <a:cubicBezTo>
                  <a:pt x="122198" y="39509"/>
                  <a:pt x="122703" y="39574"/>
                  <a:pt x="122515" y="39761"/>
                </a:cubicBezTo>
                <a:cubicBezTo>
                  <a:pt x="122165" y="39638"/>
                  <a:pt x="121899" y="40081"/>
                  <a:pt x="121483" y="40140"/>
                </a:cubicBezTo>
                <a:cubicBezTo>
                  <a:pt x="121294" y="40167"/>
                  <a:pt x="121152" y="40003"/>
                  <a:pt x="120945" y="40066"/>
                </a:cubicBezTo>
                <a:cubicBezTo>
                  <a:pt x="120846" y="40097"/>
                  <a:pt x="120864" y="40213"/>
                  <a:pt x="120740" y="40273"/>
                </a:cubicBezTo>
                <a:cubicBezTo>
                  <a:pt x="120617" y="40333"/>
                  <a:pt x="120366" y="40333"/>
                  <a:pt x="120286" y="40377"/>
                </a:cubicBezTo>
                <a:cubicBezTo>
                  <a:pt x="120101" y="40479"/>
                  <a:pt x="120028" y="40633"/>
                  <a:pt x="119831" y="40696"/>
                </a:cubicBezTo>
                <a:cubicBezTo>
                  <a:pt x="119706" y="40738"/>
                  <a:pt x="119759" y="40606"/>
                  <a:pt x="119665" y="40557"/>
                </a:cubicBezTo>
                <a:cubicBezTo>
                  <a:pt x="119060" y="40237"/>
                  <a:pt x="118674" y="41433"/>
                  <a:pt x="118426" y="41348"/>
                </a:cubicBezTo>
                <a:cubicBezTo>
                  <a:pt x="118349" y="41322"/>
                  <a:pt x="118552" y="41128"/>
                  <a:pt x="118509" y="41092"/>
                </a:cubicBezTo>
                <a:cubicBezTo>
                  <a:pt x="118265" y="41216"/>
                  <a:pt x="118270" y="41859"/>
                  <a:pt x="117889" y="41489"/>
                </a:cubicBezTo>
                <a:cubicBezTo>
                  <a:pt x="118005" y="41416"/>
                  <a:pt x="118209" y="41381"/>
                  <a:pt x="118179" y="41247"/>
                </a:cubicBezTo>
                <a:cubicBezTo>
                  <a:pt x="117643" y="41193"/>
                  <a:pt x="117800" y="41769"/>
                  <a:pt x="117517" y="41988"/>
                </a:cubicBezTo>
                <a:cubicBezTo>
                  <a:pt x="117344" y="42121"/>
                  <a:pt x="117004" y="42246"/>
                  <a:pt x="116688" y="42367"/>
                </a:cubicBezTo>
                <a:cubicBezTo>
                  <a:pt x="116334" y="42501"/>
                  <a:pt x="115836" y="42720"/>
                  <a:pt x="115568" y="42769"/>
                </a:cubicBezTo>
                <a:cubicBezTo>
                  <a:pt x="115394" y="42801"/>
                  <a:pt x="115171" y="42585"/>
                  <a:pt x="114991" y="42598"/>
                </a:cubicBezTo>
                <a:cubicBezTo>
                  <a:pt x="114735" y="42615"/>
                  <a:pt x="114124" y="42885"/>
                  <a:pt x="114037" y="42922"/>
                </a:cubicBezTo>
                <a:cubicBezTo>
                  <a:pt x="113920" y="42977"/>
                  <a:pt x="113972" y="43149"/>
                  <a:pt x="113870" y="43215"/>
                </a:cubicBezTo>
                <a:cubicBezTo>
                  <a:pt x="113870" y="43215"/>
                  <a:pt x="113685" y="43069"/>
                  <a:pt x="113622" y="43109"/>
                </a:cubicBezTo>
                <a:cubicBezTo>
                  <a:pt x="113588" y="43131"/>
                  <a:pt x="113628" y="43325"/>
                  <a:pt x="113538" y="43363"/>
                </a:cubicBezTo>
                <a:cubicBezTo>
                  <a:pt x="113424" y="43411"/>
                  <a:pt x="113313" y="43287"/>
                  <a:pt x="113163" y="43422"/>
                </a:cubicBezTo>
                <a:cubicBezTo>
                  <a:pt x="113161" y="43867"/>
                  <a:pt x="112710" y="43856"/>
                  <a:pt x="112081" y="44124"/>
                </a:cubicBezTo>
                <a:cubicBezTo>
                  <a:pt x="110859" y="44647"/>
                  <a:pt x="109528" y="45302"/>
                  <a:pt x="108706" y="45506"/>
                </a:cubicBezTo>
                <a:cubicBezTo>
                  <a:pt x="108637" y="45368"/>
                  <a:pt x="108581" y="45187"/>
                  <a:pt x="108422" y="45308"/>
                </a:cubicBezTo>
                <a:cubicBezTo>
                  <a:pt x="108352" y="45474"/>
                  <a:pt x="108542" y="45487"/>
                  <a:pt x="108456" y="45616"/>
                </a:cubicBezTo>
                <a:cubicBezTo>
                  <a:pt x="108391" y="45714"/>
                  <a:pt x="107993" y="45937"/>
                  <a:pt x="107828" y="45998"/>
                </a:cubicBezTo>
                <a:cubicBezTo>
                  <a:pt x="107706" y="46043"/>
                  <a:pt x="107752" y="45901"/>
                  <a:pt x="107666" y="45853"/>
                </a:cubicBezTo>
                <a:cubicBezTo>
                  <a:pt x="107367" y="45685"/>
                  <a:pt x="106737" y="46261"/>
                  <a:pt x="106662" y="46286"/>
                </a:cubicBezTo>
                <a:cubicBezTo>
                  <a:pt x="106640" y="46294"/>
                  <a:pt x="106402" y="46201"/>
                  <a:pt x="106334" y="46212"/>
                </a:cubicBezTo>
                <a:cubicBezTo>
                  <a:pt x="105794" y="46306"/>
                  <a:pt x="105721" y="46687"/>
                  <a:pt x="105409" y="46827"/>
                </a:cubicBezTo>
                <a:cubicBezTo>
                  <a:pt x="105293" y="46878"/>
                  <a:pt x="105065" y="46787"/>
                  <a:pt x="104913" y="46825"/>
                </a:cubicBezTo>
                <a:cubicBezTo>
                  <a:pt x="104820" y="46851"/>
                  <a:pt x="104688" y="47020"/>
                  <a:pt x="104533" y="47094"/>
                </a:cubicBezTo>
                <a:cubicBezTo>
                  <a:pt x="104431" y="47145"/>
                  <a:pt x="104376" y="47054"/>
                  <a:pt x="104242" y="47110"/>
                </a:cubicBezTo>
                <a:cubicBezTo>
                  <a:pt x="104130" y="47159"/>
                  <a:pt x="104119" y="47268"/>
                  <a:pt x="103945" y="47343"/>
                </a:cubicBezTo>
                <a:cubicBezTo>
                  <a:pt x="103788" y="47413"/>
                  <a:pt x="103721" y="47326"/>
                  <a:pt x="103572" y="47395"/>
                </a:cubicBezTo>
                <a:cubicBezTo>
                  <a:pt x="103452" y="47450"/>
                  <a:pt x="103471" y="47574"/>
                  <a:pt x="103275" y="47627"/>
                </a:cubicBezTo>
                <a:cubicBezTo>
                  <a:pt x="103017" y="47698"/>
                  <a:pt x="102828" y="47623"/>
                  <a:pt x="102611" y="47694"/>
                </a:cubicBezTo>
                <a:cubicBezTo>
                  <a:pt x="102474" y="47739"/>
                  <a:pt x="102367" y="47935"/>
                  <a:pt x="102231" y="47961"/>
                </a:cubicBezTo>
                <a:cubicBezTo>
                  <a:pt x="102085" y="47991"/>
                  <a:pt x="101845" y="47851"/>
                  <a:pt x="101697" y="47867"/>
                </a:cubicBezTo>
                <a:cubicBezTo>
                  <a:pt x="101555" y="47881"/>
                  <a:pt x="101415" y="48005"/>
                  <a:pt x="101277" y="48042"/>
                </a:cubicBezTo>
                <a:cubicBezTo>
                  <a:pt x="101031" y="48110"/>
                  <a:pt x="100677" y="48100"/>
                  <a:pt x="100444" y="48174"/>
                </a:cubicBezTo>
                <a:cubicBezTo>
                  <a:pt x="100280" y="48226"/>
                  <a:pt x="100299" y="48347"/>
                  <a:pt x="100146" y="48404"/>
                </a:cubicBezTo>
                <a:cubicBezTo>
                  <a:pt x="99793" y="48539"/>
                  <a:pt x="99252" y="48680"/>
                  <a:pt x="98765" y="48872"/>
                </a:cubicBezTo>
                <a:cubicBezTo>
                  <a:pt x="98430" y="49003"/>
                  <a:pt x="98068" y="49051"/>
                  <a:pt x="97802" y="49160"/>
                </a:cubicBezTo>
                <a:cubicBezTo>
                  <a:pt x="97437" y="49310"/>
                  <a:pt x="97296" y="49545"/>
                  <a:pt x="97081" y="49560"/>
                </a:cubicBezTo>
                <a:cubicBezTo>
                  <a:pt x="96855" y="49576"/>
                  <a:pt x="96646" y="49345"/>
                  <a:pt x="96427" y="49400"/>
                </a:cubicBezTo>
                <a:cubicBezTo>
                  <a:pt x="96267" y="49440"/>
                  <a:pt x="96085" y="49723"/>
                  <a:pt x="95912" y="49822"/>
                </a:cubicBezTo>
                <a:cubicBezTo>
                  <a:pt x="95819" y="49876"/>
                  <a:pt x="95750" y="49782"/>
                  <a:pt x="95622" y="49834"/>
                </a:cubicBezTo>
                <a:cubicBezTo>
                  <a:pt x="95509" y="49881"/>
                  <a:pt x="95523" y="50052"/>
                  <a:pt x="95323" y="50063"/>
                </a:cubicBezTo>
                <a:cubicBezTo>
                  <a:pt x="95184" y="50070"/>
                  <a:pt x="95269" y="49975"/>
                  <a:pt x="95165" y="49914"/>
                </a:cubicBezTo>
                <a:cubicBezTo>
                  <a:pt x="94932" y="49779"/>
                  <a:pt x="94539" y="50168"/>
                  <a:pt x="94340" y="50246"/>
                </a:cubicBezTo>
                <a:cubicBezTo>
                  <a:pt x="93780" y="50460"/>
                  <a:pt x="93037" y="50496"/>
                  <a:pt x="92612" y="50600"/>
                </a:cubicBezTo>
                <a:cubicBezTo>
                  <a:pt x="92491" y="50630"/>
                  <a:pt x="92369" y="50731"/>
                  <a:pt x="92245" y="50738"/>
                </a:cubicBezTo>
                <a:cubicBezTo>
                  <a:pt x="92134" y="50741"/>
                  <a:pt x="92018" y="50637"/>
                  <a:pt x="91895" y="50655"/>
                </a:cubicBezTo>
                <a:cubicBezTo>
                  <a:pt x="91598" y="50699"/>
                  <a:pt x="91352" y="50862"/>
                  <a:pt x="91205" y="50897"/>
                </a:cubicBezTo>
                <a:cubicBezTo>
                  <a:pt x="91172" y="50905"/>
                  <a:pt x="91081" y="50822"/>
                  <a:pt x="90971" y="50873"/>
                </a:cubicBezTo>
                <a:cubicBezTo>
                  <a:pt x="90853" y="50926"/>
                  <a:pt x="90808" y="51046"/>
                  <a:pt x="90678" y="51071"/>
                </a:cubicBezTo>
                <a:cubicBezTo>
                  <a:pt x="90544" y="51097"/>
                  <a:pt x="90336" y="50912"/>
                  <a:pt x="90211" y="50908"/>
                </a:cubicBezTo>
                <a:cubicBezTo>
                  <a:pt x="90068" y="50908"/>
                  <a:pt x="90078" y="51182"/>
                  <a:pt x="89872" y="51113"/>
                </a:cubicBezTo>
                <a:cubicBezTo>
                  <a:pt x="89597" y="51004"/>
                  <a:pt x="89601" y="51273"/>
                  <a:pt x="89433" y="51337"/>
                </a:cubicBezTo>
                <a:cubicBezTo>
                  <a:pt x="89353" y="51367"/>
                  <a:pt x="89266" y="51198"/>
                  <a:pt x="89163" y="51201"/>
                </a:cubicBezTo>
                <a:cubicBezTo>
                  <a:pt x="89083" y="51201"/>
                  <a:pt x="89048" y="51318"/>
                  <a:pt x="88984" y="51348"/>
                </a:cubicBezTo>
                <a:cubicBezTo>
                  <a:pt x="88696" y="51473"/>
                  <a:pt x="88630" y="51211"/>
                  <a:pt x="88448" y="51156"/>
                </a:cubicBezTo>
                <a:cubicBezTo>
                  <a:pt x="88410" y="51144"/>
                  <a:pt x="88373" y="51263"/>
                  <a:pt x="88305" y="51282"/>
                </a:cubicBezTo>
                <a:cubicBezTo>
                  <a:pt x="88211" y="51309"/>
                  <a:pt x="88104" y="51186"/>
                  <a:pt x="88053" y="51220"/>
                </a:cubicBezTo>
                <a:cubicBezTo>
                  <a:pt x="87991" y="51260"/>
                  <a:pt x="87989" y="51428"/>
                  <a:pt x="87915" y="51442"/>
                </a:cubicBezTo>
                <a:cubicBezTo>
                  <a:pt x="87731" y="51475"/>
                  <a:pt x="87423" y="51303"/>
                  <a:pt x="87216" y="51303"/>
                </a:cubicBezTo>
                <a:cubicBezTo>
                  <a:pt x="87044" y="51296"/>
                  <a:pt x="87095" y="51375"/>
                  <a:pt x="86977" y="51208"/>
                </a:cubicBezTo>
                <a:cubicBezTo>
                  <a:pt x="86782" y="50926"/>
                  <a:pt x="86600" y="50783"/>
                  <a:pt x="86431" y="51089"/>
                </a:cubicBezTo>
                <a:cubicBezTo>
                  <a:pt x="86348" y="50954"/>
                  <a:pt x="86341" y="50732"/>
                  <a:pt x="86273" y="50681"/>
                </a:cubicBezTo>
                <a:cubicBezTo>
                  <a:pt x="86087" y="50533"/>
                  <a:pt x="85640" y="51504"/>
                  <a:pt x="85650" y="50797"/>
                </a:cubicBezTo>
                <a:cubicBezTo>
                  <a:pt x="85742" y="50756"/>
                  <a:pt x="85920" y="51011"/>
                  <a:pt x="85940" y="50638"/>
                </a:cubicBezTo>
                <a:cubicBezTo>
                  <a:pt x="85497" y="50537"/>
                  <a:pt x="85052" y="50680"/>
                  <a:pt x="84840" y="50297"/>
                </a:cubicBezTo>
                <a:cubicBezTo>
                  <a:pt x="84890" y="50064"/>
                  <a:pt x="84986" y="50393"/>
                  <a:pt x="85023" y="50038"/>
                </a:cubicBezTo>
                <a:cubicBezTo>
                  <a:pt x="84963" y="49822"/>
                  <a:pt x="84655" y="49941"/>
                  <a:pt x="84680" y="49615"/>
                </a:cubicBezTo>
                <a:cubicBezTo>
                  <a:pt x="84432" y="50191"/>
                  <a:pt x="84441" y="49501"/>
                  <a:pt x="84288" y="49687"/>
                </a:cubicBezTo>
                <a:cubicBezTo>
                  <a:pt x="84255" y="50076"/>
                  <a:pt x="84130" y="49536"/>
                  <a:pt x="83954" y="49753"/>
                </a:cubicBezTo>
                <a:cubicBezTo>
                  <a:pt x="84057" y="49545"/>
                  <a:pt x="84176" y="49403"/>
                  <a:pt x="84188" y="49208"/>
                </a:cubicBezTo>
                <a:cubicBezTo>
                  <a:pt x="83998" y="49283"/>
                  <a:pt x="83853" y="49209"/>
                  <a:pt x="83698" y="49301"/>
                </a:cubicBezTo>
                <a:cubicBezTo>
                  <a:pt x="83632" y="49340"/>
                  <a:pt x="83570" y="49558"/>
                  <a:pt x="83470" y="49517"/>
                </a:cubicBezTo>
                <a:cubicBezTo>
                  <a:pt x="83417" y="49424"/>
                  <a:pt x="83449" y="49337"/>
                  <a:pt x="83370" y="49252"/>
                </a:cubicBezTo>
                <a:cubicBezTo>
                  <a:pt x="83285" y="49136"/>
                  <a:pt x="82988" y="49281"/>
                  <a:pt x="83118" y="48982"/>
                </a:cubicBezTo>
                <a:cubicBezTo>
                  <a:pt x="83259" y="48770"/>
                  <a:pt x="83333" y="48945"/>
                  <a:pt x="83456" y="48723"/>
                </a:cubicBezTo>
                <a:cubicBezTo>
                  <a:pt x="83437" y="48540"/>
                  <a:pt x="83318" y="48266"/>
                  <a:pt x="83179" y="48213"/>
                </a:cubicBezTo>
                <a:cubicBezTo>
                  <a:pt x="83104" y="48183"/>
                  <a:pt x="82925" y="48425"/>
                  <a:pt x="82813" y="48440"/>
                </a:cubicBezTo>
                <a:cubicBezTo>
                  <a:pt x="82701" y="48451"/>
                  <a:pt x="82351" y="48249"/>
                  <a:pt x="82366" y="48260"/>
                </a:cubicBezTo>
                <a:cubicBezTo>
                  <a:pt x="82360" y="48256"/>
                  <a:pt x="82610" y="48089"/>
                  <a:pt x="82616" y="48072"/>
                </a:cubicBezTo>
                <a:cubicBezTo>
                  <a:pt x="82709" y="47805"/>
                  <a:pt x="82426" y="48125"/>
                  <a:pt x="82403" y="48039"/>
                </a:cubicBezTo>
                <a:cubicBezTo>
                  <a:pt x="82396" y="48007"/>
                  <a:pt x="82587" y="47743"/>
                  <a:pt x="82598" y="47690"/>
                </a:cubicBezTo>
                <a:cubicBezTo>
                  <a:pt x="82615" y="47599"/>
                  <a:pt x="82503" y="47578"/>
                  <a:pt x="82506" y="47496"/>
                </a:cubicBezTo>
                <a:cubicBezTo>
                  <a:pt x="82411" y="47387"/>
                  <a:pt x="81962" y="47879"/>
                  <a:pt x="82035" y="47639"/>
                </a:cubicBezTo>
                <a:cubicBezTo>
                  <a:pt x="82115" y="47536"/>
                  <a:pt x="82159" y="47617"/>
                  <a:pt x="82233" y="47539"/>
                </a:cubicBezTo>
                <a:cubicBezTo>
                  <a:pt x="82171" y="47293"/>
                  <a:pt x="82143" y="46999"/>
                  <a:pt x="81849" y="46843"/>
                </a:cubicBezTo>
                <a:cubicBezTo>
                  <a:pt x="81548" y="47084"/>
                  <a:pt x="82007" y="47001"/>
                  <a:pt x="81709" y="47242"/>
                </a:cubicBezTo>
                <a:cubicBezTo>
                  <a:pt x="81440" y="47208"/>
                  <a:pt x="81777" y="46922"/>
                  <a:pt x="81565" y="46868"/>
                </a:cubicBezTo>
                <a:cubicBezTo>
                  <a:pt x="81611" y="46684"/>
                  <a:pt x="81874" y="46629"/>
                  <a:pt x="81714" y="46469"/>
                </a:cubicBezTo>
                <a:cubicBezTo>
                  <a:pt x="81649" y="46366"/>
                  <a:pt x="81483" y="46642"/>
                  <a:pt x="81404" y="46584"/>
                </a:cubicBezTo>
                <a:cubicBezTo>
                  <a:pt x="81577" y="46342"/>
                  <a:pt x="81305" y="46487"/>
                  <a:pt x="81252" y="46444"/>
                </a:cubicBezTo>
                <a:cubicBezTo>
                  <a:pt x="81187" y="46390"/>
                  <a:pt x="81201" y="46237"/>
                  <a:pt x="81129" y="46199"/>
                </a:cubicBezTo>
                <a:cubicBezTo>
                  <a:pt x="81120" y="46195"/>
                  <a:pt x="80956" y="46284"/>
                  <a:pt x="80916" y="46268"/>
                </a:cubicBezTo>
                <a:cubicBezTo>
                  <a:pt x="80842" y="46242"/>
                  <a:pt x="80778" y="46119"/>
                  <a:pt x="80837" y="46044"/>
                </a:cubicBezTo>
                <a:cubicBezTo>
                  <a:pt x="80997" y="45893"/>
                  <a:pt x="81022" y="46180"/>
                  <a:pt x="81129" y="46199"/>
                </a:cubicBezTo>
                <a:cubicBezTo>
                  <a:pt x="81490" y="45667"/>
                  <a:pt x="80933" y="45655"/>
                  <a:pt x="80785" y="45432"/>
                </a:cubicBezTo>
                <a:cubicBezTo>
                  <a:pt x="80713" y="45326"/>
                  <a:pt x="80822" y="45071"/>
                  <a:pt x="80753" y="44957"/>
                </a:cubicBezTo>
                <a:cubicBezTo>
                  <a:pt x="80705" y="44876"/>
                  <a:pt x="80613" y="44919"/>
                  <a:pt x="80538" y="44868"/>
                </a:cubicBezTo>
                <a:cubicBezTo>
                  <a:pt x="80298" y="44704"/>
                  <a:pt x="80245" y="44675"/>
                  <a:pt x="80037" y="44596"/>
                </a:cubicBezTo>
                <a:cubicBezTo>
                  <a:pt x="80394" y="44214"/>
                  <a:pt x="79860" y="44131"/>
                  <a:pt x="79743" y="43928"/>
                </a:cubicBezTo>
                <a:cubicBezTo>
                  <a:pt x="79724" y="43892"/>
                  <a:pt x="79791" y="43703"/>
                  <a:pt x="79771" y="43634"/>
                </a:cubicBezTo>
                <a:cubicBezTo>
                  <a:pt x="79730" y="43500"/>
                  <a:pt x="79576" y="43449"/>
                  <a:pt x="79542" y="43335"/>
                </a:cubicBezTo>
                <a:cubicBezTo>
                  <a:pt x="79529" y="43289"/>
                  <a:pt x="79578" y="43122"/>
                  <a:pt x="79569" y="43040"/>
                </a:cubicBezTo>
                <a:cubicBezTo>
                  <a:pt x="79526" y="42603"/>
                  <a:pt x="79249" y="42663"/>
                  <a:pt x="79498" y="42422"/>
                </a:cubicBezTo>
                <a:cubicBezTo>
                  <a:pt x="79663" y="42263"/>
                  <a:pt x="79295" y="42133"/>
                  <a:pt x="79255" y="42071"/>
                </a:cubicBezTo>
                <a:cubicBezTo>
                  <a:pt x="79185" y="41974"/>
                  <a:pt x="79272" y="41891"/>
                  <a:pt x="79200" y="41804"/>
                </a:cubicBezTo>
                <a:cubicBezTo>
                  <a:pt x="79149" y="41741"/>
                  <a:pt x="79057" y="41796"/>
                  <a:pt x="79015" y="41700"/>
                </a:cubicBezTo>
                <a:cubicBezTo>
                  <a:pt x="78978" y="41616"/>
                  <a:pt x="79083" y="41501"/>
                  <a:pt x="79042" y="41382"/>
                </a:cubicBezTo>
                <a:cubicBezTo>
                  <a:pt x="79040" y="41378"/>
                  <a:pt x="78914" y="41400"/>
                  <a:pt x="78889" y="41330"/>
                </a:cubicBezTo>
                <a:cubicBezTo>
                  <a:pt x="78800" y="41059"/>
                  <a:pt x="78598" y="40670"/>
                  <a:pt x="78510" y="40334"/>
                </a:cubicBezTo>
                <a:cubicBezTo>
                  <a:pt x="78429" y="40289"/>
                  <a:pt x="78107" y="40668"/>
                  <a:pt x="78033" y="40296"/>
                </a:cubicBezTo>
                <a:cubicBezTo>
                  <a:pt x="78178" y="39975"/>
                  <a:pt x="78268" y="40359"/>
                  <a:pt x="78528" y="40166"/>
                </a:cubicBezTo>
                <a:cubicBezTo>
                  <a:pt x="78233" y="39896"/>
                  <a:pt x="78374" y="39590"/>
                  <a:pt x="78325" y="39418"/>
                </a:cubicBezTo>
                <a:cubicBezTo>
                  <a:pt x="78301" y="39334"/>
                  <a:pt x="78165" y="39404"/>
                  <a:pt x="78137" y="39288"/>
                </a:cubicBezTo>
                <a:cubicBezTo>
                  <a:pt x="78114" y="39192"/>
                  <a:pt x="78199" y="39049"/>
                  <a:pt x="78174" y="38942"/>
                </a:cubicBezTo>
                <a:cubicBezTo>
                  <a:pt x="78087" y="38573"/>
                  <a:pt x="77961" y="38073"/>
                  <a:pt x="77772" y="37773"/>
                </a:cubicBezTo>
                <a:cubicBezTo>
                  <a:pt x="77649" y="37584"/>
                  <a:pt x="77329" y="37494"/>
                  <a:pt x="77202" y="37318"/>
                </a:cubicBezTo>
                <a:cubicBezTo>
                  <a:pt x="76914" y="36898"/>
                  <a:pt x="76974" y="36425"/>
                  <a:pt x="76638" y="35954"/>
                </a:cubicBezTo>
                <a:lnTo>
                  <a:pt x="77081" y="35738"/>
                </a:lnTo>
                <a:cubicBezTo>
                  <a:pt x="77048" y="35426"/>
                  <a:pt x="76782" y="35597"/>
                  <a:pt x="76642" y="35508"/>
                </a:cubicBezTo>
                <a:cubicBezTo>
                  <a:pt x="77174" y="35154"/>
                  <a:pt x="76700" y="35020"/>
                  <a:pt x="76563" y="34651"/>
                </a:cubicBezTo>
                <a:cubicBezTo>
                  <a:pt x="76569" y="34669"/>
                  <a:pt x="76555" y="34452"/>
                  <a:pt x="76548" y="34385"/>
                </a:cubicBezTo>
                <a:cubicBezTo>
                  <a:pt x="76518" y="34133"/>
                  <a:pt x="76409" y="33860"/>
                  <a:pt x="76233" y="33711"/>
                </a:cubicBezTo>
                <a:cubicBezTo>
                  <a:pt x="76348" y="33409"/>
                  <a:pt x="76568" y="33803"/>
                  <a:pt x="76682" y="33504"/>
                </a:cubicBezTo>
                <a:cubicBezTo>
                  <a:pt x="76453" y="33238"/>
                  <a:pt x="76435" y="32887"/>
                  <a:pt x="76256" y="32572"/>
                </a:cubicBezTo>
                <a:cubicBezTo>
                  <a:pt x="76177" y="32431"/>
                  <a:pt x="76007" y="32352"/>
                  <a:pt x="75951" y="32136"/>
                </a:cubicBezTo>
                <a:cubicBezTo>
                  <a:pt x="75883" y="31876"/>
                  <a:pt x="76044" y="31503"/>
                  <a:pt x="75985" y="31247"/>
                </a:cubicBezTo>
                <a:cubicBezTo>
                  <a:pt x="75944" y="31078"/>
                  <a:pt x="75706" y="30896"/>
                  <a:pt x="75635" y="30712"/>
                </a:cubicBezTo>
                <a:cubicBezTo>
                  <a:pt x="75457" y="30252"/>
                  <a:pt x="75482" y="29592"/>
                  <a:pt x="75274" y="28937"/>
                </a:cubicBezTo>
                <a:cubicBezTo>
                  <a:pt x="75106" y="28400"/>
                  <a:pt x="74784" y="27837"/>
                  <a:pt x="74649" y="27307"/>
                </a:cubicBezTo>
                <a:cubicBezTo>
                  <a:pt x="74534" y="26848"/>
                  <a:pt x="74602" y="26292"/>
                  <a:pt x="74423" y="25864"/>
                </a:cubicBezTo>
                <a:cubicBezTo>
                  <a:pt x="74359" y="25712"/>
                  <a:pt x="74118" y="25636"/>
                  <a:pt x="74031" y="25484"/>
                </a:cubicBezTo>
                <a:cubicBezTo>
                  <a:pt x="73569" y="24691"/>
                  <a:pt x="73828" y="24063"/>
                  <a:pt x="73575" y="23361"/>
                </a:cubicBezTo>
                <a:cubicBezTo>
                  <a:pt x="73512" y="23189"/>
                  <a:pt x="73390" y="23038"/>
                  <a:pt x="73332" y="22860"/>
                </a:cubicBezTo>
                <a:cubicBezTo>
                  <a:pt x="73285" y="22718"/>
                  <a:pt x="73364" y="22478"/>
                  <a:pt x="73357" y="22464"/>
                </a:cubicBezTo>
                <a:cubicBezTo>
                  <a:pt x="73262" y="22261"/>
                  <a:pt x="72966" y="22139"/>
                  <a:pt x="72868" y="21924"/>
                </a:cubicBezTo>
                <a:cubicBezTo>
                  <a:pt x="72882" y="21641"/>
                  <a:pt x="73026" y="21523"/>
                  <a:pt x="72949" y="21208"/>
                </a:cubicBezTo>
                <a:cubicBezTo>
                  <a:pt x="72896" y="21005"/>
                  <a:pt x="72607" y="20784"/>
                  <a:pt x="72517" y="20591"/>
                </a:cubicBezTo>
                <a:cubicBezTo>
                  <a:pt x="72318" y="20175"/>
                  <a:pt x="72285" y="19593"/>
                  <a:pt x="72163" y="19307"/>
                </a:cubicBezTo>
                <a:cubicBezTo>
                  <a:pt x="72110" y="19181"/>
                  <a:pt x="71994" y="19216"/>
                  <a:pt x="71945" y="19120"/>
                </a:cubicBezTo>
                <a:lnTo>
                  <a:pt x="71414" y="17989"/>
                </a:lnTo>
                <a:cubicBezTo>
                  <a:pt x="71249" y="17616"/>
                  <a:pt x="71190" y="17108"/>
                  <a:pt x="70999" y="16725"/>
                </a:cubicBezTo>
                <a:cubicBezTo>
                  <a:pt x="70828" y="16400"/>
                  <a:pt x="70548" y="16078"/>
                  <a:pt x="70435" y="15836"/>
                </a:cubicBezTo>
                <a:cubicBezTo>
                  <a:pt x="70330" y="15622"/>
                  <a:pt x="70353" y="15389"/>
                  <a:pt x="70255" y="15209"/>
                </a:cubicBezTo>
                <a:cubicBezTo>
                  <a:pt x="70139" y="14998"/>
                  <a:pt x="69859" y="14819"/>
                  <a:pt x="69822" y="14742"/>
                </a:cubicBezTo>
                <a:cubicBezTo>
                  <a:pt x="69784" y="14664"/>
                  <a:pt x="69670" y="14279"/>
                  <a:pt x="69611" y="14100"/>
                </a:cubicBezTo>
                <a:cubicBezTo>
                  <a:pt x="69596" y="14057"/>
                  <a:pt x="69522" y="13863"/>
                  <a:pt x="69499" y="13772"/>
                </a:cubicBezTo>
                <a:cubicBezTo>
                  <a:pt x="69508" y="13790"/>
                  <a:pt x="69501" y="13417"/>
                  <a:pt x="69556" y="13513"/>
                </a:cubicBezTo>
                <a:cubicBezTo>
                  <a:pt x="69444" y="13319"/>
                  <a:pt x="69196" y="13198"/>
                  <a:pt x="68931" y="12842"/>
                </a:cubicBezTo>
                <a:cubicBezTo>
                  <a:pt x="68702" y="12530"/>
                  <a:pt x="68611" y="12240"/>
                  <a:pt x="68448" y="12062"/>
                </a:cubicBezTo>
                <a:cubicBezTo>
                  <a:pt x="68192" y="11786"/>
                  <a:pt x="67819" y="11638"/>
                  <a:pt x="67604" y="11342"/>
                </a:cubicBezTo>
                <a:cubicBezTo>
                  <a:pt x="67146" y="10695"/>
                  <a:pt x="67123" y="10010"/>
                  <a:pt x="66837" y="9576"/>
                </a:cubicBezTo>
                <a:cubicBezTo>
                  <a:pt x="66581" y="9183"/>
                  <a:pt x="66215" y="8805"/>
                  <a:pt x="65797" y="8399"/>
                </a:cubicBezTo>
                <a:lnTo>
                  <a:pt x="64212" y="6991"/>
                </a:lnTo>
                <a:cubicBezTo>
                  <a:pt x="63216" y="6100"/>
                  <a:pt x="62210" y="5026"/>
                  <a:pt x="61166" y="4297"/>
                </a:cubicBezTo>
                <a:cubicBezTo>
                  <a:pt x="60543" y="3848"/>
                  <a:pt x="59626" y="3477"/>
                  <a:pt x="59066" y="3117"/>
                </a:cubicBezTo>
                <a:cubicBezTo>
                  <a:pt x="58054" y="2496"/>
                  <a:pt x="56907" y="1645"/>
                  <a:pt x="55799" y="1012"/>
                </a:cubicBezTo>
                <a:cubicBezTo>
                  <a:pt x="55260" y="688"/>
                  <a:pt x="54700" y="418"/>
                  <a:pt x="54200" y="241"/>
                </a:cubicBezTo>
                <a:cubicBezTo>
                  <a:pt x="53726" y="76"/>
                  <a:pt x="53320" y="1"/>
                  <a:pt x="52994" y="72"/>
                </a:cubicBezTo>
                <a:cubicBezTo>
                  <a:pt x="53162" y="34"/>
                  <a:pt x="52859" y="425"/>
                  <a:pt x="52841" y="437"/>
                </a:cubicBezTo>
                <a:cubicBezTo>
                  <a:pt x="52566" y="616"/>
                  <a:pt x="52469" y="528"/>
                  <a:pt x="52372" y="674"/>
                </a:cubicBezTo>
                <a:cubicBezTo>
                  <a:pt x="52322" y="749"/>
                  <a:pt x="52415" y="970"/>
                  <a:pt x="52342" y="1194"/>
                </a:cubicBezTo>
                <a:cubicBezTo>
                  <a:pt x="52151" y="1776"/>
                  <a:pt x="51956" y="1426"/>
                  <a:pt x="52347" y="2048"/>
                </a:cubicBezTo>
                <a:cubicBezTo>
                  <a:pt x="52750" y="2704"/>
                  <a:pt x="52679" y="2520"/>
                  <a:pt x="53513" y="3222"/>
                </a:cubicBezTo>
                <a:cubicBezTo>
                  <a:pt x="53899" y="3546"/>
                  <a:pt x="54023" y="3807"/>
                  <a:pt x="54204" y="3777"/>
                </a:cubicBezTo>
                <a:cubicBezTo>
                  <a:pt x="54315" y="3760"/>
                  <a:pt x="54342" y="3961"/>
                  <a:pt x="54312" y="3943"/>
                </a:cubicBezTo>
                <a:cubicBezTo>
                  <a:pt x="54522" y="4070"/>
                  <a:pt x="54945" y="4215"/>
                  <a:pt x="55218" y="4413"/>
                </a:cubicBezTo>
                <a:cubicBezTo>
                  <a:pt x="55414" y="4554"/>
                  <a:pt x="55566" y="4800"/>
                  <a:pt x="55717" y="4913"/>
                </a:cubicBezTo>
                <a:cubicBezTo>
                  <a:pt x="55695" y="4897"/>
                  <a:pt x="56153" y="5029"/>
                  <a:pt x="56353" y="5168"/>
                </a:cubicBezTo>
                <a:cubicBezTo>
                  <a:pt x="56684" y="5401"/>
                  <a:pt x="56906" y="5774"/>
                  <a:pt x="57212" y="6031"/>
                </a:cubicBezTo>
                <a:cubicBezTo>
                  <a:pt x="57440" y="6226"/>
                  <a:pt x="57836" y="6401"/>
                  <a:pt x="58056" y="6586"/>
                </a:cubicBezTo>
                <a:cubicBezTo>
                  <a:pt x="58661" y="7081"/>
                  <a:pt x="59049" y="7771"/>
                  <a:pt x="59595" y="8171"/>
                </a:cubicBezTo>
                <a:cubicBezTo>
                  <a:pt x="59785" y="8313"/>
                  <a:pt x="59928" y="8237"/>
                  <a:pt x="60186" y="8500"/>
                </a:cubicBezTo>
                <a:cubicBezTo>
                  <a:pt x="60473" y="8800"/>
                  <a:pt x="60651" y="9275"/>
                  <a:pt x="61082" y="9759"/>
                </a:cubicBezTo>
                <a:cubicBezTo>
                  <a:pt x="61355" y="10054"/>
                  <a:pt x="61839" y="10362"/>
                  <a:pt x="62178" y="10761"/>
                </a:cubicBezTo>
                <a:cubicBezTo>
                  <a:pt x="62402" y="11029"/>
                  <a:pt x="62469" y="11299"/>
                  <a:pt x="62637" y="11469"/>
                </a:cubicBezTo>
                <a:lnTo>
                  <a:pt x="62694" y="11526"/>
                </a:lnTo>
                <a:cubicBezTo>
                  <a:pt x="62972" y="11804"/>
                  <a:pt x="63272" y="11924"/>
                  <a:pt x="63394" y="12108"/>
                </a:cubicBezTo>
                <a:cubicBezTo>
                  <a:pt x="63486" y="12242"/>
                  <a:pt x="63473" y="12628"/>
                  <a:pt x="63552" y="12859"/>
                </a:cubicBezTo>
                <a:cubicBezTo>
                  <a:pt x="63993" y="13168"/>
                  <a:pt x="64398" y="13630"/>
                  <a:pt x="64699" y="14022"/>
                </a:cubicBezTo>
                <a:cubicBezTo>
                  <a:pt x="64825" y="14181"/>
                  <a:pt x="64868" y="14517"/>
                  <a:pt x="64959" y="14653"/>
                </a:cubicBezTo>
                <a:cubicBezTo>
                  <a:pt x="65127" y="14910"/>
                  <a:pt x="65278" y="14859"/>
                  <a:pt x="65441" y="15101"/>
                </a:cubicBezTo>
                <a:cubicBezTo>
                  <a:pt x="65649" y="15423"/>
                  <a:pt x="65406" y="15480"/>
                  <a:pt x="65596" y="15798"/>
                </a:cubicBezTo>
                <a:cubicBezTo>
                  <a:pt x="66286" y="16034"/>
                  <a:pt x="66198" y="16476"/>
                  <a:pt x="66403" y="16919"/>
                </a:cubicBezTo>
                <a:cubicBezTo>
                  <a:pt x="66480" y="17072"/>
                  <a:pt x="66910" y="17380"/>
                  <a:pt x="66647" y="17451"/>
                </a:cubicBezTo>
                <a:cubicBezTo>
                  <a:pt x="66513" y="17129"/>
                  <a:pt x="66388" y="16723"/>
                  <a:pt x="66077" y="16968"/>
                </a:cubicBezTo>
                <a:cubicBezTo>
                  <a:pt x="66469" y="17596"/>
                  <a:pt x="66825" y="17718"/>
                  <a:pt x="67206" y="17934"/>
                </a:cubicBezTo>
                <a:cubicBezTo>
                  <a:pt x="66977" y="18160"/>
                  <a:pt x="67481" y="18463"/>
                  <a:pt x="67558" y="18857"/>
                </a:cubicBezTo>
                <a:cubicBezTo>
                  <a:pt x="67612" y="19169"/>
                  <a:pt x="67349" y="19185"/>
                  <a:pt x="67500" y="19520"/>
                </a:cubicBezTo>
                <a:cubicBezTo>
                  <a:pt x="67756" y="20090"/>
                  <a:pt x="68490" y="20449"/>
                  <a:pt x="68345" y="20973"/>
                </a:cubicBezTo>
                <a:cubicBezTo>
                  <a:pt x="68165" y="21134"/>
                  <a:pt x="68112" y="20447"/>
                  <a:pt x="67903" y="20791"/>
                </a:cubicBezTo>
                <a:cubicBezTo>
                  <a:pt x="68048" y="21074"/>
                  <a:pt x="68330" y="21011"/>
                  <a:pt x="68528" y="21302"/>
                </a:cubicBezTo>
                <a:cubicBezTo>
                  <a:pt x="68639" y="21465"/>
                  <a:pt x="68616" y="21815"/>
                  <a:pt x="68704" y="22041"/>
                </a:cubicBezTo>
                <a:cubicBezTo>
                  <a:pt x="68775" y="22220"/>
                  <a:pt x="69005" y="22370"/>
                  <a:pt x="69071" y="22524"/>
                </a:cubicBezTo>
                <a:cubicBezTo>
                  <a:pt x="69083" y="22551"/>
                  <a:pt x="69038" y="22847"/>
                  <a:pt x="69058" y="22928"/>
                </a:cubicBezTo>
                <a:cubicBezTo>
                  <a:pt x="69103" y="23097"/>
                  <a:pt x="69304" y="23290"/>
                  <a:pt x="69182" y="23385"/>
                </a:cubicBezTo>
                <a:cubicBezTo>
                  <a:pt x="68989" y="23451"/>
                  <a:pt x="68905" y="23046"/>
                  <a:pt x="68708" y="23109"/>
                </a:cubicBezTo>
                <a:cubicBezTo>
                  <a:pt x="69071" y="23634"/>
                  <a:pt x="69215" y="24434"/>
                  <a:pt x="69417" y="24517"/>
                </a:cubicBezTo>
                <a:cubicBezTo>
                  <a:pt x="69540" y="24571"/>
                  <a:pt x="69480" y="24545"/>
                  <a:pt x="69602" y="24670"/>
                </a:cubicBezTo>
                <a:cubicBezTo>
                  <a:pt x="70101" y="25187"/>
                  <a:pt x="69713" y="25343"/>
                  <a:pt x="69970" y="25895"/>
                </a:cubicBezTo>
                <a:cubicBezTo>
                  <a:pt x="70052" y="26074"/>
                  <a:pt x="70252" y="26183"/>
                  <a:pt x="70278" y="26316"/>
                </a:cubicBezTo>
                <a:cubicBezTo>
                  <a:pt x="70327" y="26577"/>
                  <a:pt x="69942" y="27001"/>
                  <a:pt x="70354" y="27179"/>
                </a:cubicBezTo>
                <a:cubicBezTo>
                  <a:pt x="70314" y="27087"/>
                  <a:pt x="70460" y="26993"/>
                  <a:pt x="70534" y="27096"/>
                </a:cubicBezTo>
                <a:cubicBezTo>
                  <a:pt x="70529" y="27334"/>
                  <a:pt x="70296" y="27584"/>
                  <a:pt x="70335" y="27847"/>
                </a:cubicBezTo>
                <a:cubicBezTo>
                  <a:pt x="70390" y="28222"/>
                  <a:pt x="70773" y="28445"/>
                  <a:pt x="70877" y="28793"/>
                </a:cubicBezTo>
                <a:cubicBezTo>
                  <a:pt x="70950" y="29038"/>
                  <a:pt x="70678" y="29196"/>
                  <a:pt x="70757" y="29486"/>
                </a:cubicBezTo>
                <a:cubicBezTo>
                  <a:pt x="70769" y="29533"/>
                  <a:pt x="70993" y="29802"/>
                  <a:pt x="71047" y="29887"/>
                </a:cubicBezTo>
                <a:cubicBezTo>
                  <a:pt x="71097" y="29969"/>
                  <a:pt x="71412" y="30039"/>
                  <a:pt x="71202" y="30235"/>
                </a:cubicBezTo>
                <a:cubicBezTo>
                  <a:pt x="70969" y="30382"/>
                  <a:pt x="70974" y="29953"/>
                  <a:pt x="70777" y="30009"/>
                </a:cubicBezTo>
                <a:cubicBezTo>
                  <a:pt x="70876" y="30601"/>
                  <a:pt x="71245" y="31306"/>
                  <a:pt x="71200" y="31680"/>
                </a:cubicBezTo>
                <a:cubicBezTo>
                  <a:pt x="71413" y="31807"/>
                  <a:pt x="71372" y="31475"/>
                  <a:pt x="71508" y="31642"/>
                </a:cubicBezTo>
                <a:cubicBezTo>
                  <a:pt x="71687" y="31873"/>
                  <a:pt x="71727" y="32630"/>
                  <a:pt x="71779" y="32731"/>
                </a:cubicBezTo>
                <a:cubicBezTo>
                  <a:pt x="71800" y="32774"/>
                  <a:pt x="71919" y="32720"/>
                  <a:pt x="71944" y="32855"/>
                </a:cubicBezTo>
                <a:cubicBezTo>
                  <a:pt x="71969" y="32995"/>
                  <a:pt x="71861" y="33112"/>
                  <a:pt x="71910" y="33264"/>
                </a:cubicBezTo>
                <a:cubicBezTo>
                  <a:pt x="72019" y="33593"/>
                  <a:pt x="72286" y="33912"/>
                  <a:pt x="72351" y="34240"/>
                </a:cubicBezTo>
                <a:cubicBezTo>
                  <a:pt x="72379" y="34383"/>
                  <a:pt x="72225" y="34376"/>
                  <a:pt x="72281" y="34560"/>
                </a:cubicBezTo>
                <a:cubicBezTo>
                  <a:pt x="72396" y="34942"/>
                  <a:pt x="72837" y="35309"/>
                  <a:pt x="72610" y="35748"/>
                </a:cubicBezTo>
                <a:cubicBezTo>
                  <a:pt x="72490" y="35802"/>
                  <a:pt x="72464" y="35651"/>
                  <a:pt x="72357" y="35676"/>
                </a:cubicBezTo>
                <a:cubicBezTo>
                  <a:pt x="72271" y="36159"/>
                  <a:pt x="72331" y="36761"/>
                  <a:pt x="72703" y="37110"/>
                </a:cubicBezTo>
                <a:cubicBezTo>
                  <a:pt x="72766" y="37170"/>
                  <a:pt x="73030" y="37129"/>
                  <a:pt x="73079" y="37207"/>
                </a:cubicBezTo>
                <a:cubicBezTo>
                  <a:pt x="73141" y="37305"/>
                  <a:pt x="73153" y="37557"/>
                  <a:pt x="73205" y="37700"/>
                </a:cubicBezTo>
                <a:cubicBezTo>
                  <a:pt x="73276" y="37892"/>
                  <a:pt x="73459" y="38001"/>
                  <a:pt x="73333" y="38185"/>
                </a:cubicBezTo>
                <a:cubicBezTo>
                  <a:pt x="72988" y="38392"/>
                  <a:pt x="72906" y="38009"/>
                  <a:pt x="72619" y="38076"/>
                </a:cubicBezTo>
                <a:cubicBezTo>
                  <a:pt x="72805" y="38544"/>
                  <a:pt x="73088" y="38333"/>
                  <a:pt x="73352" y="38446"/>
                </a:cubicBezTo>
                <a:cubicBezTo>
                  <a:pt x="73730" y="38701"/>
                  <a:pt x="73337" y="39086"/>
                  <a:pt x="73362" y="39349"/>
                </a:cubicBezTo>
                <a:cubicBezTo>
                  <a:pt x="73387" y="39608"/>
                  <a:pt x="73691" y="39751"/>
                  <a:pt x="73516" y="40073"/>
                </a:cubicBezTo>
                <a:cubicBezTo>
                  <a:pt x="73189" y="39896"/>
                  <a:pt x="73050" y="39287"/>
                  <a:pt x="72806" y="38900"/>
                </a:cubicBezTo>
                <a:cubicBezTo>
                  <a:pt x="72941" y="38824"/>
                  <a:pt x="73117" y="38757"/>
                  <a:pt x="72998" y="38622"/>
                </a:cubicBezTo>
                <a:cubicBezTo>
                  <a:pt x="73086" y="38374"/>
                  <a:pt x="72725" y="38630"/>
                  <a:pt x="72624" y="38534"/>
                </a:cubicBezTo>
                <a:cubicBezTo>
                  <a:pt x="72464" y="38388"/>
                  <a:pt x="72534" y="37653"/>
                  <a:pt x="72274" y="37129"/>
                </a:cubicBezTo>
                <a:cubicBezTo>
                  <a:pt x="72173" y="36927"/>
                  <a:pt x="72020" y="36870"/>
                  <a:pt x="71966" y="36708"/>
                </a:cubicBezTo>
                <a:cubicBezTo>
                  <a:pt x="71920" y="36564"/>
                  <a:pt x="71990" y="36364"/>
                  <a:pt x="71965" y="36236"/>
                </a:cubicBezTo>
                <a:cubicBezTo>
                  <a:pt x="71923" y="36029"/>
                  <a:pt x="71837" y="35667"/>
                  <a:pt x="71763" y="35569"/>
                </a:cubicBezTo>
                <a:cubicBezTo>
                  <a:pt x="71642" y="35409"/>
                  <a:pt x="71343" y="35529"/>
                  <a:pt x="71311" y="35291"/>
                </a:cubicBezTo>
                <a:cubicBezTo>
                  <a:pt x="71189" y="35094"/>
                  <a:pt x="71632" y="35070"/>
                  <a:pt x="71435" y="34849"/>
                </a:cubicBezTo>
                <a:cubicBezTo>
                  <a:pt x="70846" y="34786"/>
                  <a:pt x="71280" y="34139"/>
                  <a:pt x="70920" y="33710"/>
                </a:cubicBezTo>
                <a:cubicBezTo>
                  <a:pt x="71037" y="33662"/>
                  <a:pt x="71092" y="33758"/>
                  <a:pt x="71227" y="33669"/>
                </a:cubicBezTo>
                <a:cubicBezTo>
                  <a:pt x="70949" y="33338"/>
                  <a:pt x="70626" y="33032"/>
                  <a:pt x="70472" y="32712"/>
                </a:cubicBezTo>
                <a:cubicBezTo>
                  <a:pt x="70320" y="32396"/>
                  <a:pt x="70529" y="32389"/>
                  <a:pt x="70464" y="32211"/>
                </a:cubicBezTo>
                <a:cubicBezTo>
                  <a:pt x="70456" y="32184"/>
                  <a:pt x="70243" y="32089"/>
                  <a:pt x="70224" y="31914"/>
                </a:cubicBezTo>
                <a:cubicBezTo>
                  <a:pt x="70202" y="31732"/>
                  <a:pt x="70374" y="31561"/>
                  <a:pt x="70302" y="31363"/>
                </a:cubicBezTo>
                <a:lnTo>
                  <a:pt x="70147" y="31018"/>
                </a:lnTo>
                <a:cubicBezTo>
                  <a:pt x="69984" y="30742"/>
                  <a:pt x="69508" y="30541"/>
                  <a:pt x="69357" y="30224"/>
                </a:cubicBezTo>
                <a:cubicBezTo>
                  <a:pt x="69330" y="30167"/>
                  <a:pt x="69401" y="29935"/>
                  <a:pt x="69379" y="29792"/>
                </a:cubicBezTo>
                <a:cubicBezTo>
                  <a:pt x="69295" y="29254"/>
                  <a:pt x="69076" y="28968"/>
                  <a:pt x="68851" y="28637"/>
                </a:cubicBezTo>
                <a:cubicBezTo>
                  <a:pt x="69004" y="28516"/>
                  <a:pt x="69365" y="28736"/>
                  <a:pt x="69169" y="28384"/>
                </a:cubicBezTo>
                <a:cubicBezTo>
                  <a:pt x="69046" y="27936"/>
                  <a:pt x="68770" y="28416"/>
                  <a:pt x="68686" y="28278"/>
                </a:cubicBezTo>
                <a:cubicBezTo>
                  <a:pt x="68871" y="27838"/>
                  <a:pt x="68433" y="27550"/>
                  <a:pt x="68268" y="27150"/>
                </a:cubicBezTo>
                <a:cubicBezTo>
                  <a:pt x="68210" y="27006"/>
                  <a:pt x="68330" y="26895"/>
                  <a:pt x="68275" y="26700"/>
                </a:cubicBezTo>
                <a:cubicBezTo>
                  <a:pt x="68282" y="26725"/>
                  <a:pt x="68134" y="26626"/>
                  <a:pt x="68099" y="26559"/>
                </a:cubicBezTo>
                <a:cubicBezTo>
                  <a:pt x="68036" y="26434"/>
                  <a:pt x="68095" y="26314"/>
                  <a:pt x="68057" y="26239"/>
                </a:cubicBezTo>
                <a:cubicBezTo>
                  <a:pt x="67934" y="26006"/>
                  <a:pt x="67716" y="25839"/>
                  <a:pt x="67649" y="25624"/>
                </a:cubicBezTo>
                <a:cubicBezTo>
                  <a:pt x="67615" y="25512"/>
                  <a:pt x="67715" y="25314"/>
                  <a:pt x="67685" y="25248"/>
                </a:cubicBezTo>
                <a:cubicBezTo>
                  <a:pt x="67466" y="24760"/>
                  <a:pt x="67051" y="24534"/>
                  <a:pt x="66952" y="24015"/>
                </a:cubicBezTo>
                <a:cubicBezTo>
                  <a:pt x="66910" y="23802"/>
                  <a:pt x="67036" y="23605"/>
                  <a:pt x="66953" y="23375"/>
                </a:cubicBezTo>
                <a:cubicBezTo>
                  <a:pt x="66737" y="22794"/>
                  <a:pt x="66314" y="22287"/>
                  <a:pt x="65891" y="21652"/>
                </a:cubicBezTo>
                <a:cubicBezTo>
                  <a:pt x="65821" y="21548"/>
                  <a:pt x="65899" y="21481"/>
                  <a:pt x="65853" y="21390"/>
                </a:cubicBezTo>
                <a:cubicBezTo>
                  <a:pt x="65781" y="21251"/>
                  <a:pt x="65676" y="21297"/>
                  <a:pt x="65582" y="21120"/>
                </a:cubicBezTo>
                <a:cubicBezTo>
                  <a:pt x="65216" y="20437"/>
                  <a:pt x="64535" y="19251"/>
                  <a:pt x="64129" y="18664"/>
                </a:cubicBezTo>
                <a:cubicBezTo>
                  <a:pt x="64095" y="18616"/>
                  <a:pt x="63846" y="18514"/>
                  <a:pt x="63735" y="18275"/>
                </a:cubicBezTo>
                <a:cubicBezTo>
                  <a:pt x="63634" y="18063"/>
                  <a:pt x="63828" y="18086"/>
                  <a:pt x="63649" y="17816"/>
                </a:cubicBezTo>
                <a:cubicBezTo>
                  <a:pt x="63453" y="17529"/>
                  <a:pt x="63101" y="17401"/>
                  <a:pt x="62869" y="17105"/>
                </a:cubicBezTo>
                <a:cubicBezTo>
                  <a:pt x="62764" y="16975"/>
                  <a:pt x="62721" y="16652"/>
                  <a:pt x="62562" y="16401"/>
                </a:cubicBezTo>
                <a:cubicBezTo>
                  <a:pt x="62204" y="15839"/>
                  <a:pt x="61486" y="15233"/>
                  <a:pt x="61201" y="14826"/>
                </a:cubicBezTo>
                <a:cubicBezTo>
                  <a:pt x="61074" y="14639"/>
                  <a:pt x="61105" y="14437"/>
                  <a:pt x="60937" y="14254"/>
                </a:cubicBezTo>
                <a:cubicBezTo>
                  <a:pt x="60795" y="14099"/>
                  <a:pt x="60557" y="14008"/>
                  <a:pt x="60354" y="13884"/>
                </a:cubicBezTo>
                <a:cubicBezTo>
                  <a:pt x="60289" y="13847"/>
                  <a:pt x="60226" y="13803"/>
                  <a:pt x="60169" y="13756"/>
                </a:cubicBezTo>
                <a:cubicBezTo>
                  <a:pt x="59739" y="13384"/>
                  <a:pt x="59865" y="13225"/>
                  <a:pt x="59765" y="13100"/>
                </a:cubicBezTo>
                <a:cubicBezTo>
                  <a:pt x="59633" y="12940"/>
                  <a:pt x="59298" y="12812"/>
                  <a:pt x="59153" y="12664"/>
                </a:cubicBezTo>
                <a:cubicBezTo>
                  <a:pt x="59153" y="12664"/>
                  <a:pt x="58882" y="12324"/>
                  <a:pt x="58766" y="12199"/>
                </a:cubicBezTo>
                <a:cubicBezTo>
                  <a:pt x="58265" y="11638"/>
                  <a:pt x="58183" y="11627"/>
                  <a:pt x="58443" y="11413"/>
                </a:cubicBezTo>
                <a:cubicBezTo>
                  <a:pt x="57572" y="11079"/>
                  <a:pt x="56684" y="10622"/>
                  <a:pt x="55789" y="9940"/>
                </a:cubicBezTo>
                <a:cubicBezTo>
                  <a:pt x="55656" y="9838"/>
                  <a:pt x="55749" y="9871"/>
                  <a:pt x="55719" y="9776"/>
                </a:cubicBezTo>
                <a:cubicBezTo>
                  <a:pt x="55616" y="9432"/>
                  <a:pt x="54862" y="9163"/>
                  <a:pt x="54502" y="8890"/>
                </a:cubicBezTo>
                <a:cubicBezTo>
                  <a:pt x="54069" y="8552"/>
                  <a:pt x="53955" y="7984"/>
                  <a:pt x="53381" y="7798"/>
                </a:cubicBezTo>
                <a:cubicBezTo>
                  <a:pt x="53249" y="7921"/>
                  <a:pt x="53460" y="8125"/>
                  <a:pt x="53240" y="8058"/>
                </a:cubicBezTo>
                <a:cubicBezTo>
                  <a:pt x="52655" y="7892"/>
                  <a:pt x="52089" y="7309"/>
                  <a:pt x="51517" y="7085"/>
                </a:cubicBezTo>
                <a:cubicBezTo>
                  <a:pt x="51243" y="6974"/>
                  <a:pt x="50823" y="7068"/>
                  <a:pt x="50575" y="6986"/>
                </a:cubicBezTo>
                <a:cubicBezTo>
                  <a:pt x="50475" y="6945"/>
                  <a:pt x="49833" y="6603"/>
                  <a:pt x="49545" y="6456"/>
                </a:cubicBezTo>
                <a:cubicBezTo>
                  <a:pt x="48935" y="6127"/>
                  <a:pt x="48034" y="5907"/>
                  <a:pt x="47391" y="5682"/>
                </a:cubicBezTo>
                <a:cubicBezTo>
                  <a:pt x="47182" y="5606"/>
                  <a:pt x="46970" y="5361"/>
                  <a:pt x="46770" y="5284"/>
                </a:cubicBezTo>
                <a:cubicBezTo>
                  <a:pt x="46572" y="5209"/>
                  <a:pt x="46269" y="5240"/>
                  <a:pt x="46064" y="5184"/>
                </a:cubicBezTo>
                <a:cubicBezTo>
                  <a:pt x="45869" y="5130"/>
                  <a:pt x="45614" y="4941"/>
                  <a:pt x="45408" y="4901"/>
                </a:cubicBezTo>
                <a:cubicBezTo>
                  <a:pt x="45156" y="4849"/>
                  <a:pt x="45075" y="4931"/>
                  <a:pt x="44840" y="4864"/>
                </a:cubicBezTo>
                <a:cubicBezTo>
                  <a:pt x="44577" y="4790"/>
                  <a:pt x="44306" y="4554"/>
                  <a:pt x="44065" y="4477"/>
                </a:cubicBezTo>
                <a:cubicBezTo>
                  <a:pt x="43905" y="4429"/>
                  <a:pt x="43766" y="4521"/>
                  <a:pt x="43497" y="4462"/>
                </a:cubicBezTo>
                <a:cubicBezTo>
                  <a:pt x="43214" y="4403"/>
                  <a:pt x="42951" y="4256"/>
                  <a:pt x="42695" y="4205"/>
                </a:cubicBezTo>
                <a:cubicBezTo>
                  <a:pt x="42297" y="4124"/>
                  <a:pt x="41937" y="4192"/>
                  <a:pt x="41583" y="4123"/>
                </a:cubicBezTo>
                <a:cubicBezTo>
                  <a:pt x="41189" y="4052"/>
                  <a:pt x="40801" y="3813"/>
                  <a:pt x="40374" y="3760"/>
                </a:cubicBezTo>
                <a:cubicBezTo>
                  <a:pt x="39720" y="3670"/>
                  <a:pt x="39073" y="3788"/>
                  <a:pt x="38441" y="3679"/>
                </a:cubicBezTo>
                <a:cubicBezTo>
                  <a:pt x="38263" y="3647"/>
                  <a:pt x="38257" y="3577"/>
                  <a:pt x="38035" y="3554"/>
                </a:cubicBezTo>
                <a:cubicBezTo>
                  <a:pt x="37868" y="3538"/>
                  <a:pt x="37560" y="3643"/>
                  <a:pt x="37342" y="3616"/>
                </a:cubicBezTo>
                <a:cubicBezTo>
                  <a:pt x="37272" y="3605"/>
                  <a:pt x="37074" y="3414"/>
                  <a:pt x="36937" y="3406"/>
                </a:cubicBezTo>
                <a:cubicBezTo>
                  <a:pt x="36540" y="3387"/>
                  <a:pt x="35999" y="3686"/>
                  <a:pt x="35700" y="3681"/>
                </a:cubicBezTo>
                <a:cubicBezTo>
                  <a:pt x="35351" y="3284"/>
                  <a:pt x="35176" y="3495"/>
                  <a:pt x="34633" y="3499"/>
                </a:cubicBezTo>
                <a:cubicBezTo>
                  <a:pt x="33920" y="3507"/>
                  <a:pt x="33399" y="3543"/>
                  <a:pt x="32914" y="3576"/>
                </a:cubicBezTo>
                <a:cubicBezTo>
                  <a:pt x="32098" y="3653"/>
                  <a:pt x="31121" y="3427"/>
                  <a:pt x="30290" y="3531"/>
                </a:cubicBezTo>
                <a:cubicBezTo>
                  <a:pt x="29703" y="3595"/>
                  <a:pt x="29461" y="3662"/>
                  <a:pt x="29013" y="3708"/>
                </a:cubicBezTo>
                <a:cubicBezTo>
                  <a:pt x="28491" y="3759"/>
                  <a:pt x="28054" y="3959"/>
                  <a:pt x="27523" y="4059"/>
                </a:cubicBezTo>
                <a:cubicBezTo>
                  <a:pt x="25888" y="4355"/>
                  <a:pt x="24241" y="4552"/>
                  <a:pt x="22714" y="5185"/>
                </a:cubicBezTo>
                <a:cubicBezTo>
                  <a:pt x="22874" y="5534"/>
                  <a:pt x="23600" y="5085"/>
                  <a:pt x="23686" y="5533"/>
                </a:cubicBezTo>
                <a:cubicBezTo>
                  <a:pt x="23430" y="5674"/>
                  <a:pt x="22711" y="6033"/>
                  <a:pt x="22419" y="5888"/>
                </a:cubicBezTo>
                <a:cubicBezTo>
                  <a:pt x="22030" y="5729"/>
                  <a:pt x="22404" y="5530"/>
                  <a:pt x="22367" y="5284"/>
                </a:cubicBezTo>
                <a:cubicBezTo>
                  <a:pt x="21796" y="5243"/>
                  <a:pt x="21168" y="5608"/>
                  <a:pt x="20626" y="5718"/>
                </a:cubicBezTo>
                <a:cubicBezTo>
                  <a:pt x="20467" y="5748"/>
                  <a:pt x="20249" y="5632"/>
                  <a:pt x="20113" y="5677"/>
                </a:cubicBezTo>
                <a:cubicBezTo>
                  <a:pt x="20119" y="5675"/>
                  <a:pt x="20076" y="5891"/>
                  <a:pt x="20063" y="5902"/>
                </a:cubicBezTo>
                <a:cubicBezTo>
                  <a:pt x="19637" y="6259"/>
                  <a:pt x="18965" y="6266"/>
                  <a:pt x="18624" y="6402"/>
                </a:cubicBezTo>
                <a:cubicBezTo>
                  <a:pt x="18099" y="6623"/>
                  <a:pt x="17401" y="6934"/>
                  <a:pt x="16791" y="7097"/>
                </a:cubicBezTo>
                <a:cubicBezTo>
                  <a:pt x="16567" y="7154"/>
                  <a:pt x="16372" y="7010"/>
                  <a:pt x="16042" y="7075"/>
                </a:cubicBezTo>
                <a:cubicBezTo>
                  <a:pt x="16069" y="7069"/>
                  <a:pt x="15808" y="7295"/>
                  <a:pt x="15660" y="7341"/>
                </a:cubicBezTo>
                <a:cubicBezTo>
                  <a:pt x="15405" y="7415"/>
                  <a:pt x="15200" y="7298"/>
                  <a:pt x="15061" y="7377"/>
                </a:cubicBezTo>
                <a:cubicBezTo>
                  <a:pt x="14924" y="7453"/>
                  <a:pt x="14587" y="7767"/>
                  <a:pt x="14696" y="7960"/>
                </a:cubicBezTo>
                <a:cubicBezTo>
                  <a:pt x="15041" y="8131"/>
                  <a:pt x="15307" y="7498"/>
                  <a:pt x="15498" y="7836"/>
                </a:cubicBezTo>
                <a:cubicBezTo>
                  <a:pt x="14956" y="8149"/>
                  <a:pt x="14442" y="8310"/>
                  <a:pt x="14061" y="8455"/>
                </a:cubicBezTo>
                <a:cubicBezTo>
                  <a:pt x="13814" y="8549"/>
                  <a:pt x="13630" y="8774"/>
                  <a:pt x="13494" y="8818"/>
                </a:cubicBezTo>
                <a:cubicBezTo>
                  <a:pt x="13325" y="8869"/>
                  <a:pt x="13026" y="8752"/>
                  <a:pt x="12871" y="8778"/>
                </a:cubicBezTo>
                <a:cubicBezTo>
                  <a:pt x="12357" y="8863"/>
                  <a:pt x="11731" y="9269"/>
                  <a:pt x="11473" y="9438"/>
                </a:cubicBezTo>
                <a:cubicBezTo>
                  <a:pt x="10853" y="9828"/>
                  <a:pt x="9715" y="10095"/>
                  <a:pt x="9545" y="10514"/>
                </a:cubicBezTo>
                <a:cubicBezTo>
                  <a:pt x="9472" y="10694"/>
                  <a:pt x="9422" y="10956"/>
                  <a:pt x="9337" y="11064"/>
                </a:cubicBezTo>
                <a:cubicBezTo>
                  <a:pt x="8989" y="11511"/>
                  <a:pt x="8660" y="11355"/>
                  <a:pt x="8323" y="11495"/>
                </a:cubicBezTo>
                <a:cubicBezTo>
                  <a:pt x="8063" y="11603"/>
                  <a:pt x="7915" y="11864"/>
                  <a:pt x="7696" y="11949"/>
                </a:cubicBezTo>
                <a:cubicBezTo>
                  <a:pt x="7696" y="11949"/>
                  <a:pt x="7397" y="11671"/>
                  <a:pt x="7457" y="11970"/>
                </a:cubicBezTo>
                <a:cubicBezTo>
                  <a:pt x="7576" y="11928"/>
                  <a:pt x="7660" y="11983"/>
                  <a:pt x="7745" y="12036"/>
                </a:cubicBezTo>
                <a:cubicBezTo>
                  <a:pt x="7335" y="12225"/>
                  <a:pt x="6796" y="12335"/>
                  <a:pt x="7025" y="11873"/>
                </a:cubicBezTo>
                <a:cubicBezTo>
                  <a:pt x="6632" y="11979"/>
                  <a:pt x="6834" y="12576"/>
                  <a:pt x="6600" y="12679"/>
                </a:cubicBezTo>
                <a:cubicBezTo>
                  <a:pt x="6615" y="12670"/>
                  <a:pt x="5834" y="12598"/>
                  <a:pt x="5924" y="12388"/>
                </a:cubicBezTo>
                <a:cubicBezTo>
                  <a:pt x="6186" y="12136"/>
                  <a:pt x="6295" y="12348"/>
                  <a:pt x="6499" y="12283"/>
                </a:cubicBezTo>
                <a:cubicBezTo>
                  <a:pt x="6168" y="11861"/>
                  <a:pt x="5535" y="12385"/>
                  <a:pt x="5113" y="12750"/>
                </a:cubicBezTo>
                <a:cubicBezTo>
                  <a:pt x="4973" y="12872"/>
                  <a:pt x="4921" y="13146"/>
                  <a:pt x="4793" y="13287"/>
                </a:cubicBezTo>
                <a:cubicBezTo>
                  <a:pt x="4604" y="13493"/>
                  <a:pt x="4412" y="13463"/>
                  <a:pt x="4377" y="13659"/>
                </a:cubicBezTo>
                <a:cubicBezTo>
                  <a:pt x="4509" y="14069"/>
                  <a:pt x="4996" y="13284"/>
                  <a:pt x="5141" y="13652"/>
                </a:cubicBezTo>
                <a:cubicBezTo>
                  <a:pt x="4404" y="13841"/>
                  <a:pt x="3771" y="14838"/>
                  <a:pt x="3087" y="14699"/>
                </a:cubicBezTo>
                <a:cubicBezTo>
                  <a:pt x="3251" y="14578"/>
                  <a:pt x="3360" y="14447"/>
                  <a:pt x="3350" y="14296"/>
                </a:cubicBezTo>
                <a:cubicBezTo>
                  <a:pt x="2901" y="14733"/>
                  <a:pt x="2207" y="14709"/>
                  <a:pt x="2205" y="15151"/>
                </a:cubicBezTo>
                <a:cubicBezTo>
                  <a:pt x="2559" y="15261"/>
                  <a:pt x="2654" y="14592"/>
                  <a:pt x="2956" y="14900"/>
                </a:cubicBezTo>
                <a:cubicBezTo>
                  <a:pt x="2854" y="15047"/>
                  <a:pt x="2733" y="15193"/>
                  <a:pt x="2604" y="15362"/>
                </a:cubicBezTo>
                <a:cubicBezTo>
                  <a:pt x="2499" y="15496"/>
                  <a:pt x="2138" y="15711"/>
                  <a:pt x="2312" y="15911"/>
                </a:cubicBezTo>
                <a:cubicBezTo>
                  <a:pt x="2800" y="15927"/>
                  <a:pt x="2943" y="15408"/>
                  <a:pt x="3117" y="15150"/>
                </a:cubicBezTo>
                <a:cubicBezTo>
                  <a:pt x="3554" y="15337"/>
                  <a:pt x="3958" y="14886"/>
                  <a:pt x="4325" y="14617"/>
                </a:cubicBezTo>
                <a:cubicBezTo>
                  <a:pt x="4631" y="14387"/>
                  <a:pt x="4988" y="14227"/>
                  <a:pt x="5252" y="14046"/>
                </a:cubicBezTo>
                <a:cubicBezTo>
                  <a:pt x="5441" y="13918"/>
                  <a:pt x="5305" y="13814"/>
                  <a:pt x="5525" y="13653"/>
                </a:cubicBezTo>
                <a:cubicBezTo>
                  <a:pt x="5763" y="13481"/>
                  <a:pt x="5857" y="13673"/>
                  <a:pt x="6094" y="13548"/>
                </a:cubicBezTo>
                <a:cubicBezTo>
                  <a:pt x="6554" y="13300"/>
                  <a:pt x="6888" y="12958"/>
                  <a:pt x="7365" y="12701"/>
                </a:cubicBezTo>
                <a:cubicBezTo>
                  <a:pt x="8123" y="12281"/>
                  <a:pt x="8730" y="12029"/>
                  <a:pt x="9515" y="11640"/>
                </a:cubicBezTo>
                <a:cubicBezTo>
                  <a:pt x="10039" y="11385"/>
                  <a:pt x="10674" y="11137"/>
                  <a:pt x="11065" y="10845"/>
                </a:cubicBezTo>
                <a:cubicBezTo>
                  <a:pt x="11211" y="10738"/>
                  <a:pt x="11304" y="10508"/>
                  <a:pt x="11467" y="10429"/>
                </a:cubicBezTo>
                <a:cubicBezTo>
                  <a:pt x="11671" y="10329"/>
                  <a:pt x="11945" y="10392"/>
                  <a:pt x="12143" y="10320"/>
                </a:cubicBezTo>
                <a:cubicBezTo>
                  <a:pt x="12458" y="10204"/>
                  <a:pt x="12860" y="10046"/>
                  <a:pt x="13127" y="9856"/>
                </a:cubicBezTo>
                <a:cubicBezTo>
                  <a:pt x="13324" y="9712"/>
                  <a:pt x="13326" y="9547"/>
                  <a:pt x="13541" y="9447"/>
                </a:cubicBezTo>
                <a:cubicBezTo>
                  <a:pt x="13704" y="9372"/>
                  <a:pt x="13967" y="9421"/>
                  <a:pt x="14219" y="9356"/>
                </a:cubicBezTo>
                <a:cubicBezTo>
                  <a:pt x="14882" y="9177"/>
                  <a:pt x="15563" y="8658"/>
                  <a:pt x="15983" y="8703"/>
                </a:cubicBezTo>
                <a:cubicBezTo>
                  <a:pt x="16370" y="8744"/>
                  <a:pt x="16261" y="8714"/>
                  <a:pt x="16533" y="8580"/>
                </a:cubicBezTo>
                <a:cubicBezTo>
                  <a:pt x="16725" y="8489"/>
                  <a:pt x="16802" y="8588"/>
                  <a:pt x="16986" y="8506"/>
                </a:cubicBezTo>
                <a:cubicBezTo>
                  <a:pt x="17360" y="8337"/>
                  <a:pt x="17821" y="8064"/>
                  <a:pt x="18209" y="7923"/>
                </a:cubicBezTo>
                <a:cubicBezTo>
                  <a:pt x="18422" y="7843"/>
                  <a:pt x="18630" y="7880"/>
                  <a:pt x="18774" y="7818"/>
                </a:cubicBezTo>
                <a:cubicBezTo>
                  <a:pt x="18905" y="7762"/>
                  <a:pt x="18978" y="7548"/>
                  <a:pt x="19134" y="7477"/>
                </a:cubicBezTo>
                <a:cubicBezTo>
                  <a:pt x="19298" y="7402"/>
                  <a:pt x="19503" y="7463"/>
                  <a:pt x="19709" y="7379"/>
                </a:cubicBezTo>
                <a:cubicBezTo>
                  <a:pt x="20193" y="7178"/>
                  <a:pt x="20789" y="6778"/>
                  <a:pt x="21071" y="6714"/>
                </a:cubicBezTo>
                <a:cubicBezTo>
                  <a:pt x="21241" y="6676"/>
                  <a:pt x="21516" y="6827"/>
                  <a:pt x="21714" y="6819"/>
                </a:cubicBezTo>
                <a:cubicBezTo>
                  <a:pt x="22138" y="6805"/>
                  <a:pt x="22418" y="6626"/>
                  <a:pt x="22752" y="6611"/>
                </a:cubicBezTo>
                <a:cubicBezTo>
                  <a:pt x="22554" y="6920"/>
                  <a:pt x="22876" y="6869"/>
                  <a:pt x="23057" y="6830"/>
                </a:cubicBezTo>
                <a:cubicBezTo>
                  <a:pt x="23694" y="6705"/>
                  <a:pt x="23576" y="6373"/>
                  <a:pt x="23979" y="6169"/>
                </a:cubicBezTo>
                <a:cubicBezTo>
                  <a:pt x="24135" y="6088"/>
                  <a:pt x="24461" y="6150"/>
                  <a:pt x="24697" y="6086"/>
                </a:cubicBezTo>
                <a:cubicBezTo>
                  <a:pt x="24852" y="6042"/>
                  <a:pt x="24905" y="5846"/>
                  <a:pt x="25115" y="5780"/>
                </a:cubicBezTo>
                <a:cubicBezTo>
                  <a:pt x="25253" y="5738"/>
                  <a:pt x="25669" y="5740"/>
                  <a:pt x="25961" y="5685"/>
                </a:cubicBezTo>
                <a:cubicBezTo>
                  <a:pt x="26286" y="5620"/>
                  <a:pt x="26769" y="5471"/>
                  <a:pt x="27030" y="5456"/>
                </a:cubicBezTo>
                <a:cubicBezTo>
                  <a:pt x="27266" y="5445"/>
                  <a:pt x="27425" y="5576"/>
                  <a:pt x="27671" y="5536"/>
                </a:cubicBezTo>
                <a:cubicBezTo>
                  <a:pt x="28106" y="5467"/>
                  <a:pt x="28560" y="5218"/>
                  <a:pt x="28973" y="5112"/>
                </a:cubicBezTo>
                <a:cubicBezTo>
                  <a:pt x="29263" y="5034"/>
                  <a:pt x="29720" y="4882"/>
                  <a:pt x="29944" y="4865"/>
                </a:cubicBezTo>
                <a:cubicBezTo>
                  <a:pt x="29936" y="4867"/>
                  <a:pt x="30089" y="5040"/>
                  <a:pt x="30096" y="5046"/>
                </a:cubicBezTo>
                <a:cubicBezTo>
                  <a:pt x="30496" y="5327"/>
                  <a:pt x="31413" y="4877"/>
                  <a:pt x="32103" y="4828"/>
                </a:cubicBezTo>
                <a:cubicBezTo>
                  <a:pt x="32889" y="4718"/>
                  <a:pt x="35609" y="4682"/>
                  <a:pt x="35961" y="4864"/>
                </a:cubicBezTo>
                <a:cubicBezTo>
                  <a:pt x="36424" y="5087"/>
                  <a:pt x="36633" y="4827"/>
                  <a:pt x="37026" y="4790"/>
                </a:cubicBezTo>
                <a:cubicBezTo>
                  <a:pt x="37921" y="4710"/>
                  <a:pt x="39059" y="5028"/>
                  <a:pt x="40199" y="5229"/>
                </a:cubicBezTo>
                <a:cubicBezTo>
                  <a:pt x="40808" y="5327"/>
                  <a:pt x="41473" y="5500"/>
                  <a:pt x="42034" y="5590"/>
                </a:cubicBezTo>
                <a:cubicBezTo>
                  <a:pt x="42523" y="5681"/>
                  <a:pt x="43062" y="5658"/>
                  <a:pt x="43504" y="5772"/>
                </a:cubicBezTo>
                <a:cubicBezTo>
                  <a:pt x="43864" y="5863"/>
                  <a:pt x="44162" y="6095"/>
                  <a:pt x="44513" y="6206"/>
                </a:cubicBezTo>
                <a:cubicBezTo>
                  <a:pt x="45109" y="6393"/>
                  <a:pt x="45725" y="6451"/>
                  <a:pt x="46083" y="6626"/>
                </a:cubicBezTo>
                <a:cubicBezTo>
                  <a:pt x="46366" y="6764"/>
                  <a:pt x="46452" y="7110"/>
                  <a:pt x="46776" y="7141"/>
                </a:cubicBezTo>
                <a:cubicBezTo>
                  <a:pt x="47340" y="6825"/>
                  <a:pt x="47916" y="7264"/>
                  <a:pt x="48649" y="7588"/>
                </a:cubicBezTo>
                <a:cubicBezTo>
                  <a:pt x="48892" y="7695"/>
                  <a:pt x="49096" y="7649"/>
                  <a:pt x="49330" y="7750"/>
                </a:cubicBezTo>
                <a:cubicBezTo>
                  <a:pt x="49765" y="7929"/>
                  <a:pt x="50160" y="8250"/>
                  <a:pt x="50581" y="8393"/>
                </a:cubicBezTo>
                <a:cubicBezTo>
                  <a:pt x="50816" y="8476"/>
                  <a:pt x="50949" y="8438"/>
                  <a:pt x="51159" y="8550"/>
                </a:cubicBezTo>
                <a:cubicBezTo>
                  <a:pt x="51293" y="8616"/>
                  <a:pt x="51525" y="8960"/>
                  <a:pt x="51593" y="8983"/>
                </a:cubicBezTo>
                <a:cubicBezTo>
                  <a:pt x="51648" y="9003"/>
                  <a:pt x="51627" y="8856"/>
                  <a:pt x="51766" y="8960"/>
                </a:cubicBezTo>
                <a:cubicBezTo>
                  <a:pt x="52023" y="9155"/>
                  <a:pt x="52081" y="9526"/>
                  <a:pt x="52439" y="9532"/>
                </a:cubicBezTo>
                <a:cubicBezTo>
                  <a:pt x="52722" y="9607"/>
                  <a:pt x="52643" y="8970"/>
                  <a:pt x="53060" y="9306"/>
                </a:cubicBezTo>
                <a:cubicBezTo>
                  <a:pt x="53203" y="9406"/>
                  <a:pt x="53185" y="9513"/>
                  <a:pt x="53214" y="9623"/>
                </a:cubicBezTo>
                <a:cubicBezTo>
                  <a:pt x="53274" y="9855"/>
                  <a:pt x="53155" y="9708"/>
                  <a:pt x="53365" y="9938"/>
                </a:cubicBezTo>
                <a:cubicBezTo>
                  <a:pt x="53735" y="10351"/>
                  <a:pt x="54388" y="10416"/>
                  <a:pt x="55005" y="10840"/>
                </a:cubicBezTo>
                <a:cubicBezTo>
                  <a:pt x="55193" y="10968"/>
                  <a:pt x="55381" y="11299"/>
                  <a:pt x="55608" y="11483"/>
                </a:cubicBezTo>
                <a:cubicBezTo>
                  <a:pt x="55790" y="11637"/>
                  <a:pt x="56023" y="11663"/>
                  <a:pt x="56245" y="11829"/>
                </a:cubicBezTo>
                <a:cubicBezTo>
                  <a:pt x="56740" y="12188"/>
                  <a:pt x="57219" y="12832"/>
                  <a:pt x="57801" y="13320"/>
                </a:cubicBezTo>
                <a:cubicBezTo>
                  <a:pt x="58122" y="13576"/>
                  <a:pt x="58457" y="13738"/>
                  <a:pt x="58717" y="14010"/>
                </a:cubicBezTo>
                <a:cubicBezTo>
                  <a:pt x="58928" y="14232"/>
                  <a:pt x="59000" y="14507"/>
                  <a:pt x="59203" y="14743"/>
                </a:cubicBezTo>
                <a:cubicBezTo>
                  <a:pt x="59246" y="14792"/>
                  <a:pt x="59290" y="14841"/>
                  <a:pt x="59344" y="14902"/>
                </a:cubicBezTo>
                <a:cubicBezTo>
                  <a:pt x="59967" y="15632"/>
                  <a:pt x="60841" y="16641"/>
                  <a:pt x="61315" y="17054"/>
                </a:cubicBezTo>
                <a:cubicBezTo>
                  <a:pt x="61477" y="17196"/>
                  <a:pt x="61567" y="16999"/>
                  <a:pt x="61734" y="17262"/>
                </a:cubicBezTo>
                <a:cubicBezTo>
                  <a:pt x="61993" y="17538"/>
                  <a:pt x="61507" y="17590"/>
                  <a:pt x="61858" y="17893"/>
                </a:cubicBezTo>
                <a:cubicBezTo>
                  <a:pt x="62088" y="18239"/>
                  <a:pt x="62298" y="18106"/>
                  <a:pt x="62529" y="18457"/>
                </a:cubicBezTo>
                <a:cubicBezTo>
                  <a:pt x="62489" y="19248"/>
                  <a:pt x="63010" y="19608"/>
                  <a:pt x="63339" y="20142"/>
                </a:cubicBezTo>
                <a:cubicBezTo>
                  <a:pt x="63824" y="20921"/>
                  <a:pt x="64511" y="22004"/>
                  <a:pt x="64871" y="22652"/>
                </a:cubicBezTo>
                <a:cubicBezTo>
                  <a:pt x="64967" y="22825"/>
                  <a:pt x="64993" y="23107"/>
                  <a:pt x="65126" y="23310"/>
                </a:cubicBezTo>
                <a:cubicBezTo>
                  <a:pt x="65229" y="23469"/>
                  <a:pt x="65431" y="23637"/>
                  <a:pt x="65484" y="23764"/>
                </a:cubicBezTo>
                <a:cubicBezTo>
                  <a:pt x="65616" y="24082"/>
                  <a:pt x="65570" y="24462"/>
                  <a:pt x="65689" y="24792"/>
                </a:cubicBezTo>
                <a:cubicBezTo>
                  <a:pt x="65875" y="25315"/>
                  <a:pt x="66269" y="25821"/>
                  <a:pt x="66499" y="26415"/>
                </a:cubicBezTo>
                <a:cubicBezTo>
                  <a:pt x="66606" y="26699"/>
                  <a:pt x="66577" y="26987"/>
                  <a:pt x="66673" y="27238"/>
                </a:cubicBezTo>
                <a:cubicBezTo>
                  <a:pt x="66786" y="27521"/>
                  <a:pt x="66995" y="27718"/>
                  <a:pt x="67147" y="28009"/>
                </a:cubicBezTo>
                <a:cubicBezTo>
                  <a:pt x="67295" y="28293"/>
                  <a:pt x="67310" y="28608"/>
                  <a:pt x="67350" y="28680"/>
                </a:cubicBezTo>
                <a:cubicBezTo>
                  <a:pt x="67452" y="28851"/>
                  <a:pt x="67677" y="28890"/>
                  <a:pt x="67735" y="29043"/>
                </a:cubicBezTo>
                <a:cubicBezTo>
                  <a:pt x="67922" y="29532"/>
                  <a:pt x="67817" y="30014"/>
                  <a:pt x="67989" y="30314"/>
                </a:cubicBezTo>
                <a:cubicBezTo>
                  <a:pt x="68052" y="30420"/>
                  <a:pt x="68321" y="30541"/>
                  <a:pt x="68367" y="30670"/>
                </a:cubicBezTo>
                <a:cubicBezTo>
                  <a:pt x="68451" y="30908"/>
                  <a:pt x="68360" y="31204"/>
                  <a:pt x="68410" y="31487"/>
                </a:cubicBezTo>
                <a:cubicBezTo>
                  <a:pt x="68504" y="32013"/>
                  <a:pt x="68745" y="32657"/>
                  <a:pt x="68955" y="33188"/>
                </a:cubicBezTo>
                <a:cubicBezTo>
                  <a:pt x="68993" y="33284"/>
                  <a:pt x="69199" y="33451"/>
                  <a:pt x="69234" y="33568"/>
                </a:cubicBezTo>
                <a:cubicBezTo>
                  <a:pt x="69279" y="33726"/>
                  <a:pt x="69172" y="33909"/>
                  <a:pt x="69241" y="34067"/>
                </a:cubicBezTo>
                <a:cubicBezTo>
                  <a:pt x="69425" y="34491"/>
                  <a:pt x="69771" y="34843"/>
                  <a:pt x="69924" y="35341"/>
                </a:cubicBezTo>
                <a:cubicBezTo>
                  <a:pt x="69963" y="35472"/>
                  <a:pt x="69954" y="35652"/>
                  <a:pt x="70018" y="35785"/>
                </a:cubicBezTo>
                <a:cubicBezTo>
                  <a:pt x="70114" y="35987"/>
                  <a:pt x="70387" y="36132"/>
                  <a:pt x="70491" y="36347"/>
                </a:cubicBezTo>
                <a:cubicBezTo>
                  <a:pt x="70586" y="36538"/>
                  <a:pt x="70677" y="36852"/>
                  <a:pt x="70695" y="37017"/>
                </a:cubicBezTo>
                <a:cubicBezTo>
                  <a:pt x="70711" y="37169"/>
                  <a:pt x="70659" y="37530"/>
                  <a:pt x="70468" y="37698"/>
                </a:cubicBezTo>
                <a:cubicBezTo>
                  <a:pt x="70268" y="37250"/>
                  <a:pt x="70059" y="36749"/>
                  <a:pt x="69880" y="36433"/>
                </a:cubicBezTo>
                <a:cubicBezTo>
                  <a:pt x="69209" y="35279"/>
                  <a:pt x="68721" y="33516"/>
                  <a:pt x="68087" y="32457"/>
                </a:cubicBezTo>
                <a:cubicBezTo>
                  <a:pt x="68022" y="32349"/>
                  <a:pt x="67810" y="32280"/>
                  <a:pt x="67752" y="32195"/>
                </a:cubicBezTo>
                <a:cubicBezTo>
                  <a:pt x="67701" y="32115"/>
                  <a:pt x="67810" y="32091"/>
                  <a:pt x="67805" y="32068"/>
                </a:cubicBezTo>
                <a:cubicBezTo>
                  <a:pt x="67786" y="31984"/>
                  <a:pt x="67679" y="32029"/>
                  <a:pt x="67676" y="32024"/>
                </a:cubicBezTo>
                <a:cubicBezTo>
                  <a:pt x="67442" y="31589"/>
                  <a:pt x="67270" y="31422"/>
                  <a:pt x="66966" y="31408"/>
                </a:cubicBezTo>
                <a:cubicBezTo>
                  <a:pt x="66669" y="31232"/>
                  <a:pt x="66705" y="30767"/>
                  <a:pt x="66523" y="30665"/>
                </a:cubicBezTo>
                <a:cubicBezTo>
                  <a:pt x="66152" y="30909"/>
                  <a:pt x="65858" y="30964"/>
                  <a:pt x="65522" y="31329"/>
                </a:cubicBezTo>
                <a:cubicBezTo>
                  <a:pt x="65341" y="30829"/>
                  <a:pt x="65504" y="30421"/>
                  <a:pt x="64904" y="30451"/>
                </a:cubicBezTo>
                <a:cubicBezTo>
                  <a:pt x="64997" y="30297"/>
                  <a:pt x="64791" y="30271"/>
                  <a:pt x="64783" y="30189"/>
                </a:cubicBezTo>
                <a:cubicBezTo>
                  <a:pt x="64762" y="29974"/>
                  <a:pt x="64929" y="29948"/>
                  <a:pt x="64890" y="29713"/>
                </a:cubicBezTo>
                <a:cubicBezTo>
                  <a:pt x="64862" y="29537"/>
                  <a:pt x="64691" y="29565"/>
                  <a:pt x="64636" y="29403"/>
                </a:cubicBezTo>
                <a:cubicBezTo>
                  <a:pt x="64564" y="29184"/>
                  <a:pt x="64803" y="28785"/>
                  <a:pt x="64570" y="28567"/>
                </a:cubicBezTo>
                <a:cubicBezTo>
                  <a:pt x="64199" y="28524"/>
                  <a:pt x="64456" y="29050"/>
                  <a:pt x="64254" y="28825"/>
                </a:cubicBezTo>
                <a:cubicBezTo>
                  <a:pt x="64420" y="28343"/>
                  <a:pt x="64132" y="28100"/>
                  <a:pt x="64009" y="27848"/>
                </a:cubicBezTo>
                <a:cubicBezTo>
                  <a:pt x="63952" y="27730"/>
                  <a:pt x="64050" y="27678"/>
                  <a:pt x="63967" y="27533"/>
                </a:cubicBezTo>
                <a:cubicBezTo>
                  <a:pt x="63879" y="27383"/>
                  <a:pt x="63752" y="27370"/>
                  <a:pt x="63699" y="27213"/>
                </a:cubicBezTo>
                <a:cubicBezTo>
                  <a:pt x="63555" y="26778"/>
                  <a:pt x="63772" y="26425"/>
                  <a:pt x="63589" y="26110"/>
                </a:cubicBezTo>
                <a:cubicBezTo>
                  <a:pt x="63486" y="25936"/>
                  <a:pt x="63116" y="25846"/>
                  <a:pt x="62985" y="25589"/>
                </a:cubicBezTo>
                <a:cubicBezTo>
                  <a:pt x="62908" y="25435"/>
                  <a:pt x="63007" y="25170"/>
                  <a:pt x="62906" y="25022"/>
                </a:cubicBezTo>
                <a:cubicBezTo>
                  <a:pt x="62679" y="24954"/>
                  <a:pt x="62530" y="24924"/>
                  <a:pt x="62615" y="24688"/>
                </a:cubicBezTo>
                <a:cubicBezTo>
                  <a:pt x="62734" y="24343"/>
                  <a:pt x="62374" y="24084"/>
                  <a:pt x="62213" y="23772"/>
                </a:cubicBezTo>
                <a:cubicBezTo>
                  <a:pt x="62091" y="23522"/>
                  <a:pt x="61644" y="22404"/>
                  <a:pt x="61559" y="22303"/>
                </a:cubicBezTo>
                <a:cubicBezTo>
                  <a:pt x="61421" y="22118"/>
                  <a:pt x="61200" y="22111"/>
                  <a:pt x="61079" y="21916"/>
                </a:cubicBezTo>
                <a:cubicBezTo>
                  <a:pt x="61055" y="21879"/>
                  <a:pt x="61152" y="21678"/>
                  <a:pt x="61048" y="21513"/>
                </a:cubicBezTo>
                <a:cubicBezTo>
                  <a:pt x="60958" y="21370"/>
                  <a:pt x="60817" y="21408"/>
                  <a:pt x="60701" y="21172"/>
                </a:cubicBezTo>
                <a:cubicBezTo>
                  <a:pt x="60571" y="20919"/>
                  <a:pt x="60559" y="20619"/>
                  <a:pt x="60372" y="20363"/>
                </a:cubicBezTo>
                <a:cubicBezTo>
                  <a:pt x="60242" y="20187"/>
                  <a:pt x="59971" y="20108"/>
                  <a:pt x="59831" y="19962"/>
                </a:cubicBezTo>
                <a:cubicBezTo>
                  <a:pt x="59428" y="19544"/>
                  <a:pt x="59217" y="19095"/>
                  <a:pt x="59098" y="18563"/>
                </a:cubicBezTo>
                <a:cubicBezTo>
                  <a:pt x="58791" y="18316"/>
                  <a:pt x="58141" y="18167"/>
                  <a:pt x="58342" y="17846"/>
                </a:cubicBezTo>
                <a:cubicBezTo>
                  <a:pt x="58410" y="17736"/>
                  <a:pt x="58583" y="17971"/>
                  <a:pt x="58662" y="17905"/>
                </a:cubicBezTo>
                <a:cubicBezTo>
                  <a:pt x="58312" y="17471"/>
                  <a:pt x="57946" y="17045"/>
                  <a:pt x="57654" y="17250"/>
                </a:cubicBezTo>
                <a:cubicBezTo>
                  <a:pt x="57759" y="17095"/>
                  <a:pt x="57642" y="16897"/>
                  <a:pt x="57536" y="16724"/>
                </a:cubicBezTo>
                <a:lnTo>
                  <a:pt x="57501" y="16669"/>
                </a:lnTo>
                <a:cubicBezTo>
                  <a:pt x="57398" y="16510"/>
                  <a:pt x="57018" y="16033"/>
                  <a:pt x="56810" y="15880"/>
                </a:cubicBezTo>
                <a:cubicBezTo>
                  <a:pt x="56598" y="15726"/>
                  <a:pt x="56413" y="15780"/>
                  <a:pt x="56196" y="15587"/>
                </a:cubicBezTo>
                <a:cubicBezTo>
                  <a:pt x="55952" y="15370"/>
                  <a:pt x="55828" y="15063"/>
                  <a:pt x="55524" y="14766"/>
                </a:cubicBezTo>
                <a:cubicBezTo>
                  <a:pt x="54949" y="14221"/>
                  <a:pt x="54117" y="13791"/>
                  <a:pt x="53630" y="13367"/>
                </a:cubicBezTo>
                <a:cubicBezTo>
                  <a:pt x="53467" y="13222"/>
                  <a:pt x="53375" y="12970"/>
                  <a:pt x="53191" y="12841"/>
                </a:cubicBezTo>
                <a:cubicBezTo>
                  <a:pt x="53054" y="12744"/>
                  <a:pt x="52982" y="12830"/>
                  <a:pt x="52807" y="12708"/>
                </a:cubicBezTo>
                <a:cubicBezTo>
                  <a:pt x="52666" y="12616"/>
                  <a:pt x="52718" y="12508"/>
                  <a:pt x="52520" y="12422"/>
                </a:cubicBezTo>
                <a:cubicBezTo>
                  <a:pt x="52366" y="12355"/>
                  <a:pt x="52103" y="12416"/>
                  <a:pt x="51967" y="12327"/>
                </a:cubicBezTo>
                <a:cubicBezTo>
                  <a:pt x="51778" y="12202"/>
                  <a:pt x="51761" y="11794"/>
                  <a:pt x="51494" y="11825"/>
                </a:cubicBezTo>
                <a:cubicBezTo>
                  <a:pt x="51175" y="12105"/>
                  <a:pt x="52199" y="12217"/>
                  <a:pt x="51705" y="12517"/>
                </a:cubicBezTo>
                <a:cubicBezTo>
                  <a:pt x="50811" y="12091"/>
                  <a:pt x="50646" y="11544"/>
                  <a:pt x="49873" y="11547"/>
                </a:cubicBezTo>
                <a:cubicBezTo>
                  <a:pt x="49635" y="11293"/>
                  <a:pt x="50166" y="11277"/>
                  <a:pt x="49923" y="11135"/>
                </a:cubicBezTo>
                <a:cubicBezTo>
                  <a:pt x="49724" y="11251"/>
                  <a:pt x="49126" y="10992"/>
                  <a:pt x="48769" y="10830"/>
                </a:cubicBezTo>
                <a:cubicBezTo>
                  <a:pt x="48243" y="10603"/>
                  <a:pt x="47633" y="10239"/>
                  <a:pt x="47191" y="9996"/>
                </a:cubicBezTo>
                <a:cubicBezTo>
                  <a:pt x="47269" y="9716"/>
                  <a:pt x="47924" y="10406"/>
                  <a:pt x="47891" y="9944"/>
                </a:cubicBezTo>
                <a:cubicBezTo>
                  <a:pt x="47481" y="9566"/>
                  <a:pt x="46841" y="9633"/>
                  <a:pt x="46329" y="9388"/>
                </a:cubicBezTo>
                <a:cubicBezTo>
                  <a:pt x="45990" y="9224"/>
                  <a:pt x="45816" y="8696"/>
                  <a:pt x="45418" y="8903"/>
                </a:cubicBezTo>
                <a:cubicBezTo>
                  <a:pt x="45060" y="8919"/>
                  <a:pt x="45662" y="9242"/>
                  <a:pt x="45668" y="9387"/>
                </a:cubicBezTo>
                <a:cubicBezTo>
                  <a:pt x="45467" y="9601"/>
                  <a:pt x="45073" y="9245"/>
                  <a:pt x="44679" y="9204"/>
                </a:cubicBezTo>
                <a:cubicBezTo>
                  <a:pt x="44446" y="9179"/>
                  <a:pt x="44372" y="9357"/>
                  <a:pt x="44149" y="9270"/>
                </a:cubicBezTo>
                <a:cubicBezTo>
                  <a:pt x="44126" y="9261"/>
                  <a:pt x="43977" y="8973"/>
                  <a:pt x="43860" y="8894"/>
                </a:cubicBezTo>
                <a:cubicBezTo>
                  <a:pt x="43634" y="8742"/>
                  <a:pt x="43196" y="8869"/>
                  <a:pt x="43418" y="8586"/>
                </a:cubicBezTo>
                <a:cubicBezTo>
                  <a:pt x="44173" y="8841"/>
                  <a:pt x="44759" y="9326"/>
                  <a:pt x="45106" y="8607"/>
                </a:cubicBezTo>
                <a:cubicBezTo>
                  <a:pt x="43420" y="8387"/>
                  <a:pt x="41727" y="7586"/>
                  <a:pt x="39806" y="7472"/>
                </a:cubicBezTo>
                <a:cubicBezTo>
                  <a:pt x="39470" y="7749"/>
                  <a:pt x="40235" y="7945"/>
                  <a:pt x="40069" y="8396"/>
                </a:cubicBezTo>
                <a:lnTo>
                  <a:pt x="39218" y="8302"/>
                </a:lnTo>
                <a:cubicBezTo>
                  <a:pt x="39240" y="8109"/>
                  <a:pt x="39564" y="8213"/>
                  <a:pt x="39504" y="7935"/>
                </a:cubicBezTo>
                <a:cubicBezTo>
                  <a:pt x="37266" y="8026"/>
                  <a:pt x="35252" y="7056"/>
                  <a:pt x="33549" y="7794"/>
                </a:cubicBezTo>
                <a:cubicBezTo>
                  <a:pt x="33621" y="7487"/>
                  <a:pt x="33209" y="7622"/>
                  <a:pt x="33280" y="7315"/>
                </a:cubicBezTo>
                <a:cubicBezTo>
                  <a:pt x="33491" y="7281"/>
                  <a:pt x="33888" y="7383"/>
                  <a:pt x="33752" y="7092"/>
                </a:cubicBezTo>
                <a:cubicBezTo>
                  <a:pt x="33241" y="6970"/>
                  <a:pt x="32740" y="7007"/>
                  <a:pt x="32298" y="7092"/>
                </a:cubicBezTo>
                <a:cubicBezTo>
                  <a:pt x="31946" y="7159"/>
                  <a:pt x="31666" y="7396"/>
                  <a:pt x="31492" y="7465"/>
                </a:cubicBezTo>
                <a:cubicBezTo>
                  <a:pt x="31318" y="7531"/>
                  <a:pt x="31084" y="7481"/>
                  <a:pt x="30905" y="7536"/>
                </a:cubicBezTo>
                <a:cubicBezTo>
                  <a:pt x="30847" y="7553"/>
                  <a:pt x="30677" y="7738"/>
                  <a:pt x="30577" y="7775"/>
                </a:cubicBezTo>
                <a:cubicBezTo>
                  <a:pt x="30435" y="7825"/>
                  <a:pt x="30252" y="7785"/>
                  <a:pt x="30112" y="7837"/>
                </a:cubicBezTo>
                <a:cubicBezTo>
                  <a:pt x="29831" y="7936"/>
                  <a:pt x="29850" y="8074"/>
                  <a:pt x="29678" y="8101"/>
                </a:cubicBezTo>
                <a:cubicBezTo>
                  <a:pt x="29285" y="8165"/>
                  <a:pt x="28894" y="8085"/>
                  <a:pt x="28483" y="7999"/>
                </a:cubicBezTo>
                <a:cubicBezTo>
                  <a:pt x="28188" y="8145"/>
                  <a:pt x="28769" y="8316"/>
                  <a:pt x="28326" y="8429"/>
                </a:cubicBezTo>
                <a:cubicBezTo>
                  <a:pt x="28116" y="8208"/>
                  <a:pt x="28018" y="8247"/>
                  <a:pt x="27705" y="8244"/>
                </a:cubicBezTo>
                <a:cubicBezTo>
                  <a:pt x="27559" y="8241"/>
                  <a:pt x="27530" y="8103"/>
                  <a:pt x="27440" y="8095"/>
                </a:cubicBezTo>
                <a:cubicBezTo>
                  <a:pt x="27276" y="8085"/>
                  <a:pt x="27213" y="8245"/>
                  <a:pt x="27123" y="8264"/>
                </a:cubicBezTo>
                <a:cubicBezTo>
                  <a:pt x="26833" y="8327"/>
                  <a:pt x="26247" y="8153"/>
                  <a:pt x="26048" y="8197"/>
                </a:cubicBezTo>
                <a:cubicBezTo>
                  <a:pt x="25762" y="8257"/>
                  <a:pt x="25391" y="8537"/>
                  <a:pt x="25098" y="8632"/>
                </a:cubicBezTo>
                <a:cubicBezTo>
                  <a:pt x="24988" y="8670"/>
                  <a:pt x="24942" y="8569"/>
                  <a:pt x="24852" y="8593"/>
                </a:cubicBezTo>
                <a:cubicBezTo>
                  <a:pt x="24808" y="8605"/>
                  <a:pt x="24750" y="8762"/>
                  <a:pt x="24551" y="8777"/>
                </a:cubicBezTo>
                <a:cubicBezTo>
                  <a:pt x="24368" y="8793"/>
                  <a:pt x="24221" y="8679"/>
                  <a:pt x="24063" y="8705"/>
                </a:cubicBezTo>
                <a:cubicBezTo>
                  <a:pt x="23916" y="8729"/>
                  <a:pt x="24014" y="8915"/>
                  <a:pt x="23899" y="8955"/>
                </a:cubicBezTo>
                <a:cubicBezTo>
                  <a:pt x="23881" y="8960"/>
                  <a:pt x="23458" y="8667"/>
                  <a:pt x="23305" y="8921"/>
                </a:cubicBezTo>
                <a:cubicBezTo>
                  <a:pt x="23234" y="9197"/>
                  <a:pt x="23732" y="9221"/>
                  <a:pt x="23444" y="9394"/>
                </a:cubicBezTo>
                <a:cubicBezTo>
                  <a:pt x="22995" y="9465"/>
                  <a:pt x="22607" y="9322"/>
                  <a:pt x="22292" y="9434"/>
                </a:cubicBezTo>
                <a:cubicBezTo>
                  <a:pt x="21963" y="9552"/>
                  <a:pt x="21841" y="9807"/>
                  <a:pt x="21619" y="9861"/>
                </a:cubicBezTo>
                <a:cubicBezTo>
                  <a:pt x="21568" y="9873"/>
                  <a:pt x="21568" y="9547"/>
                  <a:pt x="21420" y="9613"/>
                </a:cubicBezTo>
                <a:cubicBezTo>
                  <a:pt x="21443" y="9604"/>
                  <a:pt x="21405" y="10203"/>
                  <a:pt x="21200" y="9998"/>
                </a:cubicBezTo>
                <a:cubicBezTo>
                  <a:pt x="20965" y="9873"/>
                  <a:pt x="21168" y="9876"/>
                  <a:pt x="21072" y="9624"/>
                </a:cubicBezTo>
                <a:cubicBezTo>
                  <a:pt x="20486" y="9638"/>
                  <a:pt x="20214" y="9917"/>
                  <a:pt x="19727" y="10099"/>
                </a:cubicBezTo>
                <a:cubicBezTo>
                  <a:pt x="18881" y="10414"/>
                  <a:pt x="17816" y="10357"/>
                  <a:pt x="17602" y="10919"/>
                </a:cubicBezTo>
                <a:cubicBezTo>
                  <a:pt x="17688" y="10908"/>
                  <a:pt x="17801" y="10842"/>
                  <a:pt x="17840" y="10931"/>
                </a:cubicBezTo>
                <a:cubicBezTo>
                  <a:pt x="17439" y="10858"/>
                  <a:pt x="17270" y="11257"/>
                  <a:pt x="16985" y="11389"/>
                </a:cubicBezTo>
                <a:cubicBezTo>
                  <a:pt x="16734" y="11504"/>
                  <a:pt x="16578" y="11335"/>
                  <a:pt x="16316" y="11455"/>
                </a:cubicBezTo>
                <a:cubicBezTo>
                  <a:pt x="16109" y="11554"/>
                  <a:pt x="16177" y="11766"/>
                  <a:pt x="15910" y="11849"/>
                </a:cubicBezTo>
                <a:cubicBezTo>
                  <a:pt x="15813" y="11688"/>
                  <a:pt x="15932" y="11602"/>
                  <a:pt x="15849" y="11444"/>
                </a:cubicBezTo>
                <a:cubicBezTo>
                  <a:pt x="15578" y="11567"/>
                  <a:pt x="15505" y="11773"/>
                  <a:pt x="15247" y="11925"/>
                </a:cubicBezTo>
                <a:cubicBezTo>
                  <a:pt x="15100" y="12012"/>
                  <a:pt x="14915" y="11964"/>
                  <a:pt x="14728" y="12054"/>
                </a:cubicBezTo>
                <a:cubicBezTo>
                  <a:pt x="14083" y="12362"/>
                  <a:pt x="13437" y="12936"/>
                  <a:pt x="12815" y="13178"/>
                </a:cubicBezTo>
                <a:cubicBezTo>
                  <a:pt x="12543" y="13281"/>
                  <a:pt x="12229" y="13257"/>
                  <a:pt x="11972" y="13375"/>
                </a:cubicBezTo>
                <a:cubicBezTo>
                  <a:pt x="11982" y="13372"/>
                  <a:pt x="11975" y="13591"/>
                  <a:pt x="11967" y="13599"/>
                </a:cubicBezTo>
                <a:cubicBezTo>
                  <a:pt x="11921" y="13656"/>
                  <a:pt x="11754" y="13707"/>
                  <a:pt x="11687" y="13742"/>
                </a:cubicBezTo>
                <a:cubicBezTo>
                  <a:pt x="11449" y="13873"/>
                  <a:pt x="11030" y="13870"/>
                  <a:pt x="10754" y="14000"/>
                </a:cubicBezTo>
                <a:cubicBezTo>
                  <a:pt x="10560" y="14092"/>
                  <a:pt x="10399" y="14306"/>
                  <a:pt x="10151" y="14435"/>
                </a:cubicBezTo>
                <a:cubicBezTo>
                  <a:pt x="9896" y="14571"/>
                  <a:pt x="9574" y="14614"/>
                  <a:pt x="9365" y="14749"/>
                </a:cubicBezTo>
                <a:cubicBezTo>
                  <a:pt x="9234" y="14833"/>
                  <a:pt x="9118" y="15083"/>
                  <a:pt x="9001" y="15180"/>
                </a:cubicBezTo>
                <a:cubicBezTo>
                  <a:pt x="8920" y="15247"/>
                  <a:pt x="8841" y="15151"/>
                  <a:pt x="8769" y="15197"/>
                </a:cubicBezTo>
                <a:cubicBezTo>
                  <a:pt x="8260" y="15516"/>
                  <a:pt x="7711" y="15986"/>
                  <a:pt x="7143" y="16367"/>
                </a:cubicBezTo>
                <a:cubicBezTo>
                  <a:pt x="6723" y="16648"/>
                  <a:pt x="6176" y="16805"/>
                  <a:pt x="5748" y="17103"/>
                </a:cubicBezTo>
                <a:cubicBezTo>
                  <a:pt x="5410" y="17338"/>
                  <a:pt x="5226" y="17681"/>
                  <a:pt x="4880" y="17890"/>
                </a:cubicBezTo>
                <a:cubicBezTo>
                  <a:pt x="4707" y="17995"/>
                  <a:pt x="4461" y="18024"/>
                  <a:pt x="4298" y="18147"/>
                </a:cubicBezTo>
                <a:cubicBezTo>
                  <a:pt x="4166" y="18247"/>
                  <a:pt x="4115" y="18466"/>
                  <a:pt x="3971" y="18603"/>
                </a:cubicBezTo>
                <a:cubicBezTo>
                  <a:pt x="3258" y="19273"/>
                  <a:pt x="2085" y="19778"/>
                  <a:pt x="1309" y="20454"/>
                </a:cubicBezTo>
                <a:cubicBezTo>
                  <a:pt x="1190" y="20557"/>
                  <a:pt x="1136" y="20792"/>
                  <a:pt x="1004" y="20921"/>
                </a:cubicBezTo>
                <a:cubicBezTo>
                  <a:pt x="803" y="21114"/>
                  <a:pt x="171" y="21292"/>
                  <a:pt x="513" y="21657"/>
                </a:cubicBezTo>
                <a:cubicBezTo>
                  <a:pt x="1085" y="21399"/>
                  <a:pt x="1338" y="20982"/>
                  <a:pt x="1877" y="20528"/>
                </a:cubicBezTo>
                <a:cubicBezTo>
                  <a:pt x="2627" y="19913"/>
                  <a:pt x="3652" y="19358"/>
                  <a:pt x="4135" y="18849"/>
                </a:cubicBezTo>
                <a:cubicBezTo>
                  <a:pt x="4255" y="18722"/>
                  <a:pt x="4237" y="18549"/>
                  <a:pt x="4373" y="18452"/>
                </a:cubicBezTo>
                <a:cubicBezTo>
                  <a:pt x="4463" y="18387"/>
                  <a:pt x="4756" y="18430"/>
                  <a:pt x="4831" y="18390"/>
                </a:cubicBezTo>
                <a:cubicBezTo>
                  <a:pt x="5123" y="18240"/>
                  <a:pt x="5416" y="17884"/>
                  <a:pt x="5479" y="17856"/>
                </a:cubicBezTo>
                <a:cubicBezTo>
                  <a:pt x="5604" y="17802"/>
                  <a:pt x="5748" y="17926"/>
                  <a:pt x="5847" y="17854"/>
                </a:cubicBezTo>
                <a:cubicBezTo>
                  <a:pt x="5847" y="17854"/>
                  <a:pt x="5821" y="17645"/>
                  <a:pt x="5832" y="17631"/>
                </a:cubicBezTo>
                <a:cubicBezTo>
                  <a:pt x="5879" y="17563"/>
                  <a:pt x="6033" y="17523"/>
                  <a:pt x="6097" y="17468"/>
                </a:cubicBezTo>
                <a:cubicBezTo>
                  <a:pt x="6564" y="17075"/>
                  <a:pt x="7198" y="16652"/>
                  <a:pt x="7497" y="16961"/>
                </a:cubicBezTo>
                <a:cubicBezTo>
                  <a:pt x="7222" y="17289"/>
                  <a:pt x="6634" y="17466"/>
                  <a:pt x="6343" y="17664"/>
                </a:cubicBezTo>
                <a:cubicBezTo>
                  <a:pt x="6059" y="17855"/>
                  <a:pt x="5864" y="18162"/>
                  <a:pt x="5570" y="18385"/>
                </a:cubicBezTo>
                <a:cubicBezTo>
                  <a:pt x="5485" y="18448"/>
                  <a:pt x="5415" y="18367"/>
                  <a:pt x="5343" y="18414"/>
                </a:cubicBezTo>
                <a:cubicBezTo>
                  <a:pt x="4795" y="18758"/>
                  <a:pt x="3871" y="19417"/>
                  <a:pt x="3323" y="19874"/>
                </a:cubicBezTo>
                <a:cubicBezTo>
                  <a:pt x="3001" y="20148"/>
                  <a:pt x="2688" y="20285"/>
                  <a:pt x="2388" y="20528"/>
                </a:cubicBezTo>
                <a:cubicBezTo>
                  <a:pt x="2129" y="20734"/>
                  <a:pt x="1945" y="21054"/>
                  <a:pt x="1664" y="21294"/>
                </a:cubicBezTo>
                <a:cubicBezTo>
                  <a:pt x="1418" y="21510"/>
                  <a:pt x="1099" y="21652"/>
                  <a:pt x="914" y="21847"/>
                </a:cubicBezTo>
                <a:cubicBezTo>
                  <a:pt x="789" y="21977"/>
                  <a:pt x="733" y="22173"/>
                  <a:pt x="623" y="22317"/>
                </a:cubicBezTo>
                <a:cubicBezTo>
                  <a:pt x="480" y="22502"/>
                  <a:pt x="1" y="22652"/>
                  <a:pt x="311" y="22927"/>
                </a:cubicBezTo>
                <a:cubicBezTo>
                  <a:pt x="592" y="22637"/>
                  <a:pt x="1017" y="22487"/>
                  <a:pt x="1292" y="22179"/>
                </a:cubicBezTo>
                <a:cubicBezTo>
                  <a:pt x="1433" y="22024"/>
                  <a:pt x="1433" y="21853"/>
                  <a:pt x="1589" y="21715"/>
                </a:cubicBezTo>
                <a:cubicBezTo>
                  <a:pt x="1685" y="21633"/>
                  <a:pt x="1816" y="21678"/>
                  <a:pt x="1980" y="21553"/>
                </a:cubicBezTo>
                <a:cubicBezTo>
                  <a:pt x="2287" y="21316"/>
                  <a:pt x="2518" y="20955"/>
                  <a:pt x="2871" y="20670"/>
                </a:cubicBezTo>
                <a:cubicBezTo>
                  <a:pt x="3950" y="19773"/>
                  <a:pt x="5503" y="19131"/>
                  <a:pt x="6217" y="18438"/>
                </a:cubicBezTo>
                <a:cubicBezTo>
                  <a:pt x="6340" y="18318"/>
                  <a:pt x="6321" y="18133"/>
                  <a:pt x="6463" y="18054"/>
                </a:cubicBezTo>
                <a:cubicBezTo>
                  <a:pt x="6650" y="17948"/>
                  <a:pt x="6984" y="18036"/>
                  <a:pt x="7233" y="17926"/>
                </a:cubicBezTo>
                <a:cubicBezTo>
                  <a:pt x="7487" y="17816"/>
                  <a:pt x="7620" y="17602"/>
                  <a:pt x="7889" y="17415"/>
                </a:cubicBezTo>
                <a:cubicBezTo>
                  <a:pt x="8630" y="16897"/>
                  <a:pt x="9918" y="16297"/>
                  <a:pt x="11081" y="15729"/>
                </a:cubicBezTo>
                <a:cubicBezTo>
                  <a:pt x="11255" y="15642"/>
                  <a:pt x="11231" y="15527"/>
                  <a:pt x="11399" y="15447"/>
                </a:cubicBezTo>
                <a:cubicBezTo>
                  <a:pt x="11905" y="15206"/>
                  <a:pt x="12400" y="15111"/>
                  <a:pt x="12818" y="14826"/>
                </a:cubicBezTo>
                <a:cubicBezTo>
                  <a:pt x="13236" y="14546"/>
                  <a:pt x="13446" y="14526"/>
                  <a:pt x="13837" y="14326"/>
                </a:cubicBezTo>
                <a:cubicBezTo>
                  <a:pt x="14008" y="14240"/>
                  <a:pt x="14109" y="14061"/>
                  <a:pt x="14258" y="14012"/>
                </a:cubicBezTo>
                <a:cubicBezTo>
                  <a:pt x="14428" y="13955"/>
                  <a:pt x="14562" y="14090"/>
                  <a:pt x="14716" y="14015"/>
                </a:cubicBezTo>
                <a:cubicBezTo>
                  <a:pt x="14848" y="13952"/>
                  <a:pt x="14855" y="13763"/>
                  <a:pt x="15007" y="13664"/>
                </a:cubicBezTo>
                <a:cubicBezTo>
                  <a:pt x="15000" y="13668"/>
                  <a:pt x="15212" y="13692"/>
                  <a:pt x="15330" y="13623"/>
                </a:cubicBezTo>
                <a:cubicBezTo>
                  <a:pt x="15446" y="13554"/>
                  <a:pt x="15411" y="13461"/>
                  <a:pt x="15570" y="13403"/>
                </a:cubicBezTo>
                <a:cubicBezTo>
                  <a:pt x="15777" y="13327"/>
                  <a:pt x="16096" y="13441"/>
                  <a:pt x="16353" y="13378"/>
                </a:cubicBezTo>
                <a:cubicBezTo>
                  <a:pt x="16706" y="13290"/>
                  <a:pt x="17131" y="12976"/>
                  <a:pt x="17593" y="12844"/>
                </a:cubicBezTo>
                <a:cubicBezTo>
                  <a:pt x="17748" y="12800"/>
                  <a:pt x="18027" y="12848"/>
                  <a:pt x="18151" y="12826"/>
                </a:cubicBezTo>
                <a:cubicBezTo>
                  <a:pt x="18441" y="12775"/>
                  <a:pt x="18782" y="12585"/>
                  <a:pt x="18830" y="12554"/>
                </a:cubicBezTo>
                <a:cubicBezTo>
                  <a:pt x="18945" y="12482"/>
                  <a:pt x="19250" y="12572"/>
                  <a:pt x="19451" y="12415"/>
                </a:cubicBezTo>
                <a:cubicBezTo>
                  <a:pt x="19585" y="12312"/>
                  <a:pt x="19598" y="12069"/>
                  <a:pt x="19741" y="11989"/>
                </a:cubicBezTo>
                <a:cubicBezTo>
                  <a:pt x="19903" y="11900"/>
                  <a:pt x="20072" y="11979"/>
                  <a:pt x="20270" y="11897"/>
                </a:cubicBezTo>
                <a:cubicBezTo>
                  <a:pt x="20541" y="11782"/>
                  <a:pt x="20782" y="11523"/>
                  <a:pt x="21106" y="11389"/>
                </a:cubicBezTo>
                <a:cubicBezTo>
                  <a:pt x="21579" y="11188"/>
                  <a:pt x="22131" y="11222"/>
                  <a:pt x="22694" y="11066"/>
                </a:cubicBezTo>
                <a:cubicBezTo>
                  <a:pt x="22898" y="11009"/>
                  <a:pt x="23081" y="10826"/>
                  <a:pt x="23283" y="10781"/>
                </a:cubicBezTo>
                <a:cubicBezTo>
                  <a:pt x="23460" y="10742"/>
                  <a:pt x="23751" y="10823"/>
                  <a:pt x="23963" y="10784"/>
                </a:cubicBezTo>
                <a:cubicBezTo>
                  <a:pt x="24745" y="10644"/>
                  <a:pt x="25564" y="10265"/>
                  <a:pt x="26283" y="10172"/>
                </a:cubicBezTo>
                <a:cubicBezTo>
                  <a:pt x="26473" y="10145"/>
                  <a:pt x="26696" y="10237"/>
                  <a:pt x="26861" y="10239"/>
                </a:cubicBezTo>
                <a:cubicBezTo>
                  <a:pt x="27180" y="10235"/>
                  <a:pt x="27477" y="10087"/>
                  <a:pt x="27831" y="10029"/>
                </a:cubicBezTo>
                <a:cubicBezTo>
                  <a:pt x="28017" y="9998"/>
                  <a:pt x="28184" y="10072"/>
                  <a:pt x="28395" y="10022"/>
                </a:cubicBezTo>
                <a:cubicBezTo>
                  <a:pt x="28597" y="9975"/>
                  <a:pt x="28746" y="9843"/>
                  <a:pt x="28923" y="9825"/>
                </a:cubicBezTo>
                <a:cubicBezTo>
                  <a:pt x="29308" y="9778"/>
                  <a:pt x="29916" y="9889"/>
                  <a:pt x="30180" y="9922"/>
                </a:cubicBezTo>
                <a:cubicBezTo>
                  <a:pt x="30779" y="9998"/>
                  <a:pt x="30808" y="9682"/>
                  <a:pt x="31265" y="9580"/>
                </a:cubicBezTo>
                <a:cubicBezTo>
                  <a:pt x="31360" y="9559"/>
                  <a:pt x="31693" y="9619"/>
                  <a:pt x="31946" y="9600"/>
                </a:cubicBezTo>
                <a:cubicBezTo>
                  <a:pt x="32170" y="9586"/>
                  <a:pt x="32516" y="9574"/>
                  <a:pt x="32736" y="9531"/>
                </a:cubicBezTo>
                <a:cubicBezTo>
                  <a:pt x="32931" y="9493"/>
                  <a:pt x="33012" y="9337"/>
                  <a:pt x="33173" y="9296"/>
                </a:cubicBezTo>
                <a:cubicBezTo>
                  <a:pt x="33945" y="9128"/>
                  <a:pt x="34149" y="9503"/>
                  <a:pt x="34557" y="9523"/>
                </a:cubicBezTo>
                <a:cubicBezTo>
                  <a:pt x="34814" y="9543"/>
                  <a:pt x="35094" y="9320"/>
                  <a:pt x="35356" y="9314"/>
                </a:cubicBezTo>
                <a:cubicBezTo>
                  <a:pt x="35567" y="9311"/>
                  <a:pt x="35829" y="9480"/>
                  <a:pt x="36048" y="9508"/>
                </a:cubicBezTo>
                <a:cubicBezTo>
                  <a:pt x="36251" y="9532"/>
                  <a:pt x="36431" y="9428"/>
                  <a:pt x="36633" y="9423"/>
                </a:cubicBezTo>
                <a:cubicBezTo>
                  <a:pt x="36796" y="9419"/>
                  <a:pt x="36845" y="9552"/>
                  <a:pt x="37097" y="9534"/>
                </a:cubicBezTo>
                <a:cubicBezTo>
                  <a:pt x="37470" y="9511"/>
                  <a:pt x="38119" y="9547"/>
                  <a:pt x="38496" y="9620"/>
                </a:cubicBezTo>
                <a:cubicBezTo>
                  <a:pt x="38653" y="9650"/>
                  <a:pt x="38777" y="9810"/>
                  <a:pt x="38943" y="9862"/>
                </a:cubicBezTo>
                <a:cubicBezTo>
                  <a:pt x="39122" y="9917"/>
                  <a:pt x="39340" y="9875"/>
                  <a:pt x="39522" y="9924"/>
                </a:cubicBezTo>
                <a:cubicBezTo>
                  <a:pt x="39763" y="9991"/>
                  <a:pt x="39899" y="10151"/>
                  <a:pt x="40074" y="10188"/>
                </a:cubicBezTo>
                <a:cubicBezTo>
                  <a:pt x="40002" y="10173"/>
                  <a:pt x="40375" y="10146"/>
                  <a:pt x="40432" y="10142"/>
                </a:cubicBezTo>
                <a:cubicBezTo>
                  <a:pt x="40622" y="10123"/>
                  <a:pt x="41232" y="10151"/>
                  <a:pt x="41468" y="10304"/>
                </a:cubicBezTo>
                <a:cubicBezTo>
                  <a:pt x="41498" y="10323"/>
                  <a:pt x="41411" y="10471"/>
                  <a:pt x="41433" y="10499"/>
                </a:cubicBezTo>
                <a:cubicBezTo>
                  <a:pt x="41601" y="10706"/>
                  <a:pt x="42555" y="10624"/>
                  <a:pt x="42480" y="10602"/>
                </a:cubicBezTo>
                <a:cubicBezTo>
                  <a:pt x="42689" y="10659"/>
                  <a:pt x="42813" y="10885"/>
                  <a:pt x="43005" y="10923"/>
                </a:cubicBezTo>
                <a:cubicBezTo>
                  <a:pt x="43030" y="10927"/>
                  <a:pt x="43306" y="10808"/>
                  <a:pt x="43391" y="10813"/>
                </a:cubicBezTo>
                <a:cubicBezTo>
                  <a:pt x="43508" y="10820"/>
                  <a:pt x="43503" y="10945"/>
                  <a:pt x="43595" y="10963"/>
                </a:cubicBezTo>
                <a:cubicBezTo>
                  <a:pt x="43629" y="10970"/>
                  <a:pt x="43709" y="10895"/>
                  <a:pt x="43845" y="10924"/>
                </a:cubicBezTo>
                <a:cubicBezTo>
                  <a:pt x="44662" y="11117"/>
                  <a:pt x="45132" y="11512"/>
                  <a:pt x="45593" y="11641"/>
                </a:cubicBezTo>
                <a:cubicBezTo>
                  <a:pt x="45741" y="11681"/>
                  <a:pt x="46070" y="11585"/>
                  <a:pt x="46216" y="11644"/>
                </a:cubicBezTo>
                <a:cubicBezTo>
                  <a:pt x="46269" y="11665"/>
                  <a:pt x="46299" y="11870"/>
                  <a:pt x="46485" y="11945"/>
                </a:cubicBezTo>
                <a:cubicBezTo>
                  <a:pt x="46684" y="12024"/>
                  <a:pt x="46784" y="11918"/>
                  <a:pt x="46962" y="12019"/>
                </a:cubicBezTo>
                <a:cubicBezTo>
                  <a:pt x="47077" y="12086"/>
                  <a:pt x="47214" y="12293"/>
                  <a:pt x="47333" y="12377"/>
                </a:cubicBezTo>
                <a:cubicBezTo>
                  <a:pt x="47875" y="12759"/>
                  <a:pt x="48219" y="12651"/>
                  <a:pt x="48689" y="12850"/>
                </a:cubicBezTo>
                <a:cubicBezTo>
                  <a:pt x="48833" y="12915"/>
                  <a:pt x="48948" y="13195"/>
                  <a:pt x="49162" y="13287"/>
                </a:cubicBezTo>
                <a:cubicBezTo>
                  <a:pt x="49650" y="13508"/>
                  <a:pt x="49556" y="13156"/>
                  <a:pt x="49700" y="13562"/>
                </a:cubicBezTo>
                <a:cubicBezTo>
                  <a:pt x="49822" y="13890"/>
                  <a:pt x="50765" y="14141"/>
                  <a:pt x="51336" y="14589"/>
                </a:cubicBezTo>
                <a:cubicBezTo>
                  <a:pt x="51705" y="14868"/>
                  <a:pt x="51908" y="15325"/>
                  <a:pt x="52182" y="15486"/>
                </a:cubicBezTo>
                <a:cubicBezTo>
                  <a:pt x="52398" y="15615"/>
                  <a:pt x="52700" y="15591"/>
                  <a:pt x="52884" y="15732"/>
                </a:cubicBezTo>
                <a:cubicBezTo>
                  <a:pt x="53447" y="16127"/>
                  <a:pt x="54241" y="16809"/>
                  <a:pt x="54791" y="17372"/>
                </a:cubicBezTo>
                <a:cubicBezTo>
                  <a:pt x="54900" y="17490"/>
                  <a:pt x="54928" y="17738"/>
                  <a:pt x="55006" y="17843"/>
                </a:cubicBezTo>
                <a:cubicBezTo>
                  <a:pt x="55168" y="18057"/>
                  <a:pt x="55473" y="18360"/>
                  <a:pt x="55710" y="18563"/>
                </a:cubicBezTo>
                <a:cubicBezTo>
                  <a:pt x="55802" y="18647"/>
                  <a:pt x="55883" y="18713"/>
                  <a:pt x="55944" y="18750"/>
                </a:cubicBezTo>
                <a:cubicBezTo>
                  <a:pt x="56099" y="18844"/>
                  <a:pt x="56363" y="18757"/>
                  <a:pt x="56487" y="18887"/>
                </a:cubicBezTo>
                <a:cubicBezTo>
                  <a:pt x="56674" y="19093"/>
                  <a:pt x="56699" y="19471"/>
                  <a:pt x="56907" y="19796"/>
                </a:cubicBezTo>
                <a:cubicBezTo>
                  <a:pt x="57098" y="20103"/>
                  <a:pt x="57462" y="20393"/>
                  <a:pt x="57588" y="20618"/>
                </a:cubicBezTo>
                <a:cubicBezTo>
                  <a:pt x="57671" y="20758"/>
                  <a:pt x="57611" y="20903"/>
                  <a:pt x="57655" y="21018"/>
                </a:cubicBezTo>
                <a:cubicBezTo>
                  <a:pt x="57849" y="21547"/>
                  <a:pt x="58251" y="21804"/>
                  <a:pt x="58485" y="22140"/>
                </a:cubicBezTo>
                <a:cubicBezTo>
                  <a:pt x="58840" y="22640"/>
                  <a:pt x="58878" y="23194"/>
                  <a:pt x="59041" y="23498"/>
                </a:cubicBezTo>
                <a:cubicBezTo>
                  <a:pt x="59260" y="23907"/>
                  <a:pt x="59624" y="24234"/>
                  <a:pt x="59858" y="24637"/>
                </a:cubicBezTo>
                <a:cubicBezTo>
                  <a:pt x="59966" y="24828"/>
                  <a:pt x="59929" y="25166"/>
                  <a:pt x="60058" y="25376"/>
                </a:cubicBezTo>
                <a:cubicBezTo>
                  <a:pt x="60081" y="25414"/>
                  <a:pt x="60268" y="25514"/>
                  <a:pt x="60346" y="25692"/>
                </a:cubicBezTo>
                <a:cubicBezTo>
                  <a:pt x="60427" y="25878"/>
                  <a:pt x="60297" y="25974"/>
                  <a:pt x="60325" y="26060"/>
                </a:cubicBezTo>
                <a:cubicBezTo>
                  <a:pt x="60359" y="26175"/>
                  <a:pt x="60621" y="26333"/>
                  <a:pt x="60702" y="26555"/>
                </a:cubicBezTo>
                <a:cubicBezTo>
                  <a:pt x="60808" y="26848"/>
                  <a:pt x="60955" y="27022"/>
                  <a:pt x="61079" y="27276"/>
                </a:cubicBezTo>
                <a:cubicBezTo>
                  <a:pt x="61248" y="27629"/>
                  <a:pt x="61590" y="28763"/>
                  <a:pt x="61695" y="28964"/>
                </a:cubicBezTo>
                <a:cubicBezTo>
                  <a:pt x="61719" y="29007"/>
                  <a:pt x="61846" y="28947"/>
                  <a:pt x="61868" y="29096"/>
                </a:cubicBezTo>
                <a:cubicBezTo>
                  <a:pt x="61883" y="29192"/>
                  <a:pt x="61768" y="29263"/>
                  <a:pt x="61816" y="29444"/>
                </a:cubicBezTo>
                <a:cubicBezTo>
                  <a:pt x="61914" y="29810"/>
                  <a:pt x="62079" y="29989"/>
                  <a:pt x="62055" y="30182"/>
                </a:cubicBezTo>
                <a:cubicBezTo>
                  <a:pt x="62001" y="30636"/>
                  <a:pt x="62037" y="31339"/>
                  <a:pt x="62530" y="31437"/>
                </a:cubicBezTo>
                <a:cubicBezTo>
                  <a:pt x="62221" y="31927"/>
                  <a:pt x="62606" y="32055"/>
                  <a:pt x="62835" y="32340"/>
                </a:cubicBezTo>
                <a:cubicBezTo>
                  <a:pt x="63146" y="32730"/>
                  <a:pt x="63060" y="32791"/>
                  <a:pt x="63132" y="33239"/>
                </a:cubicBezTo>
                <a:cubicBezTo>
                  <a:pt x="63176" y="33503"/>
                  <a:pt x="63309" y="33760"/>
                  <a:pt x="63312" y="33878"/>
                </a:cubicBezTo>
                <a:cubicBezTo>
                  <a:pt x="63312" y="33903"/>
                  <a:pt x="63143" y="33931"/>
                  <a:pt x="63131" y="33958"/>
                </a:cubicBezTo>
                <a:cubicBezTo>
                  <a:pt x="63000" y="34278"/>
                  <a:pt x="63645" y="34645"/>
                  <a:pt x="63732" y="34815"/>
                </a:cubicBezTo>
                <a:cubicBezTo>
                  <a:pt x="63809" y="34968"/>
                  <a:pt x="63735" y="35236"/>
                  <a:pt x="63778" y="35402"/>
                </a:cubicBezTo>
                <a:cubicBezTo>
                  <a:pt x="63822" y="35570"/>
                  <a:pt x="63958" y="35548"/>
                  <a:pt x="64020" y="35700"/>
                </a:cubicBezTo>
                <a:cubicBezTo>
                  <a:pt x="64211" y="36172"/>
                  <a:pt x="64336" y="36862"/>
                  <a:pt x="64556" y="37376"/>
                </a:cubicBezTo>
                <a:cubicBezTo>
                  <a:pt x="64624" y="37535"/>
                  <a:pt x="64794" y="37606"/>
                  <a:pt x="64834" y="37751"/>
                </a:cubicBezTo>
                <a:cubicBezTo>
                  <a:pt x="64875" y="37889"/>
                  <a:pt x="64765" y="37997"/>
                  <a:pt x="64807" y="38164"/>
                </a:cubicBezTo>
                <a:cubicBezTo>
                  <a:pt x="64843" y="38310"/>
                  <a:pt x="64953" y="38435"/>
                  <a:pt x="64996" y="38579"/>
                </a:cubicBezTo>
                <a:cubicBezTo>
                  <a:pt x="64758" y="38801"/>
                  <a:pt x="64748" y="38663"/>
                  <a:pt x="64584" y="38867"/>
                </a:cubicBezTo>
                <a:cubicBezTo>
                  <a:pt x="64590" y="39011"/>
                  <a:pt x="64887" y="39246"/>
                  <a:pt x="64686" y="39321"/>
                </a:cubicBezTo>
                <a:cubicBezTo>
                  <a:pt x="64304" y="39420"/>
                  <a:pt x="64341" y="38964"/>
                  <a:pt x="64202" y="38741"/>
                </a:cubicBezTo>
                <a:cubicBezTo>
                  <a:pt x="64022" y="38458"/>
                  <a:pt x="63673" y="38125"/>
                  <a:pt x="63567" y="37823"/>
                </a:cubicBezTo>
                <a:cubicBezTo>
                  <a:pt x="63500" y="37633"/>
                  <a:pt x="63672" y="37432"/>
                  <a:pt x="63610" y="37197"/>
                </a:cubicBezTo>
                <a:cubicBezTo>
                  <a:pt x="63469" y="36664"/>
                  <a:pt x="63198" y="36689"/>
                  <a:pt x="63052" y="36438"/>
                </a:cubicBezTo>
                <a:cubicBezTo>
                  <a:pt x="62983" y="36320"/>
                  <a:pt x="63061" y="35973"/>
                  <a:pt x="62825" y="35930"/>
                </a:cubicBezTo>
                <a:cubicBezTo>
                  <a:pt x="62868" y="36050"/>
                  <a:pt x="62621" y="36418"/>
                  <a:pt x="62539" y="36260"/>
                </a:cubicBezTo>
                <a:cubicBezTo>
                  <a:pt x="62173" y="35954"/>
                  <a:pt x="62623" y="35597"/>
                  <a:pt x="62560" y="35338"/>
                </a:cubicBezTo>
                <a:cubicBezTo>
                  <a:pt x="62537" y="35243"/>
                  <a:pt x="62405" y="35231"/>
                  <a:pt x="62393" y="35207"/>
                </a:cubicBezTo>
                <a:cubicBezTo>
                  <a:pt x="62300" y="35032"/>
                  <a:pt x="62393" y="34789"/>
                  <a:pt x="62023" y="34864"/>
                </a:cubicBezTo>
                <a:cubicBezTo>
                  <a:pt x="62197" y="35122"/>
                  <a:pt x="62184" y="35429"/>
                  <a:pt x="61904" y="35325"/>
                </a:cubicBezTo>
                <a:cubicBezTo>
                  <a:pt x="61793" y="34940"/>
                  <a:pt x="62146" y="34684"/>
                  <a:pt x="62103" y="34318"/>
                </a:cubicBezTo>
                <a:cubicBezTo>
                  <a:pt x="62072" y="34045"/>
                  <a:pt x="61794" y="33897"/>
                  <a:pt x="61668" y="33591"/>
                </a:cubicBezTo>
                <a:cubicBezTo>
                  <a:pt x="61672" y="33604"/>
                  <a:pt x="61662" y="33381"/>
                  <a:pt x="61641" y="33294"/>
                </a:cubicBezTo>
                <a:cubicBezTo>
                  <a:pt x="61557" y="32917"/>
                  <a:pt x="61188" y="32118"/>
                  <a:pt x="61285" y="31800"/>
                </a:cubicBezTo>
                <a:cubicBezTo>
                  <a:pt x="60936" y="32028"/>
                  <a:pt x="60753" y="31767"/>
                  <a:pt x="60679" y="31665"/>
                </a:cubicBezTo>
                <a:cubicBezTo>
                  <a:pt x="60655" y="31629"/>
                  <a:pt x="60521" y="31265"/>
                  <a:pt x="60529" y="31109"/>
                </a:cubicBezTo>
                <a:cubicBezTo>
                  <a:pt x="60530" y="31079"/>
                  <a:pt x="60695" y="31056"/>
                  <a:pt x="60707" y="31025"/>
                </a:cubicBezTo>
                <a:cubicBezTo>
                  <a:pt x="60723" y="30985"/>
                  <a:pt x="60608" y="30894"/>
                  <a:pt x="60626" y="30853"/>
                </a:cubicBezTo>
                <a:cubicBezTo>
                  <a:pt x="60640" y="30822"/>
                  <a:pt x="60853" y="30663"/>
                  <a:pt x="60853" y="30642"/>
                </a:cubicBezTo>
                <a:cubicBezTo>
                  <a:pt x="60854" y="30389"/>
                  <a:pt x="60668" y="30112"/>
                  <a:pt x="60570" y="30039"/>
                </a:cubicBezTo>
                <a:cubicBezTo>
                  <a:pt x="60475" y="30114"/>
                  <a:pt x="60127" y="30241"/>
                  <a:pt x="59905" y="30252"/>
                </a:cubicBezTo>
                <a:cubicBezTo>
                  <a:pt x="59721" y="29928"/>
                  <a:pt x="60049" y="29844"/>
                  <a:pt x="60219" y="29995"/>
                </a:cubicBezTo>
                <a:cubicBezTo>
                  <a:pt x="60219" y="29540"/>
                  <a:pt x="59798" y="29736"/>
                  <a:pt x="59746" y="29693"/>
                </a:cubicBezTo>
                <a:cubicBezTo>
                  <a:pt x="59594" y="29568"/>
                  <a:pt x="59314" y="29452"/>
                  <a:pt x="59581" y="29132"/>
                </a:cubicBezTo>
                <a:cubicBezTo>
                  <a:pt x="59673" y="29287"/>
                  <a:pt x="59780" y="29392"/>
                  <a:pt x="59929" y="29391"/>
                </a:cubicBezTo>
                <a:cubicBezTo>
                  <a:pt x="60040" y="29032"/>
                  <a:pt x="59606" y="28845"/>
                  <a:pt x="59498" y="28524"/>
                </a:cubicBezTo>
                <a:cubicBezTo>
                  <a:pt x="59429" y="28319"/>
                  <a:pt x="59528" y="28177"/>
                  <a:pt x="59453" y="27999"/>
                </a:cubicBezTo>
                <a:cubicBezTo>
                  <a:pt x="59403" y="27879"/>
                  <a:pt x="59229" y="28011"/>
                  <a:pt x="59187" y="27915"/>
                </a:cubicBezTo>
                <a:cubicBezTo>
                  <a:pt x="59139" y="27805"/>
                  <a:pt x="59209" y="27616"/>
                  <a:pt x="59181" y="27475"/>
                </a:cubicBezTo>
                <a:cubicBezTo>
                  <a:pt x="59093" y="27050"/>
                  <a:pt x="58861" y="26560"/>
                  <a:pt x="58598" y="26202"/>
                </a:cubicBezTo>
                <a:cubicBezTo>
                  <a:pt x="58500" y="26068"/>
                  <a:pt x="58199" y="26033"/>
                  <a:pt x="58089" y="25914"/>
                </a:cubicBezTo>
                <a:cubicBezTo>
                  <a:pt x="57915" y="25719"/>
                  <a:pt x="57342" y="24876"/>
                  <a:pt x="57324" y="24841"/>
                </a:cubicBezTo>
                <a:cubicBezTo>
                  <a:pt x="57226" y="24607"/>
                  <a:pt x="57371" y="24104"/>
                  <a:pt x="57207" y="23937"/>
                </a:cubicBezTo>
                <a:cubicBezTo>
                  <a:pt x="56952" y="23730"/>
                  <a:pt x="56647" y="23820"/>
                  <a:pt x="56389" y="23619"/>
                </a:cubicBezTo>
                <a:cubicBezTo>
                  <a:pt x="56581" y="23338"/>
                  <a:pt x="56137" y="23143"/>
                  <a:pt x="56102" y="23052"/>
                </a:cubicBezTo>
                <a:cubicBezTo>
                  <a:pt x="56092" y="23024"/>
                  <a:pt x="56143" y="22830"/>
                  <a:pt x="56132" y="22763"/>
                </a:cubicBezTo>
                <a:cubicBezTo>
                  <a:pt x="56067" y="22332"/>
                  <a:pt x="55634" y="22215"/>
                  <a:pt x="55327" y="21901"/>
                </a:cubicBezTo>
                <a:cubicBezTo>
                  <a:pt x="55273" y="21699"/>
                  <a:pt x="55543" y="21536"/>
                  <a:pt x="55205" y="21297"/>
                </a:cubicBezTo>
                <a:cubicBezTo>
                  <a:pt x="54942" y="21376"/>
                  <a:pt x="55240" y="21931"/>
                  <a:pt x="54908" y="21558"/>
                </a:cubicBezTo>
                <a:cubicBezTo>
                  <a:pt x="54584" y="21208"/>
                  <a:pt x="55407" y="21334"/>
                  <a:pt x="55137" y="20921"/>
                </a:cubicBezTo>
                <a:cubicBezTo>
                  <a:pt x="54718" y="20443"/>
                  <a:pt x="54595" y="21086"/>
                  <a:pt x="54484" y="21083"/>
                </a:cubicBezTo>
                <a:cubicBezTo>
                  <a:pt x="54162" y="20946"/>
                  <a:pt x="54472" y="20634"/>
                  <a:pt x="54403" y="20419"/>
                </a:cubicBezTo>
                <a:cubicBezTo>
                  <a:pt x="54369" y="20317"/>
                  <a:pt x="54236" y="20237"/>
                  <a:pt x="54133" y="20151"/>
                </a:cubicBezTo>
                <a:cubicBezTo>
                  <a:pt x="54089" y="20113"/>
                  <a:pt x="54047" y="20076"/>
                  <a:pt x="54023" y="20034"/>
                </a:cubicBezTo>
                <a:cubicBezTo>
                  <a:pt x="53965" y="19932"/>
                  <a:pt x="54065" y="19841"/>
                  <a:pt x="53924" y="19669"/>
                </a:cubicBezTo>
                <a:cubicBezTo>
                  <a:pt x="53836" y="19562"/>
                  <a:pt x="53586" y="19466"/>
                  <a:pt x="53461" y="19368"/>
                </a:cubicBezTo>
                <a:cubicBezTo>
                  <a:pt x="53262" y="19204"/>
                  <a:pt x="53060" y="19016"/>
                  <a:pt x="52891" y="18867"/>
                </a:cubicBezTo>
                <a:cubicBezTo>
                  <a:pt x="52673" y="18660"/>
                  <a:pt x="52079" y="17927"/>
                  <a:pt x="51907" y="17830"/>
                </a:cubicBezTo>
                <a:cubicBezTo>
                  <a:pt x="51482" y="17541"/>
                  <a:pt x="50695" y="17565"/>
                  <a:pt x="50305" y="17085"/>
                </a:cubicBezTo>
                <a:cubicBezTo>
                  <a:pt x="50261" y="16821"/>
                  <a:pt x="50382" y="16985"/>
                  <a:pt x="50520" y="16753"/>
                </a:cubicBezTo>
                <a:cubicBezTo>
                  <a:pt x="50054" y="16464"/>
                  <a:pt x="50338" y="16927"/>
                  <a:pt x="49938" y="16857"/>
                </a:cubicBezTo>
                <a:cubicBezTo>
                  <a:pt x="49313" y="16753"/>
                  <a:pt x="48939" y="15903"/>
                  <a:pt x="48332" y="15966"/>
                </a:cubicBezTo>
                <a:cubicBezTo>
                  <a:pt x="48396" y="15789"/>
                  <a:pt x="48542" y="15829"/>
                  <a:pt x="48610" y="15664"/>
                </a:cubicBezTo>
                <a:cubicBezTo>
                  <a:pt x="48369" y="15252"/>
                  <a:pt x="47881" y="15339"/>
                  <a:pt x="47476" y="15227"/>
                </a:cubicBezTo>
                <a:cubicBezTo>
                  <a:pt x="47138" y="15125"/>
                  <a:pt x="46652" y="14983"/>
                  <a:pt x="46544" y="14931"/>
                </a:cubicBezTo>
                <a:cubicBezTo>
                  <a:pt x="46391" y="14844"/>
                  <a:pt x="46385" y="14649"/>
                  <a:pt x="46218" y="14589"/>
                </a:cubicBezTo>
                <a:cubicBezTo>
                  <a:pt x="46054" y="14531"/>
                  <a:pt x="45827" y="14630"/>
                  <a:pt x="45646" y="14578"/>
                </a:cubicBezTo>
                <a:cubicBezTo>
                  <a:pt x="45353" y="14507"/>
                  <a:pt x="45017" y="14246"/>
                  <a:pt x="44667" y="14141"/>
                </a:cubicBezTo>
                <a:cubicBezTo>
                  <a:pt x="44517" y="14094"/>
                  <a:pt x="44450" y="14189"/>
                  <a:pt x="44230" y="14108"/>
                </a:cubicBezTo>
                <a:cubicBezTo>
                  <a:pt x="43941" y="14000"/>
                  <a:pt x="43610" y="13750"/>
                  <a:pt x="43258" y="13623"/>
                </a:cubicBezTo>
                <a:cubicBezTo>
                  <a:pt x="43013" y="13544"/>
                  <a:pt x="42720" y="13528"/>
                  <a:pt x="42532" y="13447"/>
                </a:cubicBezTo>
                <a:cubicBezTo>
                  <a:pt x="42374" y="13383"/>
                  <a:pt x="42199" y="13147"/>
                  <a:pt x="42055" y="13134"/>
                </a:cubicBezTo>
                <a:cubicBezTo>
                  <a:pt x="41866" y="13116"/>
                  <a:pt x="41638" y="13379"/>
                  <a:pt x="41473" y="13320"/>
                </a:cubicBezTo>
                <a:cubicBezTo>
                  <a:pt x="41550" y="12945"/>
                  <a:pt x="40487" y="12715"/>
                  <a:pt x="40174" y="12697"/>
                </a:cubicBezTo>
                <a:cubicBezTo>
                  <a:pt x="40027" y="12683"/>
                  <a:pt x="39755" y="12904"/>
                  <a:pt x="39606" y="12911"/>
                </a:cubicBezTo>
                <a:cubicBezTo>
                  <a:pt x="39510" y="12920"/>
                  <a:pt x="39338" y="12756"/>
                  <a:pt x="39092" y="12756"/>
                </a:cubicBezTo>
                <a:cubicBezTo>
                  <a:pt x="38533" y="12750"/>
                  <a:pt x="37970" y="12716"/>
                  <a:pt x="37493" y="12818"/>
                </a:cubicBezTo>
                <a:cubicBezTo>
                  <a:pt x="37675" y="12736"/>
                  <a:pt x="37846" y="12512"/>
                  <a:pt x="37517" y="12423"/>
                </a:cubicBezTo>
                <a:cubicBezTo>
                  <a:pt x="37055" y="12517"/>
                  <a:pt x="37415" y="12660"/>
                  <a:pt x="37282" y="12804"/>
                </a:cubicBezTo>
                <a:cubicBezTo>
                  <a:pt x="36883" y="12762"/>
                  <a:pt x="36616" y="12974"/>
                  <a:pt x="36440" y="12775"/>
                </a:cubicBezTo>
                <a:cubicBezTo>
                  <a:pt x="36309" y="12630"/>
                  <a:pt x="36474" y="12652"/>
                  <a:pt x="36232" y="12573"/>
                </a:cubicBezTo>
                <a:cubicBezTo>
                  <a:pt x="36122" y="12537"/>
                  <a:pt x="36052" y="12665"/>
                  <a:pt x="36021" y="12666"/>
                </a:cubicBezTo>
                <a:cubicBezTo>
                  <a:pt x="35795" y="12678"/>
                  <a:pt x="35451" y="12410"/>
                  <a:pt x="35393" y="12768"/>
                </a:cubicBezTo>
                <a:cubicBezTo>
                  <a:pt x="35439" y="12458"/>
                  <a:pt x="35126" y="12494"/>
                  <a:pt x="34967" y="12379"/>
                </a:cubicBezTo>
                <a:cubicBezTo>
                  <a:pt x="34593" y="12731"/>
                  <a:pt x="34129" y="13032"/>
                  <a:pt x="33627" y="12830"/>
                </a:cubicBezTo>
                <a:cubicBezTo>
                  <a:pt x="33609" y="12823"/>
                  <a:pt x="33623" y="12657"/>
                  <a:pt x="33615" y="12634"/>
                </a:cubicBezTo>
                <a:cubicBezTo>
                  <a:pt x="33515" y="12349"/>
                  <a:pt x="33019" y="12694"/>
                  <a:pt x="32785" y="12697"/>
                </a:cubicBezTo>
                <a:cubicBezTo>
                  <a:pt x="32632" y="12700"/>
                  <a:pt x="32591" y="12594"/>
                  <a:pt x="32361" y="12635"/>
                </a:cubicBezTo>
                <a:cubicBezTo>
                  <a:pt x="32101" y="12678"/>
                  <a:pt x="31889" y="12896"/>
                  <a:pt x="31662" y="12911"/>
                </a:cubicBezTo>
                <a:cubicBezTo>
                  <a:pt x="31467" y="12927"/>
                  <a:pt x="31236" y="12798"/>
                  <a:pt x="31021" y="12791"/>
                </a:cubicBezTo>
                <a:cubicBezTo>
                  <a:pt x="30700" y="12787"/>
                  <a:pt x="30290" y="12794"/>
                  <a:pt x="29983" y="12848"/>
                </a:cubicBezTo>
                <a:cubicBezTo>
                  <a:pt x="29406" y="12958"/>
                  <a:pt x="28868" y="13355"/>
                  <a:pt x="28323" y="13458"/>
                </a:cubicBezTo>
                <a:cubicBezTo>
                  <a:pt x="27672" y="13574"/>
                  <a:pt x="26958" y="13763"/>
                  <a:pt x="26443" y="13891"/>
                </a:cubicBezTo>
                <a:cubicBezTo>
                  <a:pt x="25577" y="14116"/>
                  <a:pt x="24645" y="14141"/>
                  <a:pt x="23831" y="14641"/>
                </a:cubicBezTo>
                <a:cubicBezTo>
                  <a:pt x="23584" y="14711"/>
                  <a:pt x="23576" y="14318"/>
                  <a:pt x="23329" y="14389"/>
                </a:cubicBezTo>
                <a:cubicBezTo>
                  <a:pt x="23222" y="15014"/>
                  <a:pt x="22650" y="14932"/>
                  <a:pt x="22189" y="15089"/>
                </a:cubicBezTo>
                <a:cubicBezTo>
                  <a:pt x="21792" y="15217"/>
                  <a:pt x="21584" y="15338"/>
                  <a:pt x="21254" y="15429"/>
                </a:cubicBezTo>
                <a:cubicBezTo>
                  <a:pt x="20827" y="15541"/>
                  <a:pt x="20294" y="15909"/>
                  <a:pt x="20088" y="15984"/>
                </a:cubicBezTo>
                <a:cubicBezTo>
                  <a:pt x="19988" y="16021"/>
                  <a:pt x="19812" y="15978"/>
                  <a:pt x="19775" y="16003"/>
                </a:cubicBezTo>
                <a:cubicBezTo>
                  <a:pt x="19555" y="16144"/>
                  <a:pt x="19473" y="16433"/>
                  <a:pt x="19250" y="16540"/>
                </a:cubicBezTo>
                <a:cubicBezTo>
                  <a:pt x="18628" y="16831"/>
                  <a:pt x="17794" y="16760"/>
                  <a:pt x="17324" y="17269"/>
                </a:cubicBezTo>
                <a:cubicBezTo>
                  <a:pt x="17586" y="17254"/>
                  <a:pt x="17926" y="17236"/>
                  <a:pt x="18069" y="17261"/>
                </a:cubicBezTo>
                <a:cubicBezTo>
                  <a:pt x="18109" y="17268"/>
                  <a:pt x="18326" y="17364"/>
                  <a:pt x="18326" y="17364"/>
                </a:cubicBezTo>
                <a:cubicBezTo>
                  <a:pt x="18527" y="17319"/>
                  <a:pt x="18654" y="16687"/>
                  <a:pt x="18953" y="17092"/>
                </a:cubicBezTo>
                <a:cubicBezTo>
                  <a:pt x="18538" y="17089"/>
                  <a:pt x="18552" y="17517"/>
                  <a:pt x="18269" y="17712"/>
                </a:cubicBezTo>
                <a:cubicBezTo>
                  <a:pt x="18123" y="17813"/>
                  <a:pt x="18026" y="17709"/>
                  <a:pt x="17873" y="17779"/>
                </a:cubicBezTo>
                <a:cubicBezTo>
                  <a:pt x="17658" y="17877"/>
                  <a:pt x="17566" y="18043"/>
                  <a:pt x="17388" y="18110"/>
                </a:cubicBezTo>
                <a:cubicBezTo>
                  <a:pt x="17193" y="18182"/>
                  <a:pt x="16988" y="18164"/>
                  <a:pt x="16820" y="18263"/>
                </a:cubicBezTo>
                <a:cubicBezTo>
                  <a:pt x="16658" y="18360"/>
                  <a:pt x="16602" y="18516"/>
                  <a:pt x="16466" y="18647"/>
                </a:cubicBezTo>
                <a:cubicBezTo>
                  <a:pt x="16382" y="18726"/>
                  <a:pt x="15898" y="18766"/>
                  <a:pt x="16119" y="19035"/>
                </a:cubicBezTo>
                <a:cubicBezTo>
                  <a:pt x="16659" y="18913"/>
                  <a:pt x="17162" y="18614"/>
                  <a:pt x="17552" y="18470"/>
                </a:cubicBezTo>
                <a:cubicBezTo>
                  <a:pt x="18453" y="18131"/>
                  <a:pt x="19253" y="17609"/>
                  <a:pt x="20127" y="17138"/>
                </a:cubicBezTo>
                <a:cubicBezTo>
                  <a:pt x="20444" y="16971"/>
                  <a:pt x="20948" y="16693"/>
                  <a:pt x="21084" y="16652"/>
                </a:cubicBezTo>
                <a:cubicBezTo>
                  <a:pt x="21351" y="16576"/>
                  <a:pt x="21669" y="16707"/>
                  <a:pt x="21918" y="16656"/>
                </a:cubicBezTo>
                <a:cubicBezTo>
                  <a:pt x="22501" y="16538"/>
                  <a:pt x="23079" y="16017"/>
                  <a:pt x="23694" y="15828"/>
                </a:cubicBezTo>
                <a:cubicBezTo>
                  <a:pt x="23883" y="15768"/>
                  <a:pt x="24022" y="15853"/>
                  <a:pt x="24189" y="15771"/>
                </a:cubicBezTo>
                <a:cubicBezTo>
                  <a:pt x="24360" y="15683"/>
                  <a:pt x="24491" y="15451"/>
                  <a:pt x="24692" y="15408"/>
                </a:cubicBezTo>
                <a:cubicBezTo>
                  <a:pt x="24825" y="15380"/>
                  <a:pt x="25101" y="15561"/>
                  <a:pt x="25247" y="15552"/>
                </a:cubicBezTo>
                <a:cubicBezTo>
                  <a:pt x="25481" y="15533"/>
                  <a:pt x="25755" y="15304"/>
                  <a:pt x="26070" y="15217"/>
                </a:cubicBezTo>
                <a:cubicBezTo>
                  <a:pt x="26530" y="15087"/>
                  <a:pt x="26901" y="15136"/>
                  <a:pt x="27237" y="15020"/>
                </a:cubicBezTo>
                <a:cubicBezTo>
                  <a:pt x="27428" y="14953"/>
                  <a:pt x="27505" y="14850"/>
                  <a:pt x="27693" y="14806"/>
                </a:cubicBezTo>
                <a:cubicBezTo>
                  <a:pt x="27925" y="14757"/>
                  <a:pt x="28191" y="14889"/>
                  <a:pt x="28410" y="14852"/>
                </a:cubicBezTo>
                <a:cubicBezTo>
                  <a:pt x="28606" y="14820"/>
                  <a:pt x="28904" y="14647"/>
                  <a:pt x="29164" y="14599"/>
                </a:cubicBezTo>
                <a:cubicBezTo>
                  <a:pt x="29474" y="14535"/>
                  <a:pt x="29787" y="14510"/>
                  <a:pt x="30040" y="14437"/>
                </a:cubicBezTo>
                <a:cubicBezTo>
                  <a:pt x="30715" y="14259"/>
                  <a:pt x="31408" y="14330"/>
                  <a:pt x="32119" y="14250"/>
                </a:cubicBezTo>
                <a:cubicBezTo>
                  <a:pt x="32408" y="14210"/>
                  <a:pt x="32614" y="14083"/>
                  <a:pt x="32902" y="14075"/>
                </a:cubicBezTo>
                <a:cubicBezTo>
                  <a:pt x="33332" y="14059"/>
                  <a:pt x="33774" y="14174"/>
                  <a:pt x="34209" y="14185"/>
                </a:cubicBezTo>
                <a:cubicBezTo>
                  <a:pt x="34486" y="14190"/>
                  <a:pt x="34685" y="14059"/>
                  <a:pt x="35004" y="14057"/>
                </a:cubicBezTo>
                <a:cubicBezTo>
                  <a:pt x="35406" y="14050"/>
                  <a:pt x="35903" y="14116"/>
                  <a:pt x="36307" y="14155"/>
                </a:cubicBezTo>
                <a:cubicBezTo>
                  <a:pt x="37278" y="14222"/>
                  <a:pt x="38158" y="14241"/>
                  <a:pt x="39015" y="14337"/>
                </a:cubicBezTo>
                <a:cubicBezTo>
                  <a:pt x="39410" y="14370"/>
                  <a:pt x="39798" y="14612"/>
                  <a:pt x="40182" y="14696"/>
                </a:cubicBezTo>
                <a:cubicBezTo>
                  <a:pt x="40367" y="14736"/>
                  <a:pt x="40416" y="14629"/>
                  <a:pt x="40594" y="14659"/>
                </a:cubicBezTo>
                <a:cubicBezTo>
                  <a:pt x="40864" y="14715"/>
                  <a:pt x="41211" y="14845"/>
                  <a:pt x="41462" y="14928"/>
                </a:cubicBezTo>
                <a:cubicBezTo>
                  <a:pt x="41833" y="15046"/>
                  <a:pt x="42020" y="15057"/>
                  <a:pt x="42343" y="15128"/>
                </a:cubicBezTo>
                <a:cubicBezTo>
                  <a:pt x="42568" y="15186"/>
                  <a:pt x="42758" y="15343"/>
                  <a:pt x="42999" y="15396"/>
                </a:cubicBezTo>
                <a:cubicBezTo>
                  <a:pt x="43179" y="15435"/>
                  <a:pt x="43355" y="15384"/>
                  <a:pt x="43507" y="15439"/>
                </a:cubicBezTo>
                <a:cubicBezTo>
                  <a:pt x="43634" y="15486"/>
                  <a:pt x="43658" y="15650"/>
                  <a:pt x="43836" y="15741"/>
                </a:cubicBezTo>
                <a:cubicBezTo>
                  <a:pt x="43823" y="15734"/>
                  <a:pt x="44035" y="15679"/>
                  <a:pt x="44153" y="15738"/>
                </a:cubicBezTo>
                <a:cubicBezTo>
                  <a:pt x="44340" y="15830"/>
                  <a:pt x="44575" y="15899"/>
                  <a:pt x="44723" y="15932"/>
                </a:cubicBezTo>
                <a:cubicBezTo>
                  <a:pt x="44647" y="15915"/>
                  <a:pt x="45033" y="16043"/>
                  <a:pt x="45008" y="16030"/>
                </a:cubicBezTo>
                <a:cubicBezTo>
                  <a:pt x="45107" y="16080"/>
                  <a:pt x="45157" y="16292"/>
                  <a:pt x="45221" y="16321"/>
                </a:cubicBezTo>
                <a:cubicBezTo>
                  <a:pt x="45394" y="16400"/>
                  <a:pt x="45704" y="16385"/>
                  <a:pt x="45908" y="16485"/>
                </a:cubicBezTo>
                <a:cubicBezTo>
                  <a:pt x="46100" y="16577"/>
                  <a:pt x="46162" y="16707"/>
                  <a:pt x="46333" y="16769"/>
                </a:cubicBezTo>
                <a:cubicBezTo>
                  <a:pt x="46770" y="16926"/>
                  <a:pt x="47234" y="16995"/>
                  <a:pt x="47698" y="16974"/>
                </a:cubicBezTo>
                <a:cubicBezTo>
                  <a:pt x="47857" y="17664"/>
                  <a:pt x="48451" y="17684"/>
                  <a:pt x="49160" y="18117"/>
                </a:cubicBezTo>
                <a:cubicBezTo>
                  <a:pt x="49357" y="18226"/>
                  <a:pt x="49818" y="18586"/>
                  <a:pt x="50040" y="18802"/>
                </a:cubicBezTo>
                <a:cubicBezTo>
                  <a:pt x="50170" y="18931"/>
                  <a:pt x="50150" y="19116"/>
                  <a:pt x="50256" y="19191"/>
                </a:cubicBezTo>
                <a:cubicBezTo>
                  <a:pt x="50311" y="19228"/>
                  <a:pt x="50467" y="19070"/>
                  <a:pt x="50615" y="19210"/>
                </a:cubicBezTo>
                <a:cubicBezTo>
                  <a:pt x="50795" y="19381"/>
                  <a:pt x="50638" y="19479"/>
                  <a:pt x="50897" y="19667"/>
                </a:cubicBezTo>
                <a:cubicBezTo>
                  <a:pt x="51485" y="20105"/>
                  <a:pt x="52303" y="20401"/>
                  <a:pt x="52635" y="21168"/>
                </a:cubicBezTo>
                <a:cubicBezTo>
                  <a:pt x="52099" y="21388"/>
                  <a:pt x="52312" y="21669"/>
                  <a:pt x="52020" y="21945"/>
                </a:cubicBezTo>
                <a:cubicBezTo>
                  <a:pt x="52092" y="21982"/>
                  <a:pt x="52159" y="22028"/>
                  <a:pt x="52220" y="22081"/>
                </a:cubicBezTo>
                <a:cubicBezTo>
                  <a:pt x="52530" y="22350"/>
                  <a:pt x="52703" y="22769"/>
                  <a:pt x="52523" y="23038"/>
                </a:cubicBezTo>
                <a:cubicBezTo>
                  <a:pt x="52303" y="22838"/>
                  <a:pt x="52102" y="22621"/>
                  <a:pt x="51921" y="22385"/>
                </a:cubicBezTo>
                <a:cubicBezTo>
                  <a:pt x="51546" y="21949"/>
                  <a:pt x="51230" y="21461"/>
                  <a:pt x="50769" y="21216"/>
                </a:cubicBezTo>
                <a:cubicBezTo>
                  <a:pt x="50610" y="21126"/>
                  <a:pt x="50424" y="21150"/>
                  <a:pt x="50285" y="21068"/>
                </a:cubicBezTo>
                <a:cubicBezTo>
                  <a:pt x="50181" y="21006"/>
                  <a:pt x="50236" y="20848"/>
                  <a:pt x="50052" y="20761"/>
                </a:cubicBezTo>
                <a:cubicBezTo>
                  <a:pt x="49944" y="20710"/>
                  <a:pt x="49790" y="20821"/>
                  <a:pt x="49709" y="20753"/>
                </a:cubicBezTo>
                <a:cubicBezTo>
                  <a:pt x="49709" y="20753"/>
                  <a:pt x="49709" y="20529"/>
                  <a:pt x="49676" y="20484"/>
                </a:cubicBezTo>
                <a:cubicBezTo>
                  <a:pt x="49198" y="19822"/>
                  <a:pt x="48666" y="20512"/>
                  <a:pt x="48276" y="20244"/>
                </a:cubicBezTo>
                <a:cubicBezTo>
                  <a:pt x="48336" y="19996"/>
                  <a:pt x="48897" y="20045"/>
                  <a:pt x="48543" y="19830"/>
                </a:cubicBezTo>
                <a:cubicBezTo>
                  <a:pt x="48140" y="20368"/>
                  <a:pt x="48416" y="19621"/>
                  <a:pt x="48440" y="19644"/>
                </a:cubicBezTo>
                <a:cubicBezTo>
                  <a:pt x="48283" y="19515"/>
                  <a:pt x="47984" y="19559"/>
                  <a:pt x="47775" y="19484"/>
                </a:cubicBezTo>
                <a:cubicBezTo>
                  <a:pt x="47219" y="19281"/>
                  <a:pt x="46515" y="18846"/>
                  <a:pt x="45923" y="18646"/>
                </a:cubicBezTo>
                <a:cubicBezTo>
                  <a:pt x="45371" y="18436"/>
                  <a:pt x="44706" y="18577"/>
                  <a:pt x="44389" y="18012"/>
                </a:cubicBezTo>
                <a:cubicBezTo>
                  <a:pt x="44775" y="17670"/>
                  <a:pt x="45221" y="18559"/>
                  <a:pt x="45524" y="17928"/>
                </a:cubicBezTo>
                <a:cubicBezTo>
                  <a:pt x="45198" y="17976"/>
                  <a:pt x="45035" y="17706"/>
                  <a:pt x="44911" y="17685"/>
                </a:cubicBezTo>
                <a:cubicBezTo>
                  <a:pt x="44746" y="17661"/>
                  <a:pt x="44662" y="17783"/>
                  <a:pt x="44492" y="17734"/>
                </a:cubicBezTo>
                <a:cubicBezTo>
                  <a:pt x="44236" y="17672"/>
                  <a:pt x="43990" y="17250"/>
                  <a:pt x="43666" y="17557"/>
                </a:cubicBezTo>
                <a:cubicBezTo>
                  <a:pt x="43821" y="17654"/>
                  <a:pt x="44033" y="17720"/>
                  <a:pt x="43922" y="17957"/>
                </a:cubicBezTo>
                <a:cubicBezTo>
                  <a:pt x="43475" y="18090"/>
                  <a:pt x="43265" y="17702"/>
                  <a:pt x="42871" y="17623"/>
                </a:cubicBezTo>
                <a:cubicBezTo>
                  <a:pt x="42738" y="17596"/>
                  <a:pt x="42527" y="17703"/>
                  <a:pt x="42379" y="17686"/>
                </a:cubicBezTo>
                <a:cubicBezTo>
                  <a:pt x="42099" y="17657"/>
                  <a:pt x="41763" y="17468"/>
                  <a:pt x="41427" y="17349"/>
                </a:cubicBezTo>
                <a:cubicBezTo>
                  <a:pt x="41339" y="17319"/>
                  <a:pt x="41302" y="17420"/>
                  <a:pt x="41229" y="17403"/>
                </a:cubicBezTo>
                <a:cubicBezTo>
                  <a:pt x="41054" y="17365"/>
                  <a:pt x="40973" y="17236"/>
                  <a:pt x="40781" y="17313"/>
                </a:cubicBezTo>
                <a:cubicBezTo>
                  <a:pt x="40590" y="17392"/>
                  <a:pt x="39868" y="17200"/>
                  <a:pt x="39705" y="17123"/>
                </a:cubicBezTo>
                <a:cubicBezTo>
                  <a:pt x="39694" y="17117"/>
                  <a:pt x="39709" y="16857"/>
                  <a:pt x="39660" y="16817"/>
                </a:cubicBezTo>
                <a:cubicBezTo>
                  <a:pt x="39568" y="16745"/>
                  <a:pt x="39291" y="16782"/>
                  <a:pt x="39281" y="16859"/>
                </a:cubicBezTo>
                <a:cubicBezTo>
                  <a:pt x="39391" y="16888"/>
                  <a:pt x="39491" y="16921"/>
                  <a:pt x="39435" y="17081"/>
                </a:cubicBezTo>
                <a:cubicBezTo>
                  <a:pt x="38886" y="17281"/>
                  <a:pt x="38134" y="16987"/>
                  <a:pt x="37704" y="16992"/>
                </a:cubicBezTo>
                <a:cubicBezTo>
                  <a:pt x="37572" y="16993"/>
                  <a:pt x="37386" y="17146"/>
                  <a:pt x="37239" y="17158"/>
                </a:cubicBezTo>
                <a:cubicBezTo>
                  <a:pt x="37129" y="17167"/>
                  <a:pt x="37120" y="17036"/>
                  <a:pt x="36974" y="17042"/>
                </a:cubicBezTo>
                <a:cubicBezTo>
                  <a:pt x="36043" y="17108"/>
                  <a:pt x="34897" y="16982"/>
                  <a:pt x="33898" y="17171"/>
                </a:cubicBezTo>
                <a:cubicBezTo>
                  <a:pt x="33770" y="17193"/>
                  <a:pt x="33756" y="17342"/>
                  <a:pt x="33642" y="17385"/>
                </a:cubicBezTo>
                <a:cubicBezTo>
                  <a:pt x="33665" y="17376"/>
                  <a:pt x="33470" y="17285"/>
                  <a:pt x="33363" y="17310"/>
                </a:cubicBezTo>
                <a:cubicBezTo>
                  <a:pt x="33311" y="17322"/>
                  <a:pt x="32882" y="17645"/>
                  <a:pt x="32995" y="17243"/>
                </a:cubicBezTo>
                <a:cubicBezTo>
                  <a:pt x="32615" y="17199"/>
                  <a:pt x="32872" y="17722"/>
                  <a:pt x="32496" y="17689"/>
                </a:cubicBezTo>
                <a:cubicBezTo>
                  <a:pt x="32211" y="17444"/>
                  <a:pt x="31725" y="17664"/>
                  <a:pt x="31313" y="17643"/>
                </a:cubicBezTo>
                <a:cubicBezTo>
                  <a:pt x="31164" y="17633"/>
                  <a:pt x="31076" y="17402"/>
                  <a:pt x="30924" y="17502"/>
                </a:cubicBezTo>
                <a:cubicBezTo>
                  <a:pt x="30938" y="18002"/>
                  <a:pt x="30369" y="17715"/>
                  <a:pt x="30064" y="17850"/>
                </a:cubicBezTo>
                <a:cubicBezTo>
                  <a:pt x="29905" y="17918"/>
                  <a:pt x="29752" y="18209"/>
                  <a:pt x="29589" y="18239"/>
                </a:cubicBezTo>
                <a:cubicBezTo>
                  <a:pt x="29483" y="18262"/>
                  <a:pt x="29275" y="18150"/>
                  <a:pt x="29110" y="18141"/>
                </a:cubicBezTo>
                <a:cubicBezTo>
                  <a:pt x="28949" y="18133"/>
                  <a:pt x="28703" y="18116"/>
                  <a:pt x="28557" y="18159"/>
                </a:cubicBezTo>
                <a:cubicBezTo>
                  <a:pt x="28354" y="18221"/>
                  <a:pt x="28191" y="18463"/>
                  <a:pt x="27988" y="18500"/>
                </a:cubicBezTo>
                <a:cubicBezTo>
                  <a:pt x="27794" y="18537"/>
                  <a:pt x="27611" y="18443"/>
                  <a:pt x="27414" y="18439"/>
                </a:cubicBezTo>
                <a:cubicBezTo>
                  <a:pt x="27232" y="18624"/>
                  <a:pt x="27645" y="18684"/>
                  <a:pt x="27426" y="18844"/>
                </a:cubicBezTo>
                <a:cubicBezTo>
                  <a:pt x="27174" y="18842"/>
                  <a:pt x="26922" y="19070"/>
                  <a:pt x="26559" y="19080"/>
                </a:cubicBezTo>
                <a:cubicBezTo>
                  <a:pt x="26368" y="19090"/>
                  <a:pt x="26281" y="18968"/>
                  <a:pt x="26072" y="19020"/>
                </a:cubicBezTo>
                <a:cubicBezTo>
                  <a:pt x="25945" y="19051"/>
                  <a:pt x="25809" y="19187"/>
                  <a:pt x="25668" y="19244"/>
                </a:cubicBezTo>
                <a:cubicBezTo>
                  <a:pt x="25231" y="19428"/>
                  <a:pt x="24568" y="19670"/>
                  <a:pt x="24122" y="19752"/>
                </a:cubicBezTo>
                <a:cubicBezTo>
                  <a:pt x="23879" y="19795"/>
                  <a:pt x="23664" y="19706"/>
                  <a:pt x="23457" y="19777"/>
                </a:cubicBezTo>
                <a:cubicBezTo>
                  <a:pt x="23329" y="19821"/>
                  <a:pt x="23213" y="20052"/>
                  <a:pt x="23098" y="20120"/>
                </a:cubicBezTo>
                <a:cubicBezTo>
                  <a:pt x="22998" y="20182"/>
                  <a:pt x="22798" y="20111"/>
                  <a:pt x="22639" y="20187"/>
                </a:cubicBezTo>
                <a:cubicBezTo>
                  <a:pt x="22505" y="20252"/>
                  <a:pt x="22422" y="20472"/>
                  <a:pt x="22286" y="20535"/>
                </a:cubicBezTo>
                <a:cubicBezTo>
                  <a:pt x="22190" y="20581"/>
                  <a:pt x="21967" y="20540"/>
                  <a:pt x="21829" y="20610"/>
                </a:cubicBezTo>
                <a:cubicBezTo>
                  <a:pt x="21789" y="20632"/>
                  <a:pt x="21763" y="20755"/>
                  <a:pt x="21613" y="20802"/>
                </a:cubicBezTo>
                <a:cubicBezTo>
                  <a:pt x="21462" y="20848"/>
                  <a:pt x="21369" y="20772"/>
                  <a:pt x="21240" y="20848"/>
                </a:cubicBezTo>
                <a:cubicBezTo>
                  <a:pt x="21079" y="20945"/>
                  <a:pt x="21036" y="21140"/>
                  <a:pt x="20896" y="21207"/>
                </a:cubicBezTo>
                <a:cubicBezTo>
                  <a:pt x="20756" y="21274"/>
                  <a:pt x="20557" y="21137"/>
                  <a:pt x="20401" y="21202"/>
                </a:cubicBezTo>
                <a:cubicBezTo>
                  <a:pt x="20294" y="21248"/>
                  <a:pt x="20233" y="21485"/>
                  <a:pt x="20147" y="21530"/>
                </a:cubicBezTo>
                <a:cubicBezTo>
                  <a:pt x="20019" y="21598"/>
                  <a:pt x="19826" y="21560"/>
                  <a:pt x="19691" y="21622"/>
                </a:cubicBezTo>
                <a:cubicBezTo>
                  <a:pt x="18889" y="21999"/>
                  <a:pt x="17867" y="22659"/>
                  <a:pt x="16985" y="23125"/>
                </a:cubicBezTo>
                <a:cubicBezTo>
                  <a:pt x="16893" y="23174"/>
                  <a:pt x="16630" y="23174"/>
                  <a:pt x="16536" y="23244"/>
                </a:cubicBezTo>
                <a:cubicBezTo>
                  <a:pt x="16369" y="23368"/>
                  <a:pt x="16475" y="23494"/>
                  <a:pt x="16303" y="23585"/>
                </a:cubicBezTo>
                <a:cubicBezTo>
                  <a:pt x="16151" y="23665"/>
                  <a:pt x="16082" y="23593"/>
                  <a:pt x="15935" y="23662"/>
                </a:cubicBezTo>
                <a:cubicBezTo>
                  <a:pt x="15810" y="23723"/>
                  <a:pt x="15711" y="23905"/>
                  <a:pt x="15661" y="23922"/>
                </a:cubicBezTo>
                <a:cubicBezTo>
                  <a:pt x="15498" y="23973"/>
                  <a:pt x="15410" y="23837"/>
                  <a:pt x="15248" y="23918"/>
                </a:cubicBezTo>
                <a:cubicBezTo>
                  <a:pt x="15119" y="23984"/>
                  <a:pt x="15127" y="24190"/>
                  <a:pt x="15022" y="24264"/>
                </a:cubicBezTo>
                <a:cubicBezTo>
                  <a:pt x="14958" y="24305"/>
                  <a:pt x="14478" y="24447"/>
                  <a:pt x="14339" y="24529"/>
                </a:cubicBezTo>
                <a:cubicBezTo>
                  <a:pt x="13007" y="25280"/>
                  <a:pt x="10363" y="26796"/>
                  <a:pt x="9353" y="27836"/>
                </a:cubicBezTo>
                <a:cubicBezTo>
                  <a:pt x="9233" y="27953"/>
                  <a:pt x="9153" y="28217"/>
                  <a:pt x="9018" y="28305"/>
                </a:cubicBezTo>
                <a:cubicBezTo>
                  <a:pt x="9024" y="28301"/>
                  <a:pt x="8840" y="28196"/>
                  <a:pt x="8831" y="28195"/>
                </a:cubicBezTo>
                <a:cubicBezTo>
                  <a:pt x="8519" y="28136"/>
                  <a:pt x="8476" y="28452"/>
                  <a:pt x="8312" y="28558"/>
                </a:cubicBezTo>
                <a:cubicBezTo>
                  <a:pt x="8142" y="28664"/>
                  <a:pt x="7806" y="28915"/>
                  <a:pt x="7650" y="29032"/>
                </a:cubicBezTo>
                <a:cubicBezTo>
                  <a:pt x="7433" y="29190"/>
                  <a:pt x="7110" y="29283"/>
                  <a:pt x="6932" y="29432"/>
                </a:cubicBezTo>
                <a:cubicBezTo>
                  <a:pt x="6858" y="29492"/>
                  <a:pt x="6854" y="29717"/>
                  <a:pt x="6760" y="29809"/>
                </a:cubicBezTo>
                <a:cubicBezTo>
                  <a:pt x="6680" y="29887"/>
                  <a:pt x="6594" y="29797"/>
                  <a:pt x="6485" y="29894"/>
                </a:cubicBezTo>
                <a:cubicBezTo>
                  <a:pt x="5867" y="30439"/>
                  <a:pt x="4931" y="31090"/>
                  <a:pt x="4068" y="31939"/>
                </a:cubicBezTo>
                <a:cubicBezTo>
                  <a:pt x="3875" y="32122"/>
                  <a:pt x="3664" y="32341"/>
                  <a:pt x="3511" y="32538"/>
                </a:cubicBezTo>
                <a:cubicBezTo>
                  <a:pt x="3340" y="32756"/>
                  <a:pt x="3301" y="33028"/>
                  <a:pt x="3158" y="33232"/>
                </a:cubicBezTo>
                <a:cubicBezTo>
                  <a:pt x="2890" y="33613"/>
                  <a:pt x="2524" y="33808"/>
                  <a:pt x="2483" y="34095"/>
                </a:cubicBezTo>
                <a:cubicBezTo>
                  <a:pt x="2479" y="34128"/>
                  <a:pt x="2604" y="34206"/>
                  <a:pt x="2616" y="34242"/>
                </a:cubicBezTo>
                <a:cubicBezTo>
                  <a:pt x="2628" y="34278"/>
                  <a:pt x="2524" y="34391"/>
                  <a:pt x="2549" y="34434"/>
                </a:cubicBezTo>
                <a:cubicBezTo>
                  <a:pt x="2620" y="34558"/>
                  <a:pt x="2869" y="34637"/>
                  <a:pt x="2879" y="34668"/>
                </a:cubicBezTo>
                <a:cubicBezTo>
                  <a:pt x="2974" y="34929"/>
                  <a:pt x="2719" y="35125"/>
                  <a:pt x="2949" y="35268"/>
                </a:cubicBezTo>
                <a:cubicBezTo>
                  <a:pt x="3084" y="35353"/>
                  <a:pt x="3502" y="35365"/>
                  <a:pt x="3737" y="35227"/>
                </a:cubicBezTo>
                <a:cubicBezTo>
                  <a:pt x="3883" y="35140"/>
                  <a:pt x="3886" y="34867"/>
                  <a:pt x="3996" y="34729"/>
                </a:cubicBezTo>
                <a:cubicBezTo>
                  <a:pt x="4098" y="34602"/>
                  <a:pt x="4206" y="34667"/>
                  <a:pt x="4325" y="34572"/>
                </a:cubicBezTo>
                <a:cubicBezTo>
                  <a:pt x="4409" y="34505"/>
                  <a:pt x="4360" y="34419"/>
                  <a:pt x="4460" y="34326"/>
                </a:cubicBezTo>
                <a:cubicBezTo>
                  <a:pt x="4581" y="34214"/>
                  <a:pt x="4681" y="34285"/>
                  <a:pt x="4789" y="34173"/>
                </a:cubicBezTo>
                <a:cubicBezTo>
                  <a:pt x="4940" y="34019"/>
                  <a:pt x="5027" y="33727"/>
                  <a:pt x="5195" y="33568"/>
                </a:cubicBezTo>
                <a:cubicBezTo>
                  <a:pt x="5458" y="33318"/>
                  <a:pt x="5856" y="33076"/>
                  <a:pt x="6144" y="32788"/>
                </a:cubicBezTo>
                <a:cubicBezTo>
                  <a:pt x="6365" y="32572"/>
                  <a:pt x="6492" y="32257"/>
                  <a:pt x="6710" y="32087"/>
                </a:cubicBezTo>
                <a:cubicBezTo>
                  <a:pt x="6915" y="31927"/>
                  <a:pt x="7070" y="31831"/>
                  <a:pt x="7266" y="31657"/>
                </a:cubicBezTo>
                <a:cubicBezTo>
                  <a:pt x="8220" y="30775"/>
                  <a:pt x="10007" y="29962"/>
                  <a:pt x="10771" y="29143"/>
                </a:cubicBezTo>
                <a:cubicBezTo>
                  <a:pt x="10855" y="29052"/>
                  <a:pt x="10851" y="28861"/>
                  <a:pt x="10955" y="28783"/>
                </a:cubicBezTo>
                <a:cubicBezTo>
                  <a:pt x="11335" y="28494"/>
                  <a:pt x="11955" y="28385"/>
                  <a:pt x="12320" y="28134"/>
                </a:cubicBezTo>
                <a:cubicBezTo>
                  <a:pt x="12432" y="28058"/>
                  <a:pt x="12488" y="27823"/>
                  <a:pt x="12590" y="27736"/>
                </a:cubicBezTo>
                <a:cubicBezTo>
                  <a:pt x="12684" y="27654"/>
                  <a:pt x="12919" y="27649"/>
                  <a:pt x="13018" y="27587"/>
                </a:cubicBezTo>
                <a:cubicBezTo>
                  <a:pt x="13262" y="27433"/>
                  <a:pt x="13586" y="27238"/>
                  <a:pt x="13848" y="27089"/>
                </a:cubicBezTo>
                <a:cubicBezTo>
                  <a:pt x="14314" y="26812"/>
                  <a:pt x="14681" y="26293"/>
                  <a:pt x="15156" y="25994"/>
                </a:cubicBezTo>
                <a:cubicBezTo>
                  <a:pt x="15259" y="25930"/>
                  <a:pt x="15468" y="25929"/>
                  <a:pt x="15590" y="25864"/>
                </a:cubicBezTo>
                <a:cubicBezTo>
                  <a:pt x="16000" y="25655"/>
                  <a:pt x="16432" y="25321"/>
                  <a:pt x="16759" y="25236"/>
                </a:cubicBezTo>
                <a:cubicBezTo>
                  <a:pt x="16920" y="25198"/>
                  <a:pt x="17086" y="25270"/>
                  <a:pt x="17243" y="25211"/>
                </a:cubicBezTo>
                <a:cubicBezTo>
                  <a:pt x="17524" y="25106"/>
                  <a:pt x="17743" y="24837"/>
                  <a:pt x="17825" y="24802"/>
                </a:cubicBezTo>
                <a:cubicBezTo>
                  <a:pt x="18201" y="24647"/>
                  <a:pt x="18446" y="24912"/>
                  <a:pt x="18495" y="24362"/>
                </a:cubicBezTo>
                <a:cubicBezTo>
                  <a:pt x="18784" y="24241"/>
                  <a:pt x="19100" y="24434"/>
                  <a:pt x="19380" y="24371"/>
                </a:cubicBezTo>
                <a:cubicBezTo>
                  <a:pt x="19433" y="24361"/>
                  <a:pt x="19582" y="24142"/>
                  <a:pt x="19736" y="24099"/>
                </a:cubicBezTo>
                <a:cubicBezTo>
                  <a:pt x="19815" y="24076"/>
                  <a:pt x="20045" y="24058"/>
                  <a:pt x="20138" y="24131"/>
                </a:cubicBezTo>
                <a:cubicBezTo>
                  <a:pt x="19675" y="24412"/>
                  <a:pt x="18826" y="24928"/>
                  <a:pt x="18483" y="25136"/>
                </a:cubicBezTo>
                <a:cubicBezTo>
                  <a:pt x="18056" y="25390"/>
                  <a:pt x="17479" y="25628"/>
                  <a:pt x="17202" y="25896"/>
                </a:cubicBezTo>
                <a:cubicBezTo>
                  <a:pt x="17098" y="25998"/>
                  <a:pt x="17111" y="26201"/>
                  <a:pt x="17033" y="26322"/>
                </a:cubicBezTo>
                <a:cubicBezTo>
                  <a:pt x="16978" y="26404"/>
                  <a:pt x="16879" y="26487"/>
                  <a:pt x="16848" y="26532"/>
                </a:cubicBezTo>
                <a:cubicBezTo>
                  <a:pt x="16641" y="26840"/>
                  <a:pt x="16395" y="26607"/>
                  <a:pt x="16188" y="26774"/>
                </a:cubicBezTo>
                <a:cubicBezTo>
                  <a:pt x="15994" y="26935"/>
                  <a:pt x="15905" y="27300"/>
                  <a:pt x="15700" y="27501"/>
                </a:cubicBezTo>
                <a:cubicBezTo>
                  <a:pt x="15554" y="27647"/>
                  <a:pt x="15290" y="27677"/>
                  <a:pt x="15099" y="27842"/>
                </a:cubicBezTo>
                <a:cubicBezTo>
                  <a:pt x="15027" y="27903"/>
                  <a:pt x="14998" y="28100"/>
                  <a:pt x="14900" y="28188"/>
                </a:cubicBezTo>
                <a:cubicBezTo>
                  <a:pt x="14802" y="28275"/>
                  <a:pt x="14608" y="28299"/>
                  <a:pt x="14528" y="28406"/>
                </a:cubicBezTo>
                <a:cubicBezTo>
                  <a:pt x="14283" y="28732"/>
                  <a:pt x="14289" y="29082"/>
                  <a:pt x="14152" y="29441"/>
                </a:cubicBezTo>
                <a:cubicBezTo>
                  <a:pt x="14353" y="29731"/>
                  <a:pt x="14465" y="29442"/>
                  <a:pt x="14574" y="29644"/>
                </a:cubicBezTo>
                <a:cubicBezTo>
                  <a:pt x="14612" y="29715"/>
                  <a:pt x="14282" y="29895"/>
                  <a:pt x="14563" y="30115"/>
                </a:cubicBezTo>
                <a:cubicBezTo>
                  <a:pt x="15059" y="30140"/>
                  <a:pt x="15277" y="29851"/>
                  <a:pt x="15625" y="29594"/>
                </a:cubicBezTo>
                <a:cubicBezTo>
                  <a:pt x="15874" y="29409"/>
                  <a:pt x="16216" y="29283"/>
                  <a:pt x="16426" y="29131"/>
                </a:cubicBezTo>
                <a:cubicBezTo>
                  <a:pt x="16524" y="29058"/>
                  <a:pt x="16460" y="28906"/>
                  <a:pt x="16549" y="28836"/>
                </a:cubicBezTo>
                <a:cubicBezTo>
                  <a:pt x="16626" y="28775"/>
                  <a:pt x="16750" y="28841"/>
                  <a:pt x="16891" y="28757"/>
                </a:cubicBezTo>
                <a:cubicBezTo>
                  <a:pt x="17116" y="28619"/>
                  <a:pt x="17300" y="28336"/>
                  <a:pt x="17537" y="28179"/>
                </a:cubicBezTo>
                <a:cubicBezTo>
                  <a:pt x="17774" y="28025"/>
                  <a:pt x="18053" y="27944"/>
                  <a:pt x="18282" y="27782"/>
                </a:cubicBezTo>
                <a:cubicBezTo>
                  <a:pt x="18419" y="27688"/>
                  <a:pt x="18497" y="27483"/>
                  <a:pt x="18645" y="27377"/>
                </a:cubicBezTo>
                <a:cubicBezTo>
                  <a:pt x="19036" y="27084"/>
                  <a:pt x="19591" y="27010"/>
                  <a:pt x="20011" y="26699"/>
                </a:cubicBezTo>
                <a:cubicBezTo>
                  <a:pt x="20145" y="26599"/>
                  <a:pt x="20233" y="26391"/>
                  <a:pt x="20385" y="26300"/>
                </a:cubicBezTo>
                <a:cubicBezTo>
                  <a:pt x="20694" y="26110"/>
                  <a:pt x="21077" y="26025"/>
                  <a:pt x="21387" y="25838"/>
                </a:cubicBezTo>
                <a:cubicBezTo>
                  <a:pt x="21563" y="25735"/>
                  <a:pt x="21661" y="25535"/>
                  <a:pt x="21848" y="25419"/>
                </a:cubicBezTo>
                <a:cubicBezTo>
                  <a:pt x="22384" y="25085"/>
                  <a:pt x="23074" y="24960"/>
                  <a:pt x="23634" y="24673"/>
                </a:cubicBezTo>
                <a:cubicBezTo>
                  <a:pt x="24167" y="24391"/>
                  <a:pt x="25013" y="23894"/>
                  <a:pt x="25479" y="23669"/>
                </a:cubicBezTo>
                <a:cubicBezTo>
                  <a:pt x="25615" y="23604"/>
                  <a:pt x="25754" y="23683"/>
                  <a:pt x="25823" y="23654"/>
                </a:cubicBezTo>
                <a:cubicBezTo>
                  <a:pt x="25845" y="23644"/>
                  <a:pt x="25935" y="23404"/>
                  <a:pt x="26073" y="23365"/>
                </a:cubicBezTo>
                <a:cubicBezTo>
                  <a:pt x="26174" y="23335"/>
                  <a:pt x="26223" y="23452"/>
                  <a:pt x="26339" y="23381"/>
                </a:cubicBezTo>
                <a:cubicBezTo>
                  <a:pt x="26441" y="23320"/>
                  <a:pt x="26473" y="23135"/>
                  <a:pt x="26592" y="23092"/>
                </a:cubicBezTo>
                <a:cubicBezTo>
                  <a:pt x="26614" y="23082"/>
                  <a:pt x="26738" y="23167"/>
                  <a:pt x="26858" y="23112"/>
                </a:cubicBezTo>
                <a:cubicBezTo>
                  <a:pt x="27416" y="22849"/>
                  <a:pt x="28255" y="22740"/>
                  <a:pt x="28794" y="22470"/>
                </a:cubicBezTo>
                <a:cubicBezTo>
                  <a:pt x="28930" y="22402"/>
                  <a:pt x="28998" y="22218"/>
                  <a:pt x="29141" y="22182"/>
                </a:cubicBezTo>
                <a:cubicBezTo>
                  <a:pt x="29341" y="22129"/>
                  <a:pt x="29594" y="22251"/>
                  <a:pt x="29814" y="22231"/>
                </a:cubicBezTo>
                <a:cubicBezTo>
                  <a:pt x="30004" y="22214"/>
                  <a:pt x="30184" y="22065"/>
                  <a:pt x="30422" y="22001"/>
                </a:cubicBezTo>
                <a:cubicBezTo>
                  <a:pt x="30529" y="21975"/>
                  <a:pt x="30589" y="22096"/>
                  <a:pt x="30754" y="22041"/>
                </a:cubicBezTo>
                <a:cubicBezTo>
                  <a:pt x="30978" y="21967"/>
                  <a:pt x="31061" y="22005"/>
                  <a:pt x="31301" y="21939"/>
                </a:cubicBezTo>
                <a:cubicBezTo>
                  <a:pt x="31413" y="21913"/>
                  <a:pt x="31424" y="21810"/>
                  <a:pt x="31597" y="21796"/>
                </a:cubicBezTo>
                <a:cubicBezTo>
                  <a:pt x="31778" y="21779"/>
                  <a:pt x="31982" y="21859"/>
                  <a:pt x="32158" y="21809"/>
                </a:cubicBezTo>
                <a:cubicBezTo>
                  <a:pt x="32294" y="21770"/>
                  <a:pt x="32358" y="21518"/>
                  <a:pt x="32511" y="21467"/>
                </a:cubicBezTo>
                <a:cubicBezTo>
                  <a:pt x="32579" y="21444"/>
                  <a:pt x="32659" y="21531"/>
                  <a:pt x="32757" y="21537"/>
                </a:cubicBezTo>
                <a:cubicBezTo>
                  <a:pt x="33533" y="21584"/>
                  <a:pt x="34816" y="21309"/>
                  <a:pt x="35551" y="21263"/>
                </a:cubicBezTo>
                <a:cubicBezTo>
                  <a:pt x="35649" y="21254"/>
                  <a:pt x="35660" y="21400"/>
                  <a:pt x="35783" y="21358"/>
                </a:cubicBezTo>
                <a:cubicBezTo>
                  <a:pt x="35796" y="21353"/>
                  <a:pt x="35838" y="21174"/>
                  <a:pt x="35860" y="21161"/>
                </a:cubicBezTo>
                <a:cubicBezTo>
                  <a:pt x="36147" y="20994"/>
                  <a:pt x="36413" y="21367"/>
                  <a:pt x="36613" y="21377"/>
                </a:cubicBezTo>
                <a:cubicBezTo>
                  <a:pt x="36776" y="21384"/>
                  <a:pt x="36963" y="21230"/>
                  <a:pt x="37152" y="21212"/>
                </a:cubicBezTo>
                <a:cubicBezTo>
                  <a:pt x="37468" y="21180"/>
                  <a:pt x="37757" y="21352"/>
                  <a:pt x="38124" y="21396"/>
                </a:cubicBezTo>
                <a:cubicBezTo>
                  <a:pt x="38515" y="21428"/>
                  <a:pt x="38975" y="21314"/>
                  <a:pt x="39351" y="21365"/>
                </a:cubicBezTo>
                <a:cubicBezTo>
                  <a:pt x="39467" y="21382"/>
                  <a:pt x="39584" y="21520"/>
                  <a:pt x="39704" y="21532"/>
                </a:cubicBezTo>
                <a:cubicBezTo>
                  <a:pt x="40178" y="21576"/>
                  <a:pt x="40693" y="21561"/>
                  <a:pt x="41145" y="21650"/>
                </a:cubicBezTo>
                <a:cubicBezTo>
                  <a:pt x="41262" y="21676"/>
                  <a:pt x="41379" y="21821"/>
                  <a:pt x="41408" y="21828"/>
                </a:cubicBezTo>
                <a:cubicBezTo>
                  <a:pt x="41510" y="21859"/>
                  <a:pt x="41577" y="21729"/>
                  <a:pt x="41723" y="21816"/>
                </a:cubicBezTo>
                <a:cubicBezTo>
                  <a:pt x="41794" y="21859"/>
                  <a:pt x="41833" y="22049"/>
                  <a:pt x="41880" y="22067"/>
                </a:cubicBezTo>
                <a:cubicBezTo>
                  <a:pt x="41985" y="22104"/>
                  <a:pt x="42056" y="22025"/>
                  <a:pt x="42123" y="22041"/>
                </a:cubicBezTo>
                <a:cubicBezTo>
                  <a:pt x="42261" y="22074"/>
                  <a:pt x="42243" y="22197"/>
                  <a:pt x="42372" y="22231"/>
                </a:cubicBezTo>
                <a:cubicBezTo>
                  <a:pt x="42842" y="22341"/>
                  <a:pt x="43418" y="22392"/>
                  <a:pt x="43778" y="22664"/>
                </a:cubicBezTo>
                <a:cubicBezTo>
                  <a:pt x="43844" y="22718"/>
                  <a:pt x="43873" y="22935"/>
                  <a:pt x="43959" y="22963"/>
                </a:cubicBezTo>
                <a:cubicBezTo>
                  <a:pt x="43970" y="22966"/>
                  <a:pt x="44204" y="22866"/>
                  <a:pt x="44232" y="22868"/>
                </a:cubicBezTo>
                <a:cubicBezTo>
                  <a:pt x="44339" y="22878"/>
                  <a:pt x="44438" y="23029"/>
                  <a:pt x="44550" y="23023"/>
                </a:cubicBezTo>
                <a:cubicBezTo>
                  <a:pt x="44686" y="23012"/>
                  <a:pt x="44918" y="22720"/>
                  <a:pt x="45051" y="22836"/>
                </a:cubicBezTo>
                <a:cubicBezTo>
                  <a:pt x="45129" y="23496"/>
                  <a:pt x="45880" y="23582"/>
                  <a:pt x="46387" y="23974"/>
                </a:cubicBezTo>
                <a:cubicBezTo>
                  <a:pt x="46598" y="24122"/>
                  <a:pt x="46707" y="24416"/>
                  <a:pt x="46908" y="24589"/>
                </a:cubicBezTo>
                <a:cubicBezTo>
                  <a:pt x="46986" y="24660"/>
                  <a:pt x="47163" y="24638"/>
                  <a:pt x="47252" y="24723"/>
                </a:cubicBezTo>
                <a:cubicBezTo>
                  <a:pt x="47346" y="24813"/>
                  <a:pt x="47305" y="24914"/>
                  <a:pt x="47407" y="24983"/>
                </a:cubicBezTo>
                <a:cubicBezTo>
                  <a:pt x="47560" y="25087"/>
                  <a:pt x="47812" y="25073"/>
                  <a:pt x="47970" y="25199"/>
                </a:cubicBezTo>
                <a:cubicBezTo>
                  <a:pt x="48176" y="25371"/>
                  <a:pt x="48318" y="25610"/>
                  <a:pt x="48504" y="25828"/>
                </a:cubicBezTo>
                <a:cubicBezTo>
                  <a:pt x="48542" y="25875"/>
                  <a:pt x="48580" y="25920"/>
                  <a:pt x="48622" y="25963"/>
                </a:cubicBezTo>
                <a:cubicBezTo>
                  <a:pt x="48843" y="26182"/>
                  <a:pt x="49101" y="26248"/>
                  <a:pt x="49226" y="26471"/>
                </a:cubicBezTo>
                <a:cubicBezTo>
                  <a:pt x="49289" y="26597"/>
                  <a:pt x="49215" y="26767"/>
                  <a:pt x="49306" y="26874"/>
                </a:cubicBezTo>
                <a:cubicBezTo>
                  <a:pt x="49357" y="26931"/>
                  <a:pt x="49607" y="26961"/>
                  <a:pt x="49682" y="27024"/>
                </a:cubicBezTo>
                <a:cubicBezTo>
                  <a:pt x="50070" y="27323"/>
                  <a:pt x="50215" y="28042"/>
                  <a:pt x="50470" y="28263"/>
                </a:cubicBezTo>
                <a:cubicBezTo>
                  <a:pt x="50533" y="28318"/>
                  <a:pt x="50687" y="28223"/>
                  <a:pt x="50719" y="28282"/>
                </a:cubicBezTo>
                <a:cubicBezTo>
                  <a:pt x="50743" y="28324"/>
                  <a:pt x="50705" y="28550"/>
                  <a:pt x="50726" y="28648"/>
                </a:cubicBezTo>
                <a:cubicBezTo>
                  <a:pt x="50818" y="29068"/>
                  <a:pt x="51103" y="29259"/>
                  <a:pt x="51268" y="29521"/>
                </a:cubicBezTo>
                <a:cubicBezTo>
                  <a:pt x="51360" y="29661"/>
                  <a:pt x="51367" y="29873"/>
                  <a:pt x="51468" y="30058"/>
                </a:cubicBezTo>
                <a:cubicBezTo>
                  <a:pt x="51592" y="30289"/>
                  <a:pt x="51752" y="30436"/>
                  <a:pt x="51748" y="30557"/>
                </a:cubicBezTo>
                <a:cubicBezTo>
                  <a:pt x="51746" y="30613"/>
                  <a:pt x="51469" y="30754"/>
                  <a:pt x="51442" y="30817"/>
                </a:cubicBezTo>
                <a:cubicBezTo>
                  <a:pt x="51401" y="30912"/>
                  <a:pt x="51549" y="31056"/>
                  <a:pt x="51511" y="31153"/>
                </a:cubicBezTo>
                <a:cubicBezTo>
                  <a:pt x="51495" y="31193"/>
                  <a:pt x="51351" y="31208"/>
                  <a:pt x="51338" y="31247"/>
                </a:cubicBezTo>
                <a:cubicBezTo>
                  <a:pt x="51219" y="31570"/>
                  <a:pt x="51175" y="31791"/>
                  <a:pt x="51169" y="31984"/>
                </a:cubicBezTo>
                <a:cubicBezTo>
                  <a:pt x="51164" y="32161"/>
                  <a:pt x="51085" y="32403"/>
                  <a:pt x="51095" y="32487"/>
                </a:cubicBezTo>
                <a:cubicBezTo>
                  <a:pt x="51108" y="32591"/>
                  <a:pt x="51247" y="32680"/>
                  <a:pt x="51245" y="32785"/>
                </a:cubicBezTo>
                <a:cubicBezTo>
                  <a:pt x="51243" y="33000"/>
                  <a:pt x="51143" y="33109"/>
                  <a:pt x="51168" y="33293"/>
                </a:cubicBezTo>
                <a:cubicBezTo>
                  <a:pt x="51187" y="33430"/>
                  <a:pt x="51330" y="33536"/>
                  <a:pt x="51354" y="33673"/>
                </a:cubicBezTo>
                <a:cubicBezTo>
                  <a:pt x="51384" y="33846"/>
                  <a:pt x="51291" y="33940"/>
                  <a:pt x="51327" y="34070"/>
                </a:cubicBezTo>
                <a:cubicBezTo>
                  <a:pt x="51433" y="34453"/>
                  <a:pt x="51456" y="34472"/>
                  <a:pt x="51410" y="34705"/>
                </a:cubicBezTo>
                <a:cubicBezTo>
                  <a:pt x="51388" y="34828"/>
                  <a:pt x="51394" y="34917"/>
                  <a:pt x="51345" y="35029"/>
                </a:cubicBezTo>
                <a:cubicBezTo>
                  <a:pt x="51261" y="35218"/>
                  <a:pt x="50987" y="35197"/>
                  <a:pt x="50846" y="35360"/>
                </a:cubicBezTo>
                <a:cubicBezTo>
                  <a:pt x="50726" y="35500"/>
                  <a:pt x="50560" y="36025"/>
                  <a:pt x="50570" y="36163"/>
                </a:cubicBezTo>
                <a:cubicBezTo>
                  <a:pt x="50578" y="36293"/>
                  <a:pt x="50732" y="36248"/>
                  <a:pt x="50844" y="36523"/>
                </a:cubicBezTo>
                <a:cubicBezTo>
                  <a:pt x="50893" y="36642"/>
                  <a:pt x="50802" y="36718"/>
                  <a:pt x="50901" y="36885"/>
                </a:cubicBezTo>
                <a:cubicBezTo>
                  <a:pt x="50999" y="37049"/>
                  <a:pt x="51217" y="37171"/>
                  <a:pt x="51341" y="37368"/>
                </a:cubicBezTo>
                <a:cubicBezTo>
                  <a:pt x="51648" y="37861"/>
                  <a:pt x="52016" y="38636"/>
                  <a:pt x="52197" y="39270"/>
                </a:cubicBezTo>
                <a:cubicBezTo>
                  <a:pt x="52232" y="39389"/>
                  <a:pt x="52118" y="39510"/>
                  <a:pt x="52130" y="39602"/>
                </a:cubicBezTo>
                <a:cubicBezTo>
                  <a:pt x="52152" y="39765"/>
                  <a:pt x="52312" y="39905"/>
                  <a:pt x="52356" y="40107"/>
                </a:cubicBezTo>
                <a:cubicBezTo>
                  <a:pt x="52397" y="40293"/>
                  <a:pt x="52328" y="40479"/>
                  <a:pt x="52366" y="40613"/>
                </a:cubicBezTo>
                <a:cubicBezTo>
                  <a:pt x="52421" y="40805"/>
                  <a:pt x="52556" y="40955"/>
                  <a:pt x="52594" y="41125"/>
                </a:cubicBezTo>
                <a:cubicBezTo>
                  <a:pt x="52642" y="41332"/>
                  <a:pt x="52584" y="41525"/>
                  <a:pt x="52647" y="41721"/>
                </a:cubicBezTo>
                <a:cubicBezTo>
                  <a:pt x="52770" y="42105"/>
                  <a:pt x="53000" y="42389"/>
                  <a:pt x="53115" y="42761"/>
                </a:cubicBezTo>
                <a:cubicBezTo>
                  <a:pt x="53226" y="43111"/>
                  <a:pt x="53176" y="43515"/>
                  <a:pt x="53287" y="43851"/>
                </a:cubicBezTo>
                <a:cubicBezTo>
                  <a:pt x="53350" y="44043"/>
                  <a:pt x="53494" y="44236"/>
                  <a:pt x="53531" y="44382"/>
                </a:cubicBezTo>
                <a:cubicBezTo>
                  <a:pt x="53579" y="44582"/>
                  <a:pt x="53503" y="44751"/>
                  <a:pt x="53561" y="44912"/>
                </a:cubicBezTo>
                <a:cubicBezTo>
                  <a:pt x="53714" y="45351"/>
                  <a:pt x="53971" y="45694"/>
                  <a:pt x="54111" y="46079"/>
                </a:cubicBezTo>
                <a:cubicBezTo>
                  <a:pt x="54173" y="46257"/>
                  <a:pt x="54105" y="46461"/>
                  <a:pt x="54150" y="46619"/>
                </a:cubicBezTo>
                <a:cubicBezTo>
                  <a:pt x="54230" y="46906"/>
                  <a:pt x="54441" y="47446"/>
                  <a:pt x="54460" y="47481"/>
                </a:cubicBezTo>
                <a:cubicBezTo>
                  <a:pt x="54502" y="47564"/>
                  <a:pt x="54618" y="47554"/>
                  <a:pt x="54639" y="47622"/>
                </a:cubicBezTo>
                <a:cubicBezTo>
                  <a:pt x="54696" y="47794"/>
                  <a:pt x="54650" y="47997"/>
                  <a:pt x="54692" y="48170"/>
                </a:cubicBezTo>
                <a:cubicBezTo>
                  <a:pt x="54807" y="48656"/>
                  <a:pt x="55079" y="48850"/>
                  <a:pt x="55210" y="49186"/>
                </a:cubicBezTo>
                <a:cubicBezTo>
                  <a:pt x="55290" y="49393"/>
                  <a:pt x="55194" y="49582"/>
                  <a:pt x="55276" y="49742"/>
                </a:cubicBezTo>
                <a:cubicBezTo>
                  <a:pt x="55402" y="49996"/>
                  <a:pt x="55973" y="50112"/>
                  <a:pt x="55673" y="50490"/>
                </a:cubicBezTo>
                <a:cubicBezTo>
                  <a:pt x="55053" y="50454"/>
                  <a:pt x="54991" y="49637"/>
                  <a:pt x="54713" y="49088"/>
                </a:cubicBezTo>
                <a:cubicBezTo>
                  <a:pt x="54545" y="48759"/>
                  <a:pt x="54287" y="48553"/>
                  <a:pt x="54159" y="48207"/>
                </a:cubicBezTo>
                <a:cubicBezTo>
                  <a:pt x="54099" y="48045"/>
                  <a:pt x="54096" y="47842"/>
                  <a:pt x="54016" y="47701"/>
                </a:cubicBezTo>
                <a:cubicBezTo>
                  <a:pt x="53793" y="47310"/>
                  <a:pt x="53275" y="46907"/>
                  <a:pt x="53130" y="46548"/>
                </a:cubicBezTo>
                <a:cubicBezTo>
                  <a:pt x="53055" y="46359"/>
                  <a:pt x="53140" y="46120"/>
                  <a:pt x="53049" y="45919"/>
                </a:cubicBezTo>
                <a:cubicBezTo>
                  <a:pt x="52769" y="45309"/>
                  <a:pt x="52271" y="44783"/>
                  <a:pt x="52039" y="44210"/>
                </a:cubicBezTo>
                <a:cubicBezTo>
                  <a:pt x="51898" y="43868"/>
                  <a:pt x="51923" y="43463"/>
                  <a:pt x="51776" y="43159"/>
                </a:cubicBezTo>
                <a:cubicBezTo>
                  <a:pt x="51743" y="43088"/>
                  <a:pt x="51483" y="42958"/>
                  <a:pt x="51440" y="42891"/>
                </a:cubicBezTo>
                <a:cubicBezTo>
                  <a:pt x="51267" y="42630"/>
                  <a:pt x="51029" y="42138"/>
                  <a:pt x="50974" y="41853"/>
                </a:cubicBezTo>
                <a:cubicBezTo>
                  <a:pt x="50954" y="41757"/>
                  <a:pt x="51049" y="41526"/>
                  <a:pt x="51000" y="41431"/>
                </a:cubicBezTo>
                <a:cubicBezTo>
                  <a:pt x="50951" y="41334"/>
                  <a:pt x="50687" y="41378"/>
                  <a:pt x="50615" y="41296"/>
                </a:cubicBezTo>
                <a:cubicBezTo>
                  <a:pt x="50657" y="41345"/>
                  <a:pt x="50669" y="41183"/>
                  <a:pt x="50668" y="41170"/>
                </a:cubicBezTo>
                <a:cubicBezTo>
                  <a:pt x="50628" y="40823"/>
                  <a:pt x="50261" y="40698"/>
                  <a:pt x="50185" y="40575"/>
                </a:cubicBezTo>
                <a:cubicBezTo>
                  <a:pt x="49684" y="39768"/>
                  <a:pt x="49379" y="38772"/>
                  <a:pt x="48964" y="37874"/>
                </a:cubicBezTo>
                <a:cubicBezTo>
                  <a:pt x="48786" y="37489"/>
                  <a:pt x="48485" y="37210"/>
                  <a:pt x="48365" y="36813"/>
                </a:cubicBezTo>
                <a:cubicBezTo>
                  <a:pt x="48321" y="36671"/>
                  <a:pt x="48337" y="36517"/>
                  <a:pt x="48272" y="36387"/>
                </a:cubicBezTo>
                <a:cubicBezTo>
                  <a:pt x="48145" y="36131"/>
                  <a:pt x="47879" y="35968"/>
                  <a:pt x="47733" y="35712"/>
                </a:cubicBezTo>
                <a:cubicBezTo>
                  <a:pt x="47673" y="35607"/>
                  <a:pt x="47690" y="35407"/>
                  <a:pt x="47643" y="35302"/>
                </a:cubicBezTo>
                <a:cubicBezTo>
                  <a:pt x="47537" y="35058"/>
                  <a:pt x="47321" y="34837"/>
                  <a:pt x="47171" y="34576"/>
                </a:cubicBezTo>
                <a:cubicBezTo>
                  <a:pt x="47099" y="34449"/>
                  <a:pt x="47189" y="34379"/>
                  <a:pt x="47121" y="34263"/>
                </a:cubicBezTo>
                <a:cubicBezTo>
                  <a:pt x="47106" y="34236"/>
                  <a:pt x="46947" y="34169"/>
                  <a:pt x="46897" y="34045"/>
                </a:cubicBezTo>
                <a:cubicBezTo>
                  <a:pt x="46849" y="33928"/>
                  <a:pt x="46878" y="33778"/>
                  <a:pt x="46815" y="33680"/>
                </a:cubicBezTo>
                <a:cubicBezTo>
                  <a:pt x="46669" y="33455"/>
                  <a:pt x="46406" y="33373"/>
                  <a:pt x="46306" y="33167"/>
                </a:cubicBezTo>
                <a:cubicBezTo>
                  <a:pt x="46238" y="33030"/>
                  <a:pt x="46289" y="32835"/>
                  <a:pt x="46247" y="32669"/>
                </a:cubicBezTo>
                <a:cubicBezTo>
                  <a:pt x="46132" y="32238"/>
                  <a:pt x="45863" y="31879"/>
                  <a:pt x="45713" y="31633"/>
                </a:cubicBezTo>
                <a:cubicBezTo>
                  <a:pt x="45657" y="31540"/>
                  <a:pt x="45553" y="31585"/>
                  <a:pt x="45504" y="31499"/>
                </a:cubicBezTo>
                <a:cubicBezTo>
                  <a:pt x="45359" y="31243"/>
                  <a:pt x="45421" y="30944"/>
                  <a:pt x="45265" y="30832"/>
                </a:cubicBezTo>
                <a:cubicBezTo>
                  <a:pt x="45197" y="30786"/>
                  <a:pt x="45016" y="30833"/>
                  <a:pt x="44972" y="30781"/>
                </a:cubicBezTo>
                <a:cubicBezTo>
                  <a:pt x="44936" y="30736"/>
                  <a:pt x="45017" y="30542"/>
                  <a:pt x="44984" y="30485"/>
                </a:cubicBezTo>
                <a:cubicBezTo>
                  <a:pt x="44938" y="30410"/>
                  <a:pt x="44783" y="30425"/>
                  <a:pt x="44735" y="30349"/>
                </a:cubicBezTo>
                <a:cubicBezTo>
                  <a:pt x="44685" y="30267"/>
                  <a:pt x="44725" y="30087"/>
                  <a:pt x="44669" y="29983"/>
                </a:cubicBezTo>
                <a:cubicBezTo>
                  <a:pt x="44637" y="29920"/>
                  <a:pt x="44601" y="29861"/>
                  <a:pt x="44559" y="29804"/>
                </a:cubicBezTo>
                <a:cubicBezTo>
                  <a:pt x="44320" y="29511"/>
                  <a:pt x="43988" y="29376"/>
                  <a:pt x="43800" y="29055"/>
                </a:cubicBezTo>
                <a:cubicBezTo>
                  <a:pt x="43740" y="28957"/>
                  <a:pt x="43604" y="28851"/>
                  <a:pt x="43528" y="28732"/>
                </a:cubicBezTo>
                <a:cubicBezTo>
                  <a:pt x="43485" y="28666"/>
                  <a:pt x="43499" y="28504"/>
                  <a:pt x="43455" y="28435"/>
                </a:cubicBezTo>
                <a:cubicBezTo>
                  <a:pt x="43423" y="28378"/>
                  <a:pt x="43335" y="28386"/>
                  <a:pt x="43298" y="28333"/>
                </a:cubicBezTo>
                <a:cubicBezTo>
                  <a:pt x="43250" y="28265"/>
                  <a:pt x="43253" y="28101"/>
                  <a:pt x="43209" y="28036"/>
                </a:cubicBezTo>
                <a:cubicBezTo>
                  <a:pt x="42997" y="27749"/>
                  <a:pt x="42708" y="27397"/>
                  <a:pt x="42468" y="27172"/>
                </a:cubicBezTo>
                <a:cubicBezTo>
                  <a:pt x="42158" y="26884"/>
                  <a:pt x="41940" y="26863"/>
                  <a:pt x="41559" y="26983"/>
                </a:cubicBezTo>
                <a:cubicBezTo>
                  <a:pt x="41278" y="27653"/>
                  <a:pt x="41308" y="28064"/>
                  <a:pt x="41011" y="28464"/>
                </a:cubicBezTo>
                <a:cubicBezTo>
                  <a:pt x="40850" y="28385"/>
                  <a:pt x="40734" y="28257"/>
                  <a:pt x="40638" y="28107"/>
                </a:cubicBezTo>
                <a:cubicBezTo>
                  <a:pt x="40709" y="27810"/>
                  <a:pt x="40668" y="27917"/>
                  <a:pt x="40805" y="27642"/>
                </a:cubicBezTo>
                <a:cubicBezTo>
                  <a:pt x="40616" y="27409"/>
                  <a:pt x="40535" y="26804"/>
                  <a:pt x="40130" y="26805"/>
                </a:cubicBezTo>
                <a:cubicBezTo>
                  <a:pt x="40054" y="26804"/>
                  <a:pt x="39992" y="26916"/>
                  <a:pt x="39919" y="26950"/>
                </a:cubicBezTo>
                <a:cubicBezTo>
                  <a:pt x="39836" y="26987"/>
                  <a:pt x="39765" y="26918"/>
                  <a:pt x="39685" y="26987"/>
                </a:cubicBezTo>
                <a:cubicBezTo>
                  <a:pt x="39525" y="27123"/>
                  <a:pt x="39490" y="27454"/>
                  <a:pt x="39434" y="27537"/>
                </a:cubicBezTo>
                <a:cubicBezTo>
                  <a:pt x="39148" y="27969"/>
                  <a:pt x="38973" y="27721"/>
                  <a:pt x="38704" y="27677"/>
                </a:cubicBezTo>
                <a:cubicBezTo>
                  <a:pt x="38601" y="27658"/>
                  <a:pt x="38355" y="27678"/>
                  <a:pt x="38328" y="27701"/>
                </a:cubicBezTo>
                <a:cubicBezTo>
                  <a:pt x="38301" y="27721"/>
                  <a:pt x="37986" y="28469"/>
                  <a:pt x="37994" y="28452"/>
                </a:cubicBezTo>
                <a:cubicBezTo>
                  <a:pt x="37873" y="28818"/>
                  <a:pt x="37889" y="29099"/>
                  <a:pt x="37871" y="29233"/>
                </a:cubicBezTo>
                <a:cubicBezTo>
                  <a:pt x="37854" y="29358"/>
                  <a:pt x="37795" y="29357"/>
                  <a:pt x="37779" y="29519"/>
                </a:cubicBezTo>
                <a:cubicBezTo>
                  <a:pt x="37752" y="29761"/>
                  <a:pt x="37780" y="29999"/>
                  <a:pt x="37672" y="30201"/>
                </a:cubicBezTo>
                <a:cubicBezTo>
                  <a:pt x="37818" y="30340"/>
                  <a:pt x="37848" y="30820"/>
                  <a:pt x="38006" y="30962"/>
                </a:cubicBezTo>
                <a:cubicBezTo>
                  <a:pt x="38047" y="31003"/>
                  <a:pt x="38212" y="30874"/>
                  <a:pt x="38339" y="30930"/>
                </a:cubicBezTo>
                <a:cubicBezTo>
                  <a:pt x="38471" y="30980"/>
                  <a:pt x="38508" y="31011"/>
                  <a:pt x="38670" y="30906"/>
                </a:cubicBezTo>
                <a:cubicBezTo>
                  <a:pt x="38769" y="30841"/>
                  <a:pt x="38830" y="30774"/>
                  <a:pt x="38909" y="30769"/>
                </a:cubicBezTo>
                <a:cubicBezTo>
                  <a:pt x="39035" y="30762"/>
                  <a:pt x="39120" y="30885"/>
                  <a:pt x="39209" y="30852"/>
                </a:cubicBezTo>
                <a:cubicBezTo>
                  <a:pt x="39325" y="30815"/>
                  <a:pt x="39478" y="30577"/>
                  <a:pt x="39583" y="30565"/>
                </a:cubicBezTo>
                <a:cubicBezTo>
                  <a:pt x="39610" y="30564"/>
                  <a:pt x="39672" y="30714"/>
                  <a:pt x="39734" y="30717"/>
                </a:cubicBezTo>
                <a:cubicBezTo>
                  <a:pt x="39845" y="30731"/>
                  <a:pt x="39950" y="30774"/>
                  <a:pt x="40040" y="30841"/>
                </a:cubicBezTo>
                <a:cubicBezTo>
                  <a:pt x="40121" y="30891"/>
                  <a:pt x="40215" y="30920"/>
                  <a:pt x="40312" y="30924"/>
                </a:cubicBezTo>
                <a:cubicBezTo>
                  <a:pt x="40388" y="30926"/>
                  <a:pt x="40455" y="30906"/>
                  <a:pt x="40511" y="30938"/>
                </a:cubicBezTo>
                <a:cubicBezTo>
                  <a:pt x="40565" y="30974"/>
                  <a:pt x="40554" y="31108"/>
                  <a:pt x="40624" y="31111"/>
                </a:cubicBezTo>
                <a:cubicBezTo>
                  <a:pt x="40694" y="31117"/>
                  <a:pt x="40827" y="30993"/>
                  <a:pt x="40878" y="31018"/>
                </a:cubicBezTo>
                <a:cubicBezTo>
                  <a:pt x="40980" y="31068"/>
                  <a:pt x="40911" y="31262"/>
                  <a:pt x="40933" y="31282"/>
                </a:cubicBezTo>
                <a:cubicBezTo>
                  <a:pt x="40974" y="31322"/>
                  <a:pt x="41102" y="31204"/>
                  <a:pt x="41194" y="31205"/>
                </a:cubicBezTo>
                <a:cubicBezTo>
                  <a:pt x="41376" y="31211"/>
                  <a:pt x="41433" y="31382"/>
                  <a:pt x="41521" y="31426"/>
                </a:cubicBezTo>
                <a:cubicBezTo>
                  <a:pt x="41562" y="31443"/>
                  <a:pt x="41696" y="31364"/>
                  <a:pt x="41787" y="31378"/>
                </a:cubicBezTo>
                <a:cubicBezTo>
                  <a:pt x="41794" y="31377"/>
                  <a:pt x="41882" y="31518"/>
                  <a:pt x="41959" y="31514"/>
                </a:cubicBezTo>
                <a:cubicBezTo>
                  <a:pt x="42028" y="31507"/>
                  <a:pt x="42190" y="31360"/>
                  <a:pt x="42248" y="31370"/>
                </a:cubicBezTo>
                <a:cubicBezTo>
                  <a:pt x="42300" y="31379"/>
                  <a:pt x="42261" y="31512"/>
                  <a:pt x="42307" y="31547"/>
                </a:cubicBezTo>
                <a:cubicBezTo>
                  <a:pt x="42389" y="31604"/>
                  <a:pt x="42594" y="31481"/>
                  <a:pt x="42632" y="31583"/>
                </a:cubicBezTo>
                <a:cubicBezTo>
                  <a:pt x="42632" y="31664"/>
                  <a:pt x="42514" y="31804"/>
                  <a:pt x="42477" y="31903"/>
                </a:cubicBezTo>
                <a:cubicBezTo>
                  <a:pt x="42459" y="31947"/>
                  <a:pt x="42458" y="31982"/>
                  <a:pt x="42493" y="31999"/>
                </a:cubicBezTo>
                <a:cubicBezTo>
                  <a:pt x="42645" y="31988"/>
                  <a:pt x="42666" y="31822"/>
                  <a:pt x="42822" y="31769"/>
                </a:cubicBezTo>
                <a:cubicBezTo>
                  <a:pt x="42866" y="31824"/>
                  <a:pt x="42768" y="31952"/>
                  <a:pt x="42788" y="32025"/>
                </a:cubicBezTo>
                <a:cubicBezTo>
                  <a:pt x="42799" y="32066"/>
                  <a:pt x="42898" y="31989"/>
                  <a:pt x="42927" y="32031"/>
                </a:cubicBezTo>
                <a:cubicBezTo>
                  <a:pt x="42952" y="32063"/>
                  <a:pt x="42859" y="32154"/>
                  <a:pt x="42916" y="32171"/>
                </a:cubicBezTo>
                <a:cubicBezTo>
                  <a:pt x="42984" y="32190"/>
                  <a:pt x="43112" y="32092"/>
                  <a:pt x="43152" y="32142"/>
                </a:cubicBezTo>
                <a:cubicBezTo>
                  <a:pt x="43190" y="32191"/>
                  <a:pt x="43091" y="32353"/>
                  <a:pt x="43100" y="32395"/>
                </a:cubicBezTo>
                <a:cubicBezTo>
                  <a:pt x="43152" y="32634"/>
                  <a:pt x="43428" y="32530"/>
                  <a:pt x="43555" y="32673"/>
                </a:cubicBezTo>
                <a:cubicBezTo>
                  <a:pt x="43671" y="32800"/>
                  <a:pt x="43530" y="32970"/>
                  <a:pt x="43552" y="33019"/>
                </a:cubicBezTo>
                <a:cubicBezTo>
                  <a:pt x="43599" y="33116"/>
                  <a:pt x="43813" y="33064"/>
                  <a:pt x="43884" y="33160"/>
                </a:cubicBezTo>
                <a:cubicBezTo>
                  <a:pt x="43946" y="33249"/>
                  <a:pt x="43858" y="33466"/>
                  <a:pt x="43916" y="33582"/>
                </a:cubicBezTo>
                <a:cubicBezTo>
                  <a:pt x="43951" y="33653"/>
                  <a:pt x="44215" y="33945"/>
                  <a:pt x="44295" y="34027"/>
                </a:cubicBezTo>
                <a:cubicBezTo>
                  <a:pt x="44400" y="34124"/>
                  <a:pt x="44604" y="34145"/>
                  <a:pt x="44651" y="34251"/>
                </a:cubicBezTo>
                <a:cubicBezTo>
                  <a:pt x="44653" y="34257"/>
                  <a:pt x="44572" y="34476"/>
                  <a:pt x="44571" y="34514"/>
                </a:cubicBezTo>
                <a:cubicBezTo>
                  <a:pt x="44551" y="35030"/>
                  <a:pt x="45032" y="35305"/>
                  <a:pt x="45279" y="35866"/>
                </a:cubicBezTo>
                <a:cubicBezTo>
                  <a:pt x="45392" y="36121"/>
                  <a:pt x="45380" y="36394"/>
                  <a:pt x="45529" y="36597"/>
                </a:cubicBezTo>
                <a:cubicBezTo>
                  <a:pt x="45627" y="36732"/>
                  <a:pt x="45840" y="36792"/>
                  <a:pt x="45915" y="36944"/>
                </a:cubicBezTo>
                <a:cubicBezTo>
                  <a:pt x="46171" y="37476"/>
                  <a:pt x="46101" y="38177"/>
                  <a:pt x="46558" y="38788"/>
                </a:cubicBezTo>
                <a:cubicBezTo>
                  <a:pt x="46669" y="38933"/>
                  <a:pt x="46842" y="38945"/>
                  <a:pt x="46918" y="39096"/>
                </a:cubicBezTo>
                <a:cubicBezTo>
                  <a:pt x="46961" y="39184"/>
                  <a:pt x="46827" y="39336"/>
                  <a:pt x="46883" y="39495"/>
                </a:cubicBezTo>
                <a:cubicBezTo>
                  <a:pt x="46924" y="39611"/>
                  <a:pt x="47124" y="39771"/>
                  <a:pt x="47156" y="39857"/>
                </a:cubicBezTo>
                <a:cubicBezTo>
                  <a:pt x="47256" y="40144"/>
                  <a:pt x="47398" y="40389"/>
                  <a:pt x="47521" y="40668"/>
                </a:cubicBezTo>
                <a:cubicBezTo>
                  <a:pt x="47718" y="41119"/>
                  <a:pt x="47780" y="41560"/>
                  <a:pt x="48080" y="41916"/>
                </a:cubicBezTo>
                <a:cubicBezTo>
                  <a:pt x="48331" y="41845"/>
                  <a:pt x="48497" y="41801"/>
                  <a:pt x="48670" y="42268"/>
                </a:cubicBezTo>
                <a:cubicBezTo>
                  <a:pt x="48568" y="42503"/>
                  <a:pt x="48668" y="42456"/>
                  <a:pt x="48348" y="42514"/>
                </a:cubicBezTo>
                <a:cubicBezTo>
                  <a:pt x="48545" y="43336"/>
                  <a:pt x="49160" y="43170"/>
                  <a:pt x="49459" y="43784"/>
                </a:cubicBezTo>
                <a:cubicBezTo>
                  <a:pt x="49331" y="43986"/>
                  <a:pt x="48919" y="44460"/>
                  <a:pt x="49417" y="44651"/>
                </a:cubicBezTo>
                <a:cubicBezTo>
                  <a:pt x="49352" y="44478"/>
                  <a:pt x="49342" y="44327"/>
                  <a:pt x="49436" y="44216"/>
                </a:cubicBezTo>
                <a:cubicBezTo>
                  <a:pt x="50010" y="44578"/>
                  <a:pt x="49606" y="45145"/>
                  <a:pt x="49606" y="45540"/>
                </a:cubicBezTo>
                <a:cubicBezTo>
                  <a:pt x="50154" y="45784"/>
                  <a:pt x="50052" y="46596"/>
                  <a:pt x="50414" y="47048"/>
                </a:cubicBezTo>
                <a:cubicBezTo>
                  <a:pt x="50500" y="47154"/>
                  <a:pt x="50691" y="47199"/>
                  <a:pt x="50767" y="47331"/>
                </a:cubicBezTo>
                <a:cubicBezTo>
                  <a:pt x="51043" y="47817"/>
                  <a:pt x="51108" y="48391"/>
                  <a:pt x="51446" y="48965"/>
                </a:cubicBezTo>
                <a:cubicBezTo>
                  <a:pt x="51658" y="49322"/>
                  <a:pt x="51751" y="49545"/>
                  <a:pt x="51872" y="49819"/>
                </a:cubicBezTo>
                <a:cubicBezTo>
                  <a:pt x="51955" y="50004"/>
                  <a:pt x="52075" y="49978"/>
                  <a:pt x="52152" y="50155"/>
                </a:cubicBezTo>
                <a:cubicBezTo>
                  <a:pt x="52206" y="50278"/>
                  <a:pt x="52108" y="50352"/>
                  <a:pt x="52214" y="50490"/>
                </a:cubicBezTo>
                <a:cubicBezTo>
                  <a:pt x="52402" y="50729"/>
                  <a:pt x="52679" y="50787"/>
                  <a:pt x="52828" y="51027"/>
                </a:cubicBezTo>
                <a:cubicBezTo>
                  <a:pt x="52908" y="51157"/>
                  <a:pt x="52930" y="51415"/>
                  <a:pt x="52991" y="51553"/>
                </a:cubicBezTo>
                <a:cubicBezTo>
                  <a:pt x="53134" y="51871"/>
                  <a:pt x="53390" y="52086"/>
                  <a:pt x="53556" y="52381"/>
                </a:cubicBezTo>
                <a:cubicBezTo>
                  <a:pt x="53793" y="52811"/>
                  <a:pt x="53997" y="53418"/>
                  <a:pt x="54129" y="53604"/>
                </a:cubicBezTo>
                <a:cubicBezTo>
                  <a:pt x="54211" y="53721"/>
                  <a:pt x="54443" y="53763"/>
                  <a:pt x="54526" y="53897"/>
                </a:cubicBezTo>
                <a:cubicBezTo>
                  <a:pt x="54658" y="54108"/>
                  <a:pt x="54667" y="54386"/>
                  <a:pt x="54844" y="54633"/>
                </a:cubicBezTo>
                <a:cubicBezTo>
                  <a:pt x="54936" y="54765"/>
                  <a:pt x="55140" y="54932"/>
                  <a:pt x="55229" y="55077"/>
                </a:cubicBezTo>
                <a:cubicBezTo>
                  <a:pt x="55418" y="55381"/>
                  <a:pt x="55448" y="55710"/>
                  <a:pt x="55693" y="56016"/>
                </a:cubicBezTo>
                <a:cubicBezTo>
                  <a:pt x="55988" y="56375"/>
                  <a:pt x="56083" y="56675"/>
                  <a:pt x="56337" y="57005"/>
                </a:cubicBezTo>
                <a:cubicBezTo>
                  <a:pt x="56477" y="57184"/>
                  <a:pt x="56666" y="57220"/>
                  <a:pt x="56827" y="57387"/>
                </a:cubicBezTo>
                <a:cubicBezTo>
                  <a:pt x="57190" y="57755"/>
                  <a:pt x="57456" y="58203"/>
                  <a:pt x="57715" y="58643"/>
                </a:cubicBezTo>
                <a:cubicBezTo>
                  <a:pt x="57971" y="59082"/>
                  <a:pt x="58274" y="59540"/>
                  <a:pt x="58623" y="59874"/>
                </a:cubicBezTo>
                <a:cubicBezTo>
                  <a:pt x="58739" y="59984"/>
                  <a:pt x="58961" y="60014"/>
                  <a:pt x="59086" y="60154"/>
                </a:cubicBezTo>
                <a:cubicBezTo>
                  <a:pt x="59229" y="60325"/>
                  <a:pt x="59352" y="60647"/>
                  <a:pt x="59486" y="60808"/>
                </a:cubicBezTo>
                <a:cubicBezTo>
                  <a:pt x="59919" y="61306"/>
                  <a:pt x="60436" y="61683"/>
                  <a:pt x="60867" y="62130"/>
                </a:cubicBezTo>
                <a:cubicBezTo>
                  <a:pt x="61015" y="62287"/>
                  <a:pt x="61077" y="62496"/>
                  <a:pt x="61220" y="62668"/>
                </a:cubicBezTo>
                <a:cubicBezTo>
                  <a:pt x="61347" y="62820"/>
                  <a:pt x="61563" y="62900"/>
                  <a:pt x="61721" y="63073"/>
                </a:cubicBezTo>
                <a:cubicBezTo>
                  <a:pt x="61970" y="63345"/>
                  <a:pt x="62182" y="63705"/>
                  <a:pt x="62453" y="63970"/>
                </a:cubicBezTo>
                <a:cubicBezTo>
                  <a:pt x="62810" y="64321"/>
                  <a:pt x="63593" y="64851"/>
                  <a:pt x="64170" y="65347"/>
                </a:cubicBezTo>
                <a:cubicBezTo>
                  <a:pt x="64412" y="65561"/>
                  <a:pt x="64569" y="65885"/>
                  <a:pt x="64679" y="65945"/>
                </a:cubicBezTo>
                <a:cubicBezTo>
                  <a:pt x="64951" y="66088"/>
                  <a:pt x="65020" y="65854"/>
                  <a:pt x="65269" y="66061"/>
                </a:cubicBezTo>
                <a:cubicBezTo>
                  <a:pt x="65414" y="66178"/>
                  <a:pt x="65476" y="66439"/>
                  <a:pt x="65645" y="66632"/>
                </a:cubicBezTo>
                <a:cubicBezTo>
                  <a:pt x="66455" y="67572"/>
                  <a:pt x="67301" y="67866"/>
                  <a:pt x="68452" y="68648"/>
                </a:cubicBezTo>
                <a:cubicBezTo>
                  <a:pt x="69025" y="69010"/>
                  <a:pt x="69455" y="69478"/>
                  <a:pt x="70107" y="69847"/>
                </a:cubicBezTo>
                <a:cubicBezTo>
                  <a:pt x="71195" y="70511"/>
                  <a:pt x="72859" y="71424"/>
                  <a:pt x="73471" y="71572"/>
                </a:cubicBezTo>
                <a:cubicBezTo>
                  <a:pt x="73692" y="71632"/>
                  <a:pt x="73935" y="71376"/>
                  <a:pt x="74127" y="71548"/>
                </a:cubicBezTo>
                <a:cubicBezTo>
                  <a:pt x="73986" y="71690"/>
                  <a:pt x="74188" y="71862"/>
                  <a:pt x="74414" y="71996"/>
                </a:cubicBezTo>
                <a:cubicBezTo>
                  <a:pt x="74347" y="71958"/>
                  <a:pt x="75114" y="72280"/>
                  <a:pt x="74956" y="72228"/>
                </a:cubicBezTo>
                <a:cubicBezTo>
                  <a:pt x="75448" y="72380"/>
                  <a:pt x="75625" y="72201"/>
                  <a:pt x="76018" y="72342"/>
                </a:cubicBezTo>
                <a:cubicBezTo>
                  <a:pt x="76331" y="72453"/>
                  <a:pt x="76536" y="72822"/>
                  <a:pt x="76889" y="72965"/>
                </a:cubicBezTo>
                <a:cubicBezTo>
                  <a:pt x="77055" y="73032"/>
                  <a:pt x="77592" y="73140"/>
                  <a:pt x="77896" y="73203"/>
                </a:cubicBezTo>
                <a:cubicBezTo>
                  <a:pt x="78113" y="73242"/>
                  <a:pt x="78178" y="73183"/>
                  <a:pt x="78488" y="73268"/>
                </a:cubicBezTo>
                <a:cubicBezTo>
                  <a:pt x="78740" y="73337"/>
                  <a:pt x="78746" y="73522"/>
                  <a:pt x="79005" y="73616"/>
                </a:cubicBezTo>
                <a:cubicBezTo>
                  <a:pt x="79264" y="73705"/>
                  <a:pt x="79737" y="73744"/>
                  <a:pt x="80170" y="73812"/>
                </a:cubicBezTo>
                <a:cubicBezTo>
                  <a:pt x="81886" y="74099"/>
                  <a:pt x="84114" y="74633"/>
                  <a:pt x="86001" y="74437"/>
                </a:cubicBezTo>
                <a:cubicBezTo>
                  <a:pt x="86278" y="74412"/>
                  <a:pt x="86588" y="74283"/>
                  <a:pt x="86881" y="74258"/>
                </a:cubicBezTo>
                <a:cubicBezTo>
                  <a:pt x="87032" y="74248"/>
                  <a:pt x="87123" y="74334"/>
                  <a:pt x="87320" y="74350"/>
                </a:cubicBezTo>
                <a:cubicBezTo>
                  <a:pt x="88522" y="74440"/>
                  <a:pt x="89210" y="73986"/>
                  <a:pt x="90082" y="74068"/>
                </a:cubicBezTo>
                <a:cubicBezTo>
                  <a:pt x="90310" y="74092"/>
                  <a:pt x="90451" y="74208"/>
                  <a:pt x="90683" y="74193"/>
                </a:cubicBezTo>
                <a:cubicBezTo>
                  <a:pt x="91144" y="74167"/>
                  <a:pt x="91865" y="73922"/>
                  <a:pt x="91975" y="73898"/>
                </a:cubicBezTo>
                <a:cubicBezTo>
                  <a:pt x="92027" y="73888"/>
                  <a:pt x="92185" y="73985"/>
                  <a:pt x="92423" y="73918"/>
                </a:cubicBezTo>
                <a:cubicBezTo>
                  <a:pt x="92732" y="73836"/>
                  <a:pt x="93053" y="73607"/>
                  <a:pt x="93392" y="73524"/>
                </a:cubicBezTo>
                <a:cubicBezTo>
                  <a:pt x="93782" y="73431"/>
                  <a:pt x="94376" y="73435"/>
                  <a:pt x="94692" y="73324"/>
                </a:cubicBezTo>
                <a:cubicBezTo>
                  <a:pt x="95243" y="73137"/>
                  <a:pt x="95531" y="72618"/>
                  <a:pt x="96092" y="72641"/>
                </a:cubicBezTo>
                <a:cubicBezTo>
                  <a:pt x="96194" y="72850"/>
                  <a:pt x="95772" y="72844"/>
                  <a:pt x="95809" y="73028"/>
                </a:cubicBezTo>
                <a:cubicBezTo>
                  <a:pt x="96414" y="72781"/>
                  <a:pt x="96713" y="72908"/>
                  <a:pt x="97262" y="72701"/>
                </a:cubicBezTo>
                <a:cubicBezTo>
                  <a:pt x="97400" y="72592"/>
                  <a:pt x="97164" y="72332"/>
                  <a:pt x="97368" y="72251"/>
                </a:cubicBezTo>
                <a:cubicBezTo>
                  <a:pt x="97943" y="71952"/>
                  <a:pt x="98490" y="71996"/>
                  <a:pt x="99052" y="71788"/>
                </a:cubicBezTo>
                <a:cubicBezTo>
                  <a:pt x="99435" y="71644"/>
                  <a:pt x="100006" y="71193"/>
                  <a:pt x="100327" y="71111"/>
                </a:cubicBezTo>
                <a:cubicBezTo>
                  <a:pt x="100550" y="71056"/>
                  <a:pt x="100880" y="71214"/>
                  <a:pt x="101127" y="71123"/>
                </a:cubicBezTo>
                <a:cubicBezTo>
                  <a:pt x="101286" y="71065"/>
                  <a:pt x="101372" y="70854"/>
                  <a:pt x="101542" y="70750"/>
                </a:cubicBezTo>
                <a:cubicBezTo>
                  <a:pt x="101849" y="70565"/>
                  <a:pt x="102906" y="70076"/>
                  <a:pt x="102983" y="70071"/>
                </a:cubicBezTo>
                <a:cubicBezTo>
                  <a:pt x="103165" y="70055"/>
                  <a:pt x="103371" y="70339"/>
                  <a:pt x="103574" y="70258"/>
                </a:cubicBezTo>
                <a:cubicBezTo>
                  <a:pt x="103544" y="70144"/>
                  <a:pt x="103454" y="70004"/>
                  <a:pt x="103551" y="69948"/>
                </a:cubicBezTo>
                <a:cubicBezTo>
                  <a:pt x="104248" y="70104"/>
                  <a:pt x="105247" y="69509"/>
                  <a:pt x="106073" y="69347"/>
                </a:cubicBezTo>
                <a:cubicBezTo>
                  <a:pt x="106355" y="69143"/>
                  <a:pt x="105774" y="68983"/>
                  <a:pt x="106274" y="68839"/>
                </a:cubicBezTo>
                <a:cubicBezTo>
                  <a:pt x="106469" y="68789"/>
                  <a:pt x="106247" y="69135"/>
                  <a:pt x="106513" y="69168"/>
                </a:cubicBezTo>
                <a:cubicBezTo>
                  <a:pt x="106721" y="68856"/>
                  <a:pt x="107059" y="69050"/>
                  <a:pt x="107343" y="68930"/>
                </a:cubicBezTo>
                <a:close/>
                <a:moveTo>
                  <a:pt x="54093" y="63534"/>
                </a:moveTo>
                <a:cubicBezTo>
                  <a:pt x="53701" y="63607"/>
                  <a:pt x="53274" y="63049"/>
                  <a:pt x="53410" y="62798"/>
                </a:cubicBezTo>
                <a:cubicBezTo>
                  <a:pt x="53539" y="62560"/>
                  <a:pt x="54137" y="62951"/>
                  <a:pt x="54093" y="63534"/>
                </a:cubicBezTo>
                <a:close/>
                <a:moveTo>
                  <a:pt x="55827" y="65820"/>
                </a:moveTo>
                <a:cubicBezTo>
                  <a:pt x="56071" y="65517"/>
                  <a:pt x="56855" y="66182"/>
                  <a:pt x="56917" y="66590"/>
                </a:cubicBezTo>
                <a:cubicBezTo>
                  <a:pt x="56432" y="66768"/>
                  <a:pt x="56276" y="66034"/>
                  <a:pt x="55827" y="65820"/>
                </a:cubicBezTo>
                <a:close/>
                <a:moveTo>
                  <a:pt x="66023" y="73793"/>
                </a:moveTo>
                <a:lnTo>
                  <a:pt x="64737" y="72918"/>
                </a:lnTo>
                <a:cubicBezTo>
                  <a:pt x="64717" y="72654"/>
                  <a:pt x="65681" y="73187"/>
                  <a:pt x="65800" y="73287"/>
                </a:cubicBezTo>
                <a:cubicBezTo>
                  <a:pt x="66026" y="73478"/>
                  <a:pt x="66192" y="73710"/>
                  <a:pt x="66023" y="73793"/>
                </a:cubicBezTo>
                <a:close/>
                <a:moveTo>
                  <a:pt x="99511" y="76016"/>
                </a:moveTo>
                <a:cubicBezTo>
                  <a:pt x="99226" y="76126"/>
                  <a:pt x="98932" y="76221"/>
                  <a:pt x="98757" y="76159"/>
                </a:cubicBezTo>
                <a:cubicBezTo>
                  <a:pt x="98638" y="75928"/>
                  <a:pt x="99590" y="75507"/>
                  <a:pt x="99511" y="76016"/>
                </a:cubicBezTo>
                <a:close/>
                <a:moveTo>
                  <a:pt x="114208" y="69046"/>
                </a:moveTo>
                <a:lnTo>
                  <a:pt x="113770" y="69233"/>
                </a:lnTo>
                <a:cubicBezTo>
                  <a:pt x="113516" y="69010"/>
                  <a:pt x="114224" y="68711"/>
                  <a:pt x="114208" y="69046"/>
                </a:cubicBezTo>
                <a:close/>
                <a:moveTo>
                  <a:pt x="111166" y="69691"/>
                </a:moveTo>
                <a:cubicBezTo>
                  <a:pt x="111369" y="69669"/>
                  <a:pt x="111714" y="69287"/>
                  <a:pt x="111770" y="69650"/>
                </a:cubicBezTo>
                <a:cubicBezTo>
                  <a:pt x="111585" y="69814"/>
                  <a:pt x="111329" y="70022"/>
                  <a:pt x="111166" y="69691"/>
                </a:cubicBezTo>
                <a:close/>
                <a:moveTo>
                  <a:pt x="104994" y="72237"/>
                </a:moveTo>
                <a:cubicBezTo>
                  <a:pt x="104914" y="71873"/>
                  <a:pt x="105078" y="71573"/>
                  <a:pt x="105464" y="71618"/>
                </a:cubicBezTo>
                <a:cubicBezTo>
                  <a:pt x="105494" y="71908"/>
                  <a:pt x="105380" y="72133"/>
                  <a:pt x="104994" y="72237"/>
                </a:cubicBezTo>
                <a:close/>
                <a:moveTo>
                  <a:pt x="122496" y="63038"/>
                </a:moveTo>
                <a:lnTo>
                  <a:pt x="121888" y="63309"/>
                </a:lnTo>
                <a:lnTo>
                  <a:pt x="121808" y="63130"/>
                </a:lnTo>
                <a:lnTo>
                  <a:pt x="122415" y="62857"/>
                </a:lnTo>
                <a:close/>
                <a:moveTo>
                  <a:pt x="119733" y="63842"/>
                </a:moveTo>
                <a:lnTo>
                  <a:pt x="119614" y="63571"/>
                </a:lnTo>
                <a:cubicBezTo>
                  <a:pt x="119802" y="63453"/>
                  <a:pt x="119952" y="63436"/>
                  <a:pt x="120086" y="63467"/>
                </a:cubicBezTo>
                <a:cubicBezTo>
                  <a:pt x="120072" y="63635"/>
                  <a:pt x="119955" y="63760"/>
                  <a:pt x="119733" y="63842"/>
                </a:cubicBezTo>
                <a:close/>
                <a:moveTo>
                  <a:pt x="119926" y="63107"/>
                </a:moveTo>
                <a:cubicBezTo>
                  <a:pt x="119863" y="62555"/>
                  <a:pt x="120817" y="62283"/>
                  <a:pt x="121155" y="61908"/>
                </a:cubicBezTo>
                <a:cubicBezTo>
                  <a:pt x="121239" y="62063"/>
                  <a:pt x="121135" y="62145"/>
                  <a:pt x="121231" y="62306"/>
                </a:cubicBezTo>
                <a:cubicBezTo>
                  <a:pt x="121293" y="62538"/>
                  <a:pt x="121603" y="62079"/>
                  <a:pt x="121611" y="62460"/>
                </a:cubicBezTo>
                <a:cubicBezTo>
                  <a:pt x="121110" y="62737"/>
                  <a:pt x="120605" y="63057"/>
                  <a:pt x="119926" y="63107"/>
                </a:cubicBezTo>
                <a:close/>
                <a:moveTo>
                  <a:pt x="123143" y="61012"/>
                </a:moveTo>
                <a:cubicBezTo>
                  <a:pt x="123135" y="60864"/>
                  <a:pt x="123387" y="60870"/>
                  <a:pt x="123575" y="60816"/>
                </a:cubicBezTo>
                <a:cubicBezTo>
                  <a:pt x="123753" y="60765"/>
                  <a:pt x="124033" y="60480"/>
                  <a:pt x="124088" y="60798"/>
                </a:cubicBezTo>
                <a:cubicBezTo>
                  <a:pt x="123902" y="60960"/>
                  <a:pt x="123307" y="61486"/>
                  <a:pt x="123143" y="61012"/>
                </a:cubicBezTo>
                <a:close/>
                <a:moveTo>
                  <a:pt x="114185" y="64649"/>
                </a:moveTo>
                <a:cubicBezTo>
                  <a:pt x="113960" y="64358"/>
                  <a:pt x="114489" y="64326"/>
                  <a:pt x="114579" y="64370"/>
                </a:cubicBezTo>
                <a:cubicBezTo>
                  <a:pt x="114699" y="64530"/>
                  <a:pt x="114307" y="64835"/>
                  <a:pt x="114185" y="64649"/>
                </a:cubicBezTo>
                <a:close/>
                <a:moveTo>
                  <a:pt x="55878" y="51473"/>
                </a:moveTo>
                <a:cubicBezTo>
                  <a:pt x="56237" y="51299"/>
                  <a:pt x="56522" y="51853"/>
                  <a:pt x="56702" y="52127"/>
                </a:cubicBezTo>
                <a:cubicBezTo>
                  <a:pt x="56750" y="52200"/>
                  <a:pt x="56660" y="52274"/>
                  <a:pt x="56725" y="52364"/>
                </a:cubicBezTo>
                <a:cubicBezTo>
                  <a:pt x="56821" y="52496"/>
                  <a:pt x="56908" y="52486"/>
                  <a:pt x="56972" y="52597"/>
                </a:cubicBezTo>
                <a:cubicBezTo>
                  <a:pt x="57120" y="52850"/>
                  <a:pt x="57169" y="53216"/>
                  <a:pt x="57536" y="53538"/>
                </a:cubicBezTo>
                <a:cubicBezTo>
                  <a:pt x="57403" y="53878"/>
                  <a:pt x="57263" y="53341"/>
                  <a:pt x="57135" y="53263"/>
                </a:cubicBezTo>
                <a:cubicBezTo>
                  <a:pt x="57114" y="53248"/>
                  <a:pt x="56982" y="53380"/>
                  <a:pt x="56967" y="53363"/>
                </a:cubicBezTo>
                <a:cubicBezTo>
                  <a:pt x="56816" y="53211"/>
                  <a:pt x="56830" y="52948"/>
                  <a:pt x="56717" y="52746"/>
                </a:cubicBezTo>
                <a:cubicBezTo>
                  <a:pt x="56493" y="52332"/>
                  <a:pt x="56024" y="51967"/>
                  <a:pt x="55878" y="51473"/>
                </a:cubicBezTo>
                <a:close/>
                <a:moveTo>
                  <a:pt x="113572" y="63944"/>
                </a:moveTo>
                <a:cubicBezTo>
                  <a:pt x="113921" y="63338"/>
                  <a:pt x="114371" y="64465"/>
                  <a:pt x="113572" y="63944"/>
                </a:cubicBezTo>
                <a:close/>
                <a:moveTo>
                  <a:pt x="103101" y="68317"/>
                </a:moveTo>
                <a:cubicBezTo>
                  <a:pt x="103257" y="67918"/>
                  <a:pt x="103851" y="67374"/>
                  <a:pt x="104441" y="67346"/>
                </a:cubicBezTo>
                <a:cubicBezTo>
                  <a:pt x="104485" y="67343"/>
                  <a:pt x="104541" y="67691"/>
                  <a:pt x="104590" y="67712"/>
                </a:cubicBezTo>
                <a:cubicBezTo>
                  <a:pt x="104664" y="67743"/>
                  <a:pt x="105339" y="67358"/>
                  <a:pt x="105102" y="67716"/>
                </a:cubicBezTo>
                <a:cubicBezTo>
                  <a:pt x="105066" y="67999"/>
                  <a:pt x="104838" y="67752"/>
                  <a:pt x="104627" y="67802"/>
                </a:cubicBezTo>
                <a:cubicBezTo>
                  <a:pt x="104134" y="67921"/>
                  <a:pt x="103553" y="68380"/>
                  <a:pt x="103101" y="68317"/>
                </a:cubicBezTo>
                <a:close/>
                <a:moveTo>
                  <a:pt x="106202" y="67158"/>
                </a:moveTo>
                <a:cubicBezTo>
                  <a:pt x="106087" y="66982"/>
                  <a:pt x="106163" y="66891"/>
                  <a:pt x="106140" y="66757"/>
                </a:cubicBezTo>
                <a:cubicBezTo>
                  <a:pt x="105910" y="66856"/>
                  <a:pt x="106036" y="67073"/>
                  <a:pt x="105816" y="67212"/>
                </a:cubicBezTo>
                <a:cubicBezTo>
                  <a:pt x="105689" y="67291"/>
                  <a:pt x="105327" y="67280"/>
                  <a:pt x="105128" y="67279"/>
                </a:cubicBezTo>
                <a:cubicBezTo>
                  <a:pt x="104961" y="66929"/>
                  <a:pt x="105494" y="66882"/>
                  <a:pt x="105628" y="66755"/>
                </a:cubicBezTo>
                <a:cubicBezTo>
                  <a:pt x="105859" y="66536"/>
                  <a:pt x="106470" y="66410"/>
                  <a:pt x="106812" y="66157"/>
                </a:cubicBezTo>
                <a:cubicBezTo>
                  <a:pt x="106916" y="66080"/>
                  <a:pt x="107190" y="65980"/>
                  <a:pt x="107048" y="65738"/>
                </a:cubicBezTo>
                <a:cubicBezTo>
                  <a:pt x="107302" y="65583"/>
                  <a:pt x="107380" y="65889"/>
                  <a:pt x="107596" y="65832"/>
                </a:cubicBezTo>
                <a:cubicBezTo>
                  <a:pt x="107883" y="65839"/>
                  <a:pt x="107788" y="65567"/>
                  <a:pt x="107958" y="65468"/>
                </a:cubicBezTo>
                <a:cubicBezTo>
                  <a:pt x="108199" y="65328"/>
                  <a:pt x="108590" y="65449"/>
                  <a:pt x="108817" y="65325"/>
                </a:cubicBezTo>
                <a:cubicBezTo>
                  <a:pt x="109256" y="65082"/>
                  <a:pt x="109484" y="64611"/>
                  <a:pt x="109931" y="64318"/>
                </a:cubicBezTo>
                <a:cubicBezTo>
                  <a:pt x="110330" y="64057"/>
                  <a:pt x="110700" y="64196"/>
                  <a:pt x="111137" y="64021"/>
                </a:cubicBezTo>
                <a:cubicBezTo>
                  <a:pt x="111329" y="63947"/>
                  <a:pt x="111412" y="63726"/>
                  <a:pt x="111582" y="63619"/>
                </a:cubicBezTo>
                <a:cubicBezTo>
                  <a:pt x="111760" y="63507"/>
                  <a:pt x="111843" y="63616"/>
                  <a:pt x="111967" y="63562"/>
                </a:cubicBezTo>
                <a:cubicBezTo>
                  <a:pt x="112108" y="63502"/>
                  <a:pt x="112079" y="63405"/>
                  <a:pt x="112190" y="63360"/>
                </a:cubicBezTo>
                <a:cubicBezTo>
                  <a:pt x="112360" y="63289"/>
                  <a:pt x="112476" y="63354"/>
                  <a:pt x="112575" y="63300"/>
                </a:cubicBezTo>
                <a:cubicBezTo>
                  <a:pt x="112751" y="63207"/>
                  <a:pt x="112874" y="63003"/>
                  <a:pt x="113016" y="62895"/>
                </a:cubicBezTo>
                <a:cubicBezTo>
                  <a:pt x="113212" y="62747"/>
                  <a:pt x="113413" y="62703"/>
                  <a:pt x="113584" y="62543"/>
                </a:cubicBezTo>
                <a:cubicBezTo>
                  <a:pt x="113667" y="62465"/>
                  <a:pt x="113772" y="62269"/>
                  <a:pt x="113853" y="62212"/>
                </a:cubicBezTo>
                <a:cubicBezTo>
                  <a:pt x="113994" y="62111"/>
                  <a:pt x="114197" y="62093"/>
                  <a:pt x="114372" y="61988"/>
                </a:cubicBezTo>
                <a:cubicBezTo>
                  <a:pt x="114500" y="61910"/>
                  <a:pt x="114523" y="61784"/>
                  <a:pt x="114680" y="61748"/>
                </a:cubicBezTo>
                <a:cubicBezTo>
                  <a:pt x="114907" y="61695"/>
                  <a:pt x="114914" y="61835"/>
                  <a:pt x="115142" y="61870"/>
                </a:cubicBezTo>
                <a:cubicBezTo>
                  <a:pt x="115305" y="61525"/>
                  <a:pt x="115651" y="61458"/>
                  <a:pt x="115715" y="61294"/>
                </a:cubicBezTo>
                <a:cubicBezTo>
                  <a:pt x="115740" y="61230"/>
                  <a:pt x="115921" y="61043"/>
                  <a:pt x="116194" y="60976"/>
                </a:cubicBezTo>
                <a:cubicBezTo>
                  <a:pt x="116271" y="61462"/>
                  <a:pt x="116476" y="61224"/>
                  <a:pt x="116863" y="61329"/>
                </a:cubicBezTo>
                <a:cubicBezTo>
                  <a:pt x="117094" y="61391"/>
                  <a:pt x="117138" y="61500"/>
                  <a:pt x="117242" y="61486"/>
                </a:cubicBezTo>
                <a:cubicBezTo>
                  <a:pt x="117677" y="61428"/>
                  <a:pt x="118023" y="60744"/>
                  <a:pt x="118492" y="61044"/>
                </a:cubicBezTo>
                <a:cubicBezTo>
                  <a:pt x="118633" y="61475"/>
                  <a:pt x="118127" y="61320"/>
                  <a:pt x="117926" y="61401"/>
                </a:cubicBezTo>
                <a:cubicBezTo>
                  <a:pt x="117647" y="61513"/>
                  <a:pt x="117291" y="61733"/>
                  <a:pt x="116976" y="61819"/>
                </a:cubicBezTo>
                <a:cubicBezTo>
                  <a:pt x="116671" y="61902"/>
                  <a:pt x="116575" y="61738"/>
                  <a:pt x="116118" y="61981"/>
                </a:cubicBezTo>
                <a:cubicBezTo>
                  <a:pt x="115987" y="62050"/>
                  <a:pt x="116023" y="62289"/>
                  <a:pt x="115891" y="62404"/>
                </a:cubicBezTo>
                <a:cubicBezTo>
                  <a:pt x="115714" y="62556"/>
                  <a:pt x="115431" y="62584"/>
                  <a:pt x="115111" y="62744"/>
                </a:cubicBezTo>
                <a:cubicBezTo>
                  <a:pt x="114629" y="62990"/>
                  <a:pt x="114063" y="63367"/>
                  <a:pt x="113676" y="63471"/>
                </a:cubicBezTo>
                <a:cubicBezTo>
                  <a:pt x="113528" y="63512"/>
                  <a:pt x="113303" y="63410"/>
                  <a:pt x="113164" y="63477"/>
                </a:cubicBezTo>
                <a:cubicBezTo>
                  <a:pt x="112922" y="63595"/>
                  <a:pt x="112852" y="64001"/>
                  <a:pt x="112626" y="64139"/>
                </a:cubicBezTo>
                <a:cubicBezTo>
                  <a:pt x="112669" y="64113"/>
                  <a:pt x="112403" y="64040"/>
                  <a:pt x="112202" y="64107"/>
                </a:cubicBezTo>
                <a:cubicBezTo>
                  <a:pt x="111981" y="64180"/>
                  <a:pt x="111857" y="64340"/>
                  <a:pt x="111631" y="64456"/>
                </a:cubicBezTo>
                <a:cubicBezTo>
                  <a:pt x="111451" y="64548"/>
                  <a:pt x="111362" y="64458"/>
                  <a:pt x="111245" y="64513"/>
                </a:cubicBezTo>
                <a:cubicBezTo>
                  <a:pt x="110638" y="64794"/>
                  <a:pt x="109521" y="65216"/>
                  <a:pt x="108584" y="65743"/>
                </a:cubicBezTo>
                <a:cubicBezTo>
                  <a:pt x="108434" y="65828"/>
                  <a:pt x="108352" y="66007"/>
                  <a:pt x="108224" y="66107"/>
                </a:cubicBezTo>
                <a:cubicBezTo>
                  <a:pt x="107888" y="66366"/>
                  <a:pt x="107413" y="66504"/>
                  <a:pt x="107039" y="66706"/>
                </a:cubicBezTo>
                <a:cubicBezTo>
                  <a:pt x="106744" y="66862"/>
                  <a:pt x="106535" y="67109"/>
                  <a:pt x="106202" y="67158"/>
                </a:cubicBezTo>
                <a:close/>
                <a:moveTo>
                  <a:pt x="101157" y="69204"/>
                </a:moveTo>
                <a:cubicBezTo>
                  <a:pt x="100981" y="68944"/>
                  <a:pt x="101536" y="68612"/>
                  <a:pt x="101732" y="68764"/>
                </a:cubicBezTo>
                <a:cubicBezTo>
                  <a:pt x="101946" y="69083"/>
                  <a:pt x="101341" y="69053"/>
                  <a:pt x="101157" y="69204"/>
                </a:cubicBezTo>
                <a:close/>
                <a:moveTo>
                  <a:pt x="118870" y="61200"/>
                </a:moveTo>
                <a:cubicBezTo>
                  <a:pt x="118668" y="60927"/>
                  <a:pt x="118915" y="60957"/>
                  <a:pt x="119135" y="60865"/>
                </a:cubicBezTo>
                <a:cubicBezTo>
                  <a:pt x="119280" y="60804"/>
                  <a:pt x="119704" y="60494"/>
                  <a:pt x="119733" y="60814"/>
                </a:cubicBezTo>
                <a:cubicBezTo>
                  <a:pt x="119534" y="61044"/>
                  <a:pt x="119262" y="60955"/>
                  <a:pt x="118871" y="61199"/>
                </a:cubicBezTo>
                <a:close/>
                <a:moveTo>
                  <a:pt x="69993" y="65991"/>
                </a:moveTo>
                <a:cubicBezTo>
                  <a:pt x="69753" y="65651"/>
                  <a:pt x="69358" y="65751"/>
                  <a:pt x="69082" y="65567"/>
                </a:cubicBezTo>
                <a:cubicBezTo>
                  <a:pt x="68922" y="65456"/>
                  <a:pt x="68909" y="65238"/>
                  <a:pt x="68710" y="65039"/>
                </a:cubicBezTo>
                <a:cubicBezTo>
                  <a:pt x="68519" y="64846"/>
                  <a:pt x="68397" y="64929"/>
                  <a:pt x="68259" y="64820"/>
                </a:cubicBezTo>
                <a:cubicBezTo>
                  <a:pt x="68094" y="64678"/>
                  <a:pt x="68081" y="64413"/>
                  <a:pt x="68009" y="64356"/>
                </a:cubicBezTo>
                <a:cubicBezTo>
                  <a:pt x="67823" y="64210"/>
                  <a:pt x="67384" y="64143"/>
                  <a:pt x="67075" y="63961"/>
                </a:cubicBezTo>
                <a:cubicBezTo>
                  <a:pt x="66980" y="63904"/>
                  <a:pt x="66861" y="63607"/>
                  <a:pt x="66682" y="63491"/>
                </a:cubicBezTo>
                <a:cubicBezTo>
                  <a:pt x="66581" y="63429"/>
                  <a:pt x="66452" y="63604"/>
                  <a:pt x="66284" y="63394"/>
                </a:cubicBezTo>
                <a:cubicBezTo>
                  <a:pt x="66171" y="63256"/>
                  <a:pt x="66250" y="62971"/>
                  <a:pt x="66129" y="62851"/>
                </a:cubicBezTo>
                <a:cubicBezTo>
                  <a:pt x="65882" y="62597"/>
                  <a:pt x="65444" y="62514"/>
                  <a:pt x="65210" y="62254"/>
                </a:cubicBezTo>
                <a:cubicBezTo>
                  <a:pt x="65040" y="62072"/>
                  <a:pt x="65185" y="61903"/>
                  <a:pt x="65082" y="61706"/>
                </a:cubicBezTo>
                <a:cubicBezTo>
                  <a:pt x="64966" y="61480"/>
                  <a:pt x="64768" y="61562"/>
                  <a:pt x="64679" y="61439"/>
                </a:cubicBezTo>
                <a:cubicBezTo>
                  <a:pt x="64619" y="61355"/>
                  <a:pt x="64725" y="61223"/>
                  <a:pt x="64571" y="61047"/>
                </a:cubicBezTo>
                <a:cubicBezTo>
                  <a:pt x="64285" y="60729"/>
                  <a:pt x="64088" y="60786"/>
                  <a:pt x="63864" y="60580"/>
                </a:cubicBezTo>
                <a:cubicBezTo>
                  <a:pt x="63721" y="60443"/>
                  <a:pt x="63190" y="59780"/>
                  <a:pt x="62921" y="59374"/>
                </a:cubicBezTo>
                <a:cubicBezTo>
                  <a:pt x="62794" y="59182"/>
                  <a:pt x="62896" y="59070"/>
                  <a:pt x="62845" y="58977"/>
                </a:cubicBezTo>
                <a:cubicBezTo>
                  <a:pt x="62716" y="58730"/>
                  <a:pt x="62518" y="58759"/>
                  <a:pt x="62326" y="58349"/>
                </a:cubicBezTo>
                <a:cubicBezTo>
                  <a:pt x="62120" y="57924"/>
                  <a:pt x="61965" y="57358"/>
                  <a:pt x="61497" y="56794"/>
                </a:cubicBezTo>
                <a:cubicBezTo>
                  <a:pt x="61441" y="56727"/>
                  <a:pt x="61322" y="56766"/>
                  <a:pt x="61276" y="56669"/>
                </a:cubicBezTo>
                <a:cubicBezTo>
                  <a:pt x="61196" y="56488"/>
                  <a:pt x="61237" y="56498"/>
                  <a:pt x="60914" y="56508"/>
                </a:cubicBezTo>
                <a:cubicBezTo>
                  <a:pt x="60644" y="56401"/>
                  <a:pt x="60975" y="56169"/>
                  <a:pt x="60900" y="55972"/>
                </a:cubicBezTo>
                <a:cubicBezTo>
                  <a:pt x="60826" y="55779"/>
                  <a:pt x="60610" y="55757"/>
                  <a:pt x="60499" y="55573"/>
                </a:cubicBezTo>
                <a:cubicBezTo>
                  <a:pt x="60399" y="55405"/>
                  <a:pt x="60444" y="55222"/>
                  <a:pt x="60345" y="55008"/>
                </a:cubicBezTo>
                <a:cubicBezTo>
                  <a:pt x="60182" y="54627"/>
                  <a:pt x="59764" y="54223"/>
                  <a:pt x="59627" y="53911"/>
                </a:cubicBezTo>
                <a:cubicBezTo>
                  <a:pt x="59526" y="53683"/>
                  <a:pt x="59564" y="53318"/>
                  <a:pt x="59473" y="53113"/>
                </a:cubicBezTo>
                <a:cubicBezTo>
                  <a:pt x="59353" y="52854"/>
                  <a:pt x="59071" y="52684"/>
                  <a:pt x="58941" y="52433"/>
                </a:cubicBezTo>
                <a:cubicBezTo>
                  <a:pt x="58849" y="52256"/>
                  <a:pt x="58949" y="52154"/>
                  <a:pt x="58888" y="51967"/>
                </a:cubicBezTo>
                <a:cubicBezTo>
                  <a:pt x="58821" y="51744"/>
                  <a:pt x="58647" y="51782"/>
                  <a:pt x="58592" y="51651"/>
                </a:cubicBezTo>
                <a:cubicBezTo>
                  <a:pt x="58556" y="51566"/>
                  <a:pt x="58659" y="51398"/>
                  <a:pt x="58604" y="51278"/>
                </a:cubicBezTo>
                <a:cubicBezTo>
                  <a:pt x="58333" y="50683"/>
                  <a:pt x="57927" y="50164"/>
                  <a:pt x="57639" y="49547"/>
                </a:cubicBezTo>
                <a:cubicBezTo>
                  <a:pt x="57499" y="49255"/>
                  <a:pt x="57469" y="48814"/>
                  <a:pt x="57331" y="48547"/>
                </a:cubicBezTo>
                <a:cubicBezTo>
                  <a:pt x="57202" y="48298"/>
                  <a:pt x="56950" y="48079"/>
                  <a:pt x="56861" y="47642"/>
                </a:cubicBezTo>
                <a:cubicBezTo>
                  <a:pt x="56839" y="47521"/>
                  <a:pt x="56902" y="47317"/>
                  <a:pt x="56859" y="47195"/>
                </a:cubicBezTo>
                <a:cubicBezTo>
                  <a:pt x="56786" y="46983"/>
                  <a:pt x="56656" y="47008"/>
                  <a:pt x="56591" y="46879"/>
                </a:cubicBezTo>
                <a:cubicBezTo>
                  <a:pt x="56498" y="46693"/>
                  <a:pt x="56296" y="46011"/>
                  <a:pt x="56199" y="45630"/>
                </a:cubicBezTo>
                <a:cubicBezTo>
                  <a:pt x="56726" y="45624"/>
                  <a:pt x="56868" y="45932"/>
                  <a:pt x="56988" y="46347"/>
                </a:cubicBezTo>
                <a:cubicBezTo>
                  <a:pt x="57029" y="46494"/>
                  <a:pt x="56941" y="46685"/>
                  <a:pt x="56989" y="46793"/>
                </a:cubicBezTo>
                <a:cubicBezTo>
                  <a:pt x="57114" y="47066"/>
                  <a:pt x="57220" y="47349"/>
                  <a:pt x="57395" y="47599"/>
                </a:cubicBezTo>
                <a:cubicBezTo>
                  <a:pt x="57548" y="47819"/>
                  <a:pt x="57887" y="47929"/>
                  <a:pt x="58031" y="48180"/>
                </a:cubicBezTo>
                <a:cubicBezTo>
                  <a:pt x="58076" y="48260"/>
                  <a:pt x="58025" y="48576"/>
                  <a:pt x="58043" y="48631"/>
                </a:cubicBezTo>
                <a:cubicBezTo>
                  <a:pt x="58330" y="49534"/>
                  <a:pt x="59522" y="50917"/>
                  <a:pt x="60151" y="51949"/>
                </a:cubicBezTo>
                <a:cubicBezTo>
                  <a:pt x="60388" y="52343"/>
                  <a:pt x="60357" y="52606"/>
                  <a:pt x="60701" y="52843"/>
                </a:cubicBezTo>
                <a:cubicBezTo>
                  <a:pt x="60873" y="52957"/>
                  <a:pt x="60899" y="52942"/>
                  <a:pt x="61041" y="53003"/>
                </a:cubicBezTo>
                <a:cubicBezTo>
                  <a:pt x="61267" y="53100"/>
                  <a:pt x="61682" y="53439"/>
                  <a:pt x="61901" y="53955"/>
                </a:cubicBezTo>
                <a:cubicBezTo>
                  <a:pt x="61999" y="54171"/>
                  <a:pt x="61888" y="54425"/>
                  <a:pt x="62024" y="54648"/>
                </a:cubicBezTo>
                <a:cubicBezTo>
                  <a:pt x="62141" y="54841"/>
                  <a:pt x="62396" y="54894"/>
                  <a:pt x="62554" y="55060"/>
                </a:cubicBezTo>
                <a:cubicBezTo>
                  <a:pt x="62743" y="55264"/>
                  <a:pt x="62835" y="55620"/>
                  <a:pt x="63057" y="55909"/>
                </a:cubicBezTo>
                <a:cubicBezTo>
                  <a:pt x="63303" y="56223"/>
                  <a:pt x="63643" y="56605"/>
                  <a:pt x="63946" y="56897"/>
                </a:cubicBezTo>
                <a:cubicBezTo>
                  <a:pt x="64302" y="57248"/>
                  <a:pt x="64668" y="57395"/>
                  <a:pt x="64937" y="57938"/>
                </a:cubicBezTo>
                <a:cubicBezTo>
                  <a:pt x="65109" y="58089"/>
                  <a:pt x="65284" y="57774"/>
                  <a:pt x="65455" y="57923"/>
                </a:cubicBezTo>
                <a:cubicBezTo>
                  <a:pt x="65975" y="58149"/>
                  <a:pt x="65702" y="58408"/>
                  <a:pt x="65897" y="58707"/>
                </a:cubicBezTo>
                <a:cubicBezTo>
                  <a:pt x="66019" y="58905"/>
                  <a:pt x="66366" y="59363"/>
                  <a:pt x="66665" y="59655"/>
                </a:cubicBezTo>
                <a:cubicBezTo>
                  <a:pt x="66799" y="59789"/>
                  <a:pt x="66995" y="59835"/>
                  <a:pt x="67123" y="59978"/>
                </a:cubicBezTo>
                <a:cubicBezTo>
                  <a:pt x="67256" y="60124"/>
                  <a:pt x="67323" y="60449"/>
                  <a:pt x="67463" y="60586"/>
                </a:cubicBezTo>
                <a:cubicBezTo>
                  <a:pt x="67659" y="60790"/>
                  <a:pt x="68058" y="60908"/>
                  <a:pt x="68335" y="61123"/>
                </a:cubicBezTo>
                <a:cubicBezTo>
                  <a:pt x="69120" y="61730"/>
                  <a:pt x="69863" y="62458"/>
                  <a:pt x="70191" y="62568"/>
                </a:cubicBezTo>
                <a:cubicBezTo>
                  <a:pt x="70365" y="62621"/>
                  <a:pt x="70600" y="62438"/>
                  <a:pt x="70791" y="62527"/>
                </a:cubicBezTo>
                <a:cubicBezTo>
                  <a:pt x="71156" y="62932"/>
                  <a:pt x="71200" y="63484"/>
                  <a:pt x="71982" y="63759"/>
                </a:cubicBezTo>
                <a:cubicBezTo>
                  <a:pt x="72140" y="63817"/>
                  <a:pt x="72322" y="63775"/>
                  <a:pt x="72469" y="63849"/>
                </a:cubicBezTo>
                <a:cubicBezTo>
                  <a:pt x="72637" y="63934"/>
                  <a:pt x="72674" y="64096"/>
                  <a:pt x="72885" y="64247"/>
                </a:cubicBezTo>
                <a:cubicBezTo>
                  <a:pt x="73137" y="64432"/>
                  <a:pt x="73920" y="64655"/>
                  <a:pt x="74523" y="65115"/>
                </a:cubicBezTo>
                <a:cubicBezTo>
                  <a:pt x="74670" y="65230"/>
                  <a:pt x="74797" y="65484"/>
                  <a:pt x="74955" y="65570"/>
                </a:cubicBezTo>
                <a:cubicBezTo>
                  <a:pt x="75146" y="65669"/>
                  <a:pt x="75381" y="65595"/>
                  <a:pt x="75577" y="65665"/>
                </a:cubicBezTo>
                <a:cubicBezTo>
                  <a:pt x="75876" y="65769"/>
                  <a:pt x="76209" y="66007"/>
                  <a:pt x="76390" y="66176"/>
                </a:cubicBezTo>
                <a:cubicBezTo>
                  <a:pt x="76781" y="66547"/>
                  <a:pt x="77800" y="66754"/>
                  <a:pt x="78602" y="67077"/>
                </a:cubicBezTo>
                <a:cubicBezTo>
                  <a:pt x="78883" y="67195"/>
                  <a:pt x="79274" y="67392"/>
                  <a:pt x="79732" y="67556"/>
                </a:cubicBezTo>
                <a:cubicBezTo>
                  <a:pt x="80190" y="67715"/>
                  <a:pt x="80707" y="67872"/>
                  <a:pt x="81207" y="67971"/>
                </a:cubicBezTo>
                <a:cubicBezTo>
                  <a:pt x="81358" y="68214"/>
                  <a:pt x="81169" y="68091"/>
                  <a:pt x="81118" y="68355"/>
                </a:cubicBezTo>
                <a:cubicBezTo>
                  <a:pt x="81484" y="68501"/>
                  <a:pt x="81525" y="68252"/>
                  <a:pt x="81714" y="68482"/>
                </a:cubicBezTo>
                <a:cubicBezTo>
                  <a:pt x="81923" y="68374"/>
                  <a:pt x="81981" y="68085"/>
                  <a:pt x="82380" y="68213"/>
                </a:cubicBezTo>
                <a:cubicBezTo>
                  <a:pt x="82406" y="68441"/>
                  <a:pt x="82130" y="68307"/>
                  <a:pt x="82090" y="68457"/>
                </a:cubicBezTo>
                <a:cubicBezTo>
                  <a:pt x="82255" y="68714"/>
                  <a:pt x="82991" y="68689"/>
                  <a:pt x="83389" y="68783"/>
                </a:cubicBezTo>
                <a:cubicBezTo>
                  <a:pt x="83686" y="68809"/>
                  <a:pt x="83458" y="68463"/>
                  <a:pt x="83311" y="68474"/>
                </a:cubicBezTo>
                <a:cubicBezTo>
                  <a:pt x="83507" y="68274"/>
                  <a:pt x="84144" y="68541"/>
                  <a:pt x="84515" y="68521"/>
                </a:cubicBezTo>
                <a:cubicBezTo>
                  <a:pt x="84624" y="68663"/>
                  <a:pt x="84597" y="68897"/>
                  <a:pt x="84710" y="69040"/>
                </a:cubicBezTo>
                <a:cubicBezTo>
                  <a:pt x="84919" y="69190"/>
                  <a:pt x="84937" y="68861"/>
                  <a:pt x="84968" y="68861"/>
                </a:cubicBezTo>
                <a:cubicBezTo>
                  <a:pt x="85127" y="68854"/>
                  <a:pt x="85272" y="69044"/>
                  <a:pt x="85440" y="69080"/>
                </a:cubicBezTo>
                <a:cubicBezTo>
                  <a:pt x="85669" y="69129"/>
                  <a:pt x="85973" y="69113"/>
                  <a:pt x="86173" y="69108"/>
                </a:cubicBezTo>
                <a:cubicBezTo>
                  <a:pt x="86415" y="69102"/>
                  <a:pt x="86544" y="68966"/>
                  <a:pt x="86786" y="68927"/>
                </a:cubicBezTo>
                <a:cubicBezTo>
                  <a:pt x="86975" y="68894"/>
                  <a:pt x="87839" y="68805"/>
                  <a:pt x="87994" y="68793"/>
                </a:cubicBezTo>
                <a:cubicBezTo>
                  <a:pt x="88090" y="68793"/>
                  <a:pt x="88119" y="68897"/>
                  <a:pt x="88239" y="68876"/>
                </a:cubicBezTo>
                <a:cubicBezTo>
                  <a:pt x="88587" y="68817"/>
                  <a:pt x="88797" y="68647"/>
                  <a:pt x="89070" y="68613"/>
                </a:cubicBezTo>
                <a:cubicBezTo>
                  <a:pt x="89643" y="68551"/>
                  <a:pt x="90269" y="68660"/>
                  <a:pt x="90889" y="68574"/>
                </a:cubicBezTo>
                <a:cubicBezTo>
                  <a:pt x="91267" y="68514"/>
                  <a:pt x="91747" y="68268"/>
                  <a:pt x="92080" y="68350"/>
                </a:cubicBezTo>
                <a:cubicBezTo>
                  <a:pt x="92478" y="68454"/>
                  <a:pt x="92442" y="68231"/>
                  <a:pt x="92887" y="68073"/>
                </a:cubicBezTo>
                <a:cubicBezTo>
                  <a:pt x="92966" y="68044"/>
                  <a:pt x="93197" y="68111"/>
                  <a:pt x="93380" y="68052"/>
                </a:cubicBezTo>
                <a:cubicBezTo>
                  <a:pt x="93542" y="68001"/>
                  <a:pt x="93552" y="67906"/>
                  <a:pt x="93684" y="67875"/>
                </a:cubicBezTo>
                <a:cubicBezTo>
                  <a:pt x="94223" y="67743"/>
                  <a:pt x="94826" y="67831"/>
                  <a:pt x="95354" y="67708"/>
                </a:cubicBezTo>
                <a:cubicBezTo>
                  <a:pt x="95519" y="67672"/>
                  <a:pt x="95694" y="67497"/>
                  <a:pt x="95841" y="67452"/>
                </a:cubicBezTo>
                <a:cubicBezTo>
                  <a:pt x="96362" y="67304"/>
                  <a:pt x="97508" y="66995"/>
                  <a:pt x="98057" y="66794"/>
                </a:cubicBezTo>
                <a:cubicBezTo>
                  <a:pt x="98661" y="66574"/>
                  <a:pt x="99447" y="66239"/>
                  <a:pt x="99928" y="66080"/>
                </a:cubicBezTo>
                <a:cubicBezTo>
                  <a:pt x="100259" y="65972"/>
                  <a:pt x="100143" y="66174"/>
                  <a:pt x="100309" y="66248"/>
                </a:cubicBezTo>
                <a:cubicBezTo>
                  <a:pt x="100628" y="66206"/>
                  <a:pt x="100758" y="65872"/>
                  <a:pt x="101041" y="65743"/>
                </a:cubicBezTo>
                <a:cubicBezTo>
                  <a:pt x="101182" y="65679"/>
                  <a:pt x="101415" y="65803"/>
                  <a:pt x="101556" y="65749"/>
                </a:cubicBezTo>
                <a:cubicBezTo>
                  <a:pt x="101795" y="65656"/>
                  <a:pt x="102002" y="65358"/>
                  <a:pt x="102265" y="65247"/>
                </a:cubicBezTo>
                <a:cubicBezTo>
                  <a:pt x="102446" y="65170"/>
                  <a:pt x="102448" y="65340"/>
                  <a:pt x="102687" y="65289"/>
                </a:cubicBezTo>
                <a:cubicBezTo>
                  <a:pt x="102648" y="65297"/>
                  <a:pt x="103088" y="65012"/>
                  <a:pt x="103173" y="64984"/>
                </a:cubicBezTo>
                <a:cubicBezTo>
                  <a:pt x="103155" y="64990"/>
                  <a:pt x="103748" y="64937"/>
                  <a:pt x="103758" y="65173"/>
                </a:cubicBezTo>
                <a:cubicBezTo>
                  <a:pt x="103528" y="65289"/>
                  <a:pt x="103380" y="65442"/>
                  <a:pt x="103098" y="65547"/>
                </a:cubicBezTo>
                <a:cubicBezTo>
                  <a:pt x="103011" y="65580"/>
                  <a:pt x="102729" y="65568"/>
                  <a:pt x="102624" y="65633"/>
                </a:cubicBezTo>
                <a:cubicBezTo>
                  <a:pt x="102421" y="65760"/>
                  <a:pt x="102355" y="66036"/>
                  <a:pt x="102125" y="66157"/>
                </a:cubicBezTo>
                <a:cubicBezTo>
                  <a:pt x="102074" y="66183"/>
                  <a:pt x="101885" y="66037"/>
                  <a:pt x="101790" y="66079"/>
                </a:cubicBezTo>
                <a:cubicBezTo>
                  <a:pt x="101597" y="66166"/>
                  <a:pt x="101457" y="66394"/>
                  <a:pt x="101246" y="66513"/>
                </a:cubicBezTo>
                <a:cubicBezTo>
                  <a:pt x="100935" y="66689"/>
                  <a:pt x="100525" y="66729"/>
                  <a:pt x="100163" y="66944"/>
                </a:cubicBezTo>
                <a:cubicBezTo>
                  <a:pt x="99875" y="67112"/>
                  <a:pt x="99643" y="67426"/>
                  <a:pt x="99334" y="67582"/>
                </a:cubicBezTo>
                <a:cubicBezTo>
                  <a:pt x="99218" y="67640"/>
                  <a:pt x="98917" y="67637"/>
                  <a:pt x="98819" y="67671"/>
                </a:cubicBezTo>
                <a:cubicBezTo>
                  <a:pt x="97910" y="67976"/>
                  <a:pt x="96944" y="68605"/>
                  <a:pt x="96081" y="68931"/>
                </a:cubicBezTo>
                <a:cubicBezTo>
                  <a:pt x="95927" y="68991"/>
                  <a:pt x="95696" y="68943"/>
                  <a:pt x="95514" y="69001"/>
                </a:cubicBezTo>
                <a:cubicBezTo>
                  <a:pt x="95298" y="69068"/>
                  <a:pt x="95172" y="69316"/>
                  <a:pt x="95027" y="69351"/>
                </a:cubicBezTo>
                <a:cubicBezTo>
                  <a:pt x="94827" y="69401"/>
                  <a:pt x="94591" y="69276"/>
                  <a:pt x="94417" y="69315"/>
                </a:cubicBezTo>
                <a:cubicBezTo>
                  <a:pt x="94212" y="69363"/>
                  <a:pt x="93981" y="69570"/>
                  <a:pt x="93763" y="69587"/>
                </a:cubicBezTo>
                <a:cubicBezTo>
                  <a:pt x="93448" y="69615"/>
                  <a:pt x="93108" y="69527"/>
                  <a:pt x="92826" y="69504"/>
                </a:cubicBezTo>
                <a:cubicBezTo>
                  <a:pt x="92339" y="69642"/>
                  <a:pt x="92983" y="69783"/>
                  <a:pt x="92658" y="69944"/>
                </a:cubicBezTo>
                <a:cubicBezTo>
                  <a:pt x="91895" y="69948"/>
                  <a:pt x="91219" y="70403"/>
                  <a:pt x="90523" y="70527"/>
                </a:cubicBezTo>
                <a:cubicBezTo>
                  <a:pt x="90326" y="70561"/>
                  <a:pt x="90059" y="70400"/>
                  <a:pt x="89859" y="70417"/>
                </a:cubicBezTo>
                <a:cubicBezTo>
                  <a:pt x="89627" y="70437"/>
                  <a:pt x="89279" y="70689"/>
                  <a:pt x="88974" y="70706"/>
                </a:cubicBezTo>
                <a:cubicBezTo>
                  <a:pt x="88868" y="70717"/>
                  <a:pt x="88526" y="70536"/>
                  <a:pt x="88446" y="70546"/>
                </a:cubicBezTo>
                <a:cubicBezTo>
                  <a:pt x="88211" y="70571"/>
                  <a:pt x="87928" y="70750"/>
                  <a:pt x="87678" y="70786"/>
                </a:cubicBezTo>
                <a:cubicBezTo>
                  <a:pt x="87168" y="70856"/>
                  <a:pt x="86633" y="70775"/>
                  <a:pt x="86121" y="70786"/>
                </a:cubicBezTo>
                <a:cubicBezTo>
                  <a:pt x="85848" y="70797"/>
                  <a:pt x="85528" y="70928"/>
                  <a:pt x="85200" y="70948"/>
                </a:cubicBezTo>
                <a:cubicBezTo>
                  <a:pt x="84823" y="70976"/>
                  <a:pt x="84449" y="70857"/>
                  <a:pt x="84158" y="70865"/>
                </a:cubicBezTo>
                <a:cubicBezTo>
                  <a:pt x="83926" y="70878"/>
                  <a:pt x="83803" y="71067"/>
                  <a:pt x="83604" y="71098"/>
                </a:cubicBezTo>
                <a:cubicBezTo>
                  <a:pt x="82855" y="71225"/>
                  <a:pt x="82207" y="70870"/>
                  <a:pt x="81389" y="70734"/>
                </a:cubicBezTo>
                <a:cubicBezTo>
                  <a:pt x="81184" y="70701"/>
                  <a:pt x="80932" y="70826"/>
                  <a:pt x="80699" y="70793"/>
                </a:cubicBezTo>
                <a:cubicBezTo>
                  <a:pt x="80500" y="70761"/>
                  <a:pt x="80281" y="70560"/>
                  <a:pt x="80079" y="70529"/>
                </a:cubicBezTo>
                <a:cubicBezTo>
                  <a:pt x="79780" y="70480"/>
                  <a:pt x="79565" y="70580"/>
                  <a:pt x="79259" y="70509"/>
                </a:cubicBezTo>
                <a:cubicBezTo>
                  <a:pt x="78910" y="70429"/>
                  <a:pt x="78623" y="70246"/>
                  <a:pt x="78269" y="70099"/>
                </a:cubicBezTo>
                <a:cubicBezTo>
                  <a:pt x="78094" y="70029"/>
                  <a:pt x="77809" y="70039"/>
                  <a:pt x="77609" y="69972"/>
                </a:cubicBezTo>
                <a:cubicBezTo>
                  <a:pt x="77356" y="69889"/>
                  <a:pt x="77387" y="69692"/>
                  <a:pt x="77298" y="69651"/>
                </a:cubicBezTo>
                <a:cubicBezTo>
                  <a:pt x="77097" y="69560"/>
                  <a:pt x="76878" y="69734"/>
                  <a:pt x="76730" y="69652"/>
                </a:cubicBezTo>
                <a:cubicBezTo>
                  <a:pt x="76629" y="69596"/>
                  <a:pt x="76682" y="69419"/>
                  <a:pt x="76433" y="69313"/>
                </a:cubicBezTo>
                <a:cubicBezTo>
                  <a:pt x="75817" y="69047"/>
                  <a:pt x="75085" y="68815"/>
                  <a:pt x="74687" y="68977"/>
                </a:cubicBezTo>
                <a:cubicBezTo>
                  <a:pt x="74352" y="68626"/>
                  <a:pt x="74015" y="68467"/>
                  <a:pt x="73248" y="68244"/>
                </a:cubicBezTo>
                <a:cubicBezTo>
                  <a:pt x="73009" y="68177"/>
                  <a:pt x="72741" y="68171"/>
                  <a:pt x="72569" y="68091"/>
                </a:cubicBezTo>
                <a:cubicBezTo>
                  <a:pt x="72353" y="67990"/>
                  <a:pt x="72209" y="67767"/>
                  <a:pt x="71940" y="67604"/>
                </a:cubicBezTo>
                <a:cubicBezTo>
                  <a:pt x="71581" y="67381"/>
                  <a:pt x="71328" y="67318"/>
                  <a:pt x="71073" y="67073"/>
                </a:cubicBezTo>
                <a:cubicBezTo>
                  <a:pt x="70756" y="66776"/>
                  <a:pt x="71250" y="66868"/>
                  <a:pt x="70814" y="66782"/>
                </a:cubicBezTo>
                <a:cubicBezTo>
                  <a:pt x="70745" y="66769"/>
                  <a:pt x="70145" y="66553"/>
                  <a:pt x="69926" y="66304"/>
                </a:cubicBezTo>
                <a:cubicBezTo>
                  <a:pt x="69518" y="66047"/>
                  <a:pt x="69936" y="66211"/>
                  <a:pt x="69993" y="65991"/>
                </a:cubicBezTo>
                <a:close/>
                <a:moveTo>
                  <a:pt x="144248" y="47975"/>
                </a:moveTo>
                <a:cubicBezTo>
                  <a:pt x="144267" y="47653"/>
                  <a:pt x="144425" y="47779"/>
                  <a:pt x="144706" y="47628"/>
                </a:cubicBezTo>
                <a:cubicBezTo>
                  <a:pt x="144828" y="47869"/>
                  <a:pt x="144418" y="48040"/>
                  <a:pt x="144248" y="47975"/>
                </a:cubicBezTo>
                <a:close/>
                <a:moveTo>
                  <a:pt x="116420" y="60553"/>
                </a:moveTo>
                <a:cubicBezTo>
                  <a:pt x="116966" y="60474"/>
                  <a:pt x="117346" y="59792"/>
                  <a:pt x="117620" y="60241"/>
                </a:cubicBezTo>
                <a:cubicBezTo>
                  <a:pt x="117442" y="60430"/>
                  <a:pt x="116586" y="61031"/>
                  <a:pt x="116420" y="60553"/>
                </a:cubicBezTo>
                <a:close/>
                <a:moveTo>
                  <a:pt x="146740" y="46022"/>
                </a:moveTo>
                <a:cubicBezTo>
                  <a:pt x="146740" y="45872"/>
                  <a:pt x="146769" y="45618"/>
                  <a:pt x="146891" y="45497"/>
                </a:cubicBezTo>
                <a:cubicBezTo>
                  <a:pt x="147040" y="45348"/>
                  <a:pt x="147159" y="45474"/>
                  <a:pt x="147270" y="45409"/>
                </a:cubicBezTo>
                <a:cubicBezTo>
                  <a:pt x="147585" y="45227"/>
                  <a:pt x="147875" y="44705"/>
                  <a:pt x="148225" y="44797"/>
                </a:cubicBezTo>
                <a:cubicBezTo>
                  <a:pt x="148455" y="45222"/>
                  <a:pt x="148016" y="45230"/>
                  <a:pt x="147695" y="45409"/>
                </a:cubicBezTo>
                <a:cubicBezTo>
                  <a:pt x="147330" y="45612"/>
                  <a:pt x="147072" y="46091"/>
                  <a:pt x="146740" y="46022"/>
                </a:cubicBezTo>
                <a:close/>
                <a:moveTo>
                  <a:pt x="120298" y="58613"/>
                </a:moveTo>
                <a:cubicBezTo>
                  <a:pt x="120214" y="58197"/>
                  <a:pt x="120858" y="57953"/>
                  <a:pt x="121165" y="57789"/>
                </a:cubicBezTo>
                <a:cubicBezTo>
                  <a:pt x="121660" y="57527"/>
                  <a:pt x="122303" y="57494"/>
                  <a:pt x="122620" y="57126"/>
                </a:cubicBezTo>
                <a:cubicBezTo>
                  <a:pt x="122730" y="56998"/>
                  <a:pt x="122975" y="56860"/>
                  <a:pt x="123178" y="56763"/>
                </a:cubicBezTo>
                <a:cubicBezTo>
                  <a:pt x="123334" y="56689"/>
                  <a:pt x="123485" y="56752"/>
                  <a:pt x="123561" y="56696"/>
                </a:cubicBezTo>
                <a:cubicBezTo>
                  <a:pt x="123723" y="56579"/>
                  <a:pt x="123771" y="56308"/>
                  <a:pt x="123951" y="56193"/>
                </a:cubicBezTo>
                <a:cubicBezTo>
                  <a:pt x="124719" y="55700"/>
                  <a:pt x="125507" y="55619"/>
                  <a:pt x="126166" y="55602"/>
                </a:cubicBezTo>
                <a:cubicBezTo>
                  <a:pt x="126534" y="55600"/>
                  <a:pt x="126076" y="55274"/>
                  <a:pt x="126296" y="55215"/>
                </a:cubicBezTo>
                <a:cubicBezTo>
                  <a:pt x="126527" y="55028"/>
                  <a:pt x="126619" y="55252"/>
                  <a:pt x="126850" y="55066"/>
                </a:cubicBezTo>
                <a:cubicBezTo>
                  <a:pt x="126945" y="55771"/>
                  <a:pt x="126217" y="55882"/>
                  <a:pt x="125777" y="56108"/>
                </a:cubicBezTo>
                <a:cubicBezTo>
                  <a:pt x="125429" y="56287"/>
                  <a:pt x="124959" y="56516"/>
                  <a:pt x="124497" y="56703"/>
                </a:cubicBezTo>
                <a:cubicBezTo>
                  <a:pt x="124388" y="56748"/>
                  <a:pt x="124097" y="56780"/>
                  <a:pt x="124113" y="56770"/>
                </a:cubicBezTo>
                <a:cubicBezTo>
                  <a:pt x="123944" y="56867"/>
                  <a:pt x="123847" y="57175"/>
                  <a:pt x="123723" y="57274"/>
                </a:cubicBezTo>
                <a:cubicBezTo>
                  <a:pt x="123578" y="57389"/>
                  <a:pt x="123375" y="57324"/>
                  <a:pt x="123339" y="57341"/>
                </a:cubicBezTo>
                <a:cubicBezTo>
                  <a:pt x="123266" y="57374"/>
                  <a:pt x="123249" y="57500"/>
                  <a:pt x="123123" y="57548"/>
                </a:cubicBezTo>
                <a:cubicBezTo>
                  <a:pt x="122822" y="57660"/>
                  <a:pt x="122564" y="57686"/>
                  <a:pt x="122311" y="57810"/>
                </a:cubicBezTo>
                <a:cubicBezTo>
                  <a:pt x="122285" y="57822"/>
                  <a:pt x="122227" y="58064"/>
                  <a:pt x="122221" y="58068"/>
                </a:cubicBezTo>
                <a:cubicBezTo>
                  <a:pt x="122144" y="58107"/>
                  <a:pt x="122102" y="58013"/>
                  <a:pt x="122094" y="58016"/>
                </a:cubicBezTo>
                <a:cubicBezTo>
                  <a:pt x="121489" y="58298"/>
                  <a:pt x="120904" y="58782"/>
                  <a:pt x="120298" y="58613"/>
                </a:cubicBezTo>
                <a:close/>
                <a:moveTo>
                  <a:pt x="148717" y="44316"/>
                </a:moveTo>
                <a:cubicBezTo>
                  <a:pt x="149126" y="43992"/>
                  <a:pt x="149559" y="43531"/>
                  <a:pt x="150047" y="43612"/>
                </a:cubicBezTo>
                <a:cubicBezTo>
                  <a:pt x="149886" y="43925"/>
                  <a:pt x="149067" y="44731"/>
                  <a:pt x="148717" y="44316"/>
                </a:cubicBezTo>
                <a:close/>
                <a:moveTo>
                  <a:pt x="129701" y="54050"/>
                </a:moveTo>
                <a:cubicBezTo>
                  <a:pt x="129437" y="53778"/>
                  <a:pt x="129859" y="53672"/>
                  <a:pt x="130084" y="53541"/>
                </a:cubicBezTo>
                <a:cubicBezTo>
                  <a:pt x="130328" y="53400"/>
                  <a:pt x="130649" y="53327"/>
                  <a:pt x="130848" y="53177"/>
                </a:cubicBezTo>
                <a:cubicBezTo>
                  <a:pt x="131094" y="52991"/>
                  <a:pt x="131256" y="52608"/>
                  <a:pt x="131525" y="52413"/>
                </a:cubicBezTo>
                <a:cubicBezTo>
                  <a:pt x="131829" y="52195"/>
                  <a:pt x="133125" y="51532"/>
                  <a:pt x="133347" y="51646"/>
                </a:cubicBezTo>
                <a:cubicBezTo>
                  <a:pt x="133432" y="51690"/>
                  <a:pt x="133702" y="51590"/>
                  <a:pt x="133729" y="51572"/>
                </a:cubicBezTo>
                <a:cubicBezTo>
                  <a:pt x="133967" y="51395"/>
                  <a:pt x="133862" y="51206"/>
                  <a:pt x="134021" y="51098"/>
                </a:cubicBezTo>
                <a:cubicBezTo>
                  <a:pt x="134156" y="51009"/>
                  <a:pt x="134335" y="51053"/>
                  <a:pt x="134487" y="50980"/>
                </a:cubicBezTo>
                <a:cubicBezTo>
                  <a:pt x="134934" y="50767"/>
                  <a:pt x="135392" y="50427"/>
                  <a:pt x="135794" y="50230"/>
                </a:cubicBezTo>
                <a:cubicBezTo>
                  <a:pt x="136172" y="50045"/>
                  <a:pt x="136576" y="49517"/>
                  <a:pt x="136937" y="49998"/>
                </a:cubicBezTo>
                <a:cubicBezTo>
                  <a:pt x="136365" y="50162"/>
                  <a:pt x="135981" y="50582"/>
                  <a:pt x="135462" y="50833"/>
                </a:cubicBezTo>
                <a:cubicBezTo>
                  <a:pt x="135262" y="50930"/>
                  <a:pt x="135025" y="50908"/>
                  <a:pt x="134827" y="51034"/>
                </a:cubicBezTo>
                <a:cubicBezTo>
                  <a:pt x="134682" y="51125"/>
                  <a:pt x="134565" y="51370"/>
                  <a:pt x="134407" y="51459"/>
                </a:cubicBezTo>
                <a:cubicBezTo>
                  <a:pt x="134318" y="51508"/>
                  <a:pt x="134070" y="51387"/>
                  <a:pt x="133982" y="51447"/>
                </a:cubicBezTo>
                <a:cubicBezTo>
                  <a:pt x="133923" y="51488"/>
                  <a:pt x="133911" y="51785"/>
                  <a:pt x="133773" y="51879"/>
                </a:cubicBezTo>
                <a:cubicBezTo>
                  <a:pt x="133341" y="52173"/>
                  <a:pt x="132663" y="52342"/>
                  <a:pt x="132077" y="52695"/>
                </a:cubicBezTo>
                <a:cubicBezTo>
                  <a:pt x="131850" y="52832"/>
                  <a:pt x="131695" y="53069"/>
                  <a:pt x="131484" y="53199"/>
                </a:cubicBezTo>
                <a:cubicBezTo>
                  <a:pt x="131104" y="53435"/>
                  <a:pt x="130686" y="53577"/>
                  <a:pt x="130382" y="53729"/>
                </a:cubicBezTo>
                <a:cubicBezTo>
                  <a:pt x="130226" y="53806"/>
                  <a:pt x="130019" y="53775"/>
                  <a:pt x="129913" y="53840"/>
                </a:cubicBezTo>
                <a:cubicBezTo>
                  <a:pt x="129819" y="53899"/>
                  <a:pt x="129968" y="54307"/>
                  <a:pt x="129701" y="54050"/>
                </a:cubicBezTo>
                <a:close/>
                <a:moveTo>
                  <a:pt x="150167" y="43436"/>
                </a:moveTo>
                <a:cubicBezTo>
                  <a:pt x="150617" y="43154"/>
                  <a:pt x="151114" y="42608"/>
                  <a:pt x="151771" y="42246"/>
                </a:cubicBezTo>
                <a:cubicBezTo>
                  <a:pt x="151932" y="42159"/>
                  <a:pt x="152672" y="41756"/>
                  <a:pt x="152815" y="42024"/>
                </a:cubicBezTo>
                <a:cubicBezTo>
                  <a:pt x="152802" y="42260"/>
                  <a:pt x="152559" y="42155"/>
                  <a:pt x="152408" y="42243"/>
                </a:cubicBezTo>
                <a:cubicBezTo>
                  <a:pt x="152136" y="42397"/>
                  <a:pt x="151791" y="42695"/>
                  <a:pt x="151459" y="42860"/>
                </a:cubicBezTo>
                <a:cubicBezTo>
                  <a:pt x="151327" y="42926"/>
                  <a:pt x="151101" y="42929"/>
                  <a:pt x="150997" y="42995"/>
                </a:cubicBezTo>
                <a:cubicBezTo>
                  <a:pt x="150814" y="43110"/>
                  <a:pt x="150672" y="43988"/>
                  <a:pt x="150167" y="43436"/>
                </a:cubicBezTo>
                <a:close/>
                <a:moveTo>
                  <a:pt x="152880" y="41766"/>
                </a:moveTo>
                <a:cubicBezTo>
                  <a:pt x="152640" y="41370"/>
                  <a:pt x="153191" y="41403"/>
                  <a:pt x="153403" y="41263"/>
                </a:cubicBezTo>
                <a:cubicBezTo>
                  <a:pt x="153657" y="41096"/>
                  <a:pt x="153882" y="40792"/>
                  <a:pt x="154113" y="40675"/>
                </a:cubicBezTo>
                <a:cubicBezTo>
                  <a:pt x="154218" y="40621"/>
                  <a:pt x="154397" y="40755"/>
                  <a:pt x="154407" y="40748"/>
                </a:cubicBezTo>
                <a:cubicBezTo>
                  <a:pt x="154590" y="40636"/>
                  <a:pt x="154650" y="40469"/>
                  <a:pt x="154763" y="40328"/>
                </a:cubicBezTo>
                <a:cubicBezTo>
                  <a:pt x="154872" y="40188"/>
                  <a:pt x="155002" y="40088"/>
                  <a:pt x="155206" y="40157"/>
                </a:cubicBezTo>
                <a:cubicBezTo>
                  <a:pt x="155220" y="40572"/>
                  <a:pt x="154871" y="40511"/>
                  <a:pt x="154714" y="40598"/>
                </a:cubicBezTo>
                <a:cubicBezTo>
                  <a:pt x="154629" y="40647"/>
                  <a:pt x="154671" y="40713"/>
                  <a:pt x="154587" y="40769"/>
                </a:cubicBezTo>
                <a:cubicBezTo>
                  <a:pt x="154457" y="40859"/>
                  <a:pt x="154348" y="40759"/>
                  <a:pt x="154269" y="40816"/>
                </a:cubicBezTo>
                <a:cubicBezTo>
                  <a:pt x="154232" y="40845"/>
                  <a:pt x="154294" y="41119"/>
                  <a:pt x="154263" y="41151"/>
                </a:cubicBezTo>
                <a:cubicBezTo>
                  <a:pt x="154142" y="41279"/>
                  <a:pt x="154040" y="41166"/>
                  <a:pt x="153936" y="41208"/>
                </a:cubicBezTo>
                <a:cubicBezTo>
                  <a:pt x="153796" y="41265"/>
                  <a:pt x="153774" y="41402"/>
                  <a:pt x="153616" y="41486"/>
                </a:cubicBezTo>
                <a:cubicBezTo>
                  <a:pt x="153412" y="41593"/>
                  <a:pt x="153072" y="41542"/>
                  <a:pt x="152880" y="41766"/>
                </a:cubicBezTo>
                <a:close/>
                <a:moveTo>
                  <a:pt x="103856" y="64918"/>
                </a:moveTo>
                <a:cubicBezTo>
                  <a:pt x="103728" y="64623"/>
                  <a:pt x="104412" y="64157"/>
                  <a:pt x="104553" y="64635"/>
                </a:cubicBezTo>
                <a:cubicBezTo>
                  <a:pt x="104377" y="64774"/>
                  <a:pt x="104101" y="65029"/>
                  <a:pt x="103856" y="64918"/>
                </a:cubicBezTo>
                <a:close/>
                <a:moveTo>
                  <a:pt x="137607" y="49443"/>
                </a:moveTo>
                <a:cubicBezTo>
                  <a:pt x="137590" y="49124"/>
                  <a:pt x="138110" y="49000"/>
                  <a:pt x="138444" y="48806"/>
                </a:cubicBezTo>
                <a:cubicBezTo>
                  <a:pt x="138619" y="49178"/>
                  <a:pt x="137820" y="49656"/>
                  <a:pt x="137607" y="49443"/>
                </a:cubicBezTo>
                <a:close/>
                <a:moveTo>
                  <a:pt x="136974" y="49649"/>
                </a:moveTo>
                <a:cubicBezTo>
                  <a:pt x="137157" y="49523"/>
                  <a:pt x="137235" y="49302"/>
                  <a:pt x="137479" y="49398"/>
                </a:cubicBezTo>
                <a:cubicBezTo>
                  <a:pt x="137670" y="49688"/>
                  <a:pt x="137118" y="50083"/>
                  <a:pt x="136974" y="49649"/>
                </a:cubicBezTo>
                <a:close/>
                <a:moveTo>
                  <a:pt x="139206" y="48647"/>
                </a:moveTo>
                <a:cubicBezTo>
                  <a:pt x="139061" y="48180"/>
                  <a:pt x="139489" y="48266"/>
                  <a:pt x="139790" y="48135"/>
                </a:cubicBezTo>
                <a:cubicBezTo>
                  <a:pt x="139909" y="48420"/>
                  <a:pt x="139446" y="48494"/>
                  <a:pt x="139205" y="48648"/>
                </a:cubicBezTo>
                <a:close/>
                <a:moveTo>
                  <a:pt x="138572" y="48852"/>
                </a:moveTo>
                <a:cubicBezTo>
                  <a:pt x="138572" y="48660"/>
                  <a:pt x="138753" y="48477"/>
                  <a:pt x="138949" y="48553"/>
                </a:cubicBezTo>
                <a:cubicBezTo>
                  <a:pt x="139053" y="48784"/>
                  <a:pt x="138740" y="48919"/>
                  <a:pt x="138572" y="48852"/>
                </a:cubicBezTo>
                <a:close/>
                <a:moveTo>
                  <a:pt x="155640" y="39868"/>
                </a:moveTo>
                <a:cubicBezTo>
                  <a:pt x="155756" y="39552"/>
                  <a:pt x="156213" y="39516"/>
                  <a:pt x="156547" y="39344"/>
                </a:cubicBezTo>
                <a:lnTo>
                  <a:pt x="156580" y="39324"/>
                </a:lnTo>
                <a:cubicBezTo>
                  <a:pt x="156760" y="39204"/>
                  <a:pt x="156871" y="38886"/>
                  <a:pt x="157088" y="39098"/>
                </a:cubicBezTo>
                <a:cubicBezTo>
                  <a:pt x="157143" y="39248"/>
                  <a:pt x="157069" y="39277"/>
                  <a:pt x="157096" y="39400"/>
                </a:cubicBezTo>
                <a:cubicBezTo>
                  <a:pt x="156970" y="39504"/>
                  <a:pt x="156825" y="39582"/>
                  <a:pt x="156668" y="39631"/>
                </a:cubicBezTo>
                <a:cubicBezTo>
                  <a:pt x="156306" y="39754"/>
                  <a:pt x="155894" y="39777"/>
                  <a:pt x="155640" y="39869"/>
                </a:cubicBezTo>
                <a:close/>
                <a:moveTo>
                  <a:pt x="159654" y="38445"/>
                </a:moveTo>
                <a:cubicBezTo>
                  <a:pt x="159602" y="38025"/>
                  <a:pt x="159911" y="38161"/>
                  <a:pt x="160102" y="38226"/>
                </a:cubicBezTo>
                <a:cubicBezTo>
                  <a:pt x="160103" y="38478"/>
                  <a:pt x="159848" y="38433"/>
                  <a:pt x="159654" y="38446"/>
                </a:cubicBezTo>
                <a:close/>
                <a:moveTo>
                  <a:pt x="23387" y="23815"/>
                </a:moveTo>
                <a:cubicBezTo>
                  <a:pt x="23085" y="23899"/>
                  <a:pt x="22720" y="24171"/>
                  <a:pt x="22481" y="24075"/>
                </a:cubicBezTo>
                <a:cubicBezTo>
                  <a:pt x="22402" y="23784"/>
                  <a:pt x="23295" y="23357"/>
                  <a:pt x="23387" y="23815"/>
                </a:cubicBezTo>
                <a:close/>
                <a:moveTo>
                  <a:pt x="60131" y="47081"/>
                </a:moveTo>
                <a:cubicBezTo>
                  <a:pt x="60090" y="46874"/>
                  <a:pt x="59674" y="46549"/>
                  <a:pt x="60035" y="46469"/>
                </a:cubicBezTo>
                <a:cubicBezTo>
                  <a:pt x="60075" y="46676"/>
                  <a:pt x="60490" y="46998"/>
                  <a:pt x="60131" y="47081"/>
                </a:cubicBezTo>
                <a:close/>
                <a:moveTo>
                  <a:pt x="29708" y="21345"/>
                </a:moveTo>
                <a:cubicBezTo>
                  <a:pt x="29720" y="21112"/>
                  <a:pt x="29674" y="20836"/>
                  <a:pt x="29727" y="20633"/>
                </a:cubicBezTo>
                <a:cubicBezTo>
                  <a:pt x="30007" y="20612"/>
                  <a:pt x="30147" y="21442"/>
                  <a:pt x="29708" y="21345"/>
                </a:cubicBezTo>
                <a:close/>
                <a:moveTo>
                  <a:pt x="58956" y="44300"/>
                </a:moveTo>
                <a:cubicBezTo>
                  <a:pt x="58648" y="44306"/>
                  <a:pt x="58839" y="43881"/>
                  <a:pt x="58795" y="43736"/>
                </a:cubicBezTo>
                <a:cubicBezTo>
                  <a:pt x="59112" y="43734"/>
                  <a:pt x="58974" y="44175"/>
                  <a:pt x="58956" y="44300"/>
                </a:cubicBezTo>
                <a:close/>
                <a:moveTo>
                  <a:pt x="57975" y="42222"/>
                </a:moveTo>
                <a:cubicBezTo>
                  <a:pt x="58289" y="42045"/>
                  <a:pt x="58309" y="42628"/>
                  <a:pt x="58526" y="42702"/>
                </a:cubicBezTo>
                <a:cubicBezTo>
                  <a:pt x="58461" y="42800"/>
                  <a:pt x="58526" y="42944"/>
                  <a:pt x="58338" y="43000"/>
                </a:cubicBezTo>
                <a:cubicBezTo>
                  <a:pt x="58056" y="42863"/>
                  <a:pt x="58337" y="42415"/>
                  <a:pt x="57975" y="42222"/>
                </a:cubicBezTo>
                <a:close/>
                <a:moveTo>
                  <a:pt x="57191" y="40503"/>
                </a:moveTo>
                <a:cubicBezTo>
                  <a:pt x="57564" y="40299"/>
                  <a:pt x="57573" y="40702"/>
                  <a:pt x="57604" y="40936"/>
                </a:cubicBezTo>
                <a:cubicBezTo>
                  <a:pt x="57410" y="40927"/>
                  <a:pt x="57283" y="40756"/>
                  <a:pt x="57191" y="40503"/>
                </a:cubicBezTo>
                <a:close/>
                <a:moveTo>
                  <a:pt x="56883" y="39819"/>
                </a:moveTo>
                <a:cubicBezTo>
                  <a:pt x="57239" y="39643"/>
                  <a:pt x="57220" y="39931"/>
                  <a:pt x="57256" y="40164"/>
                </a:cubicBezTo>
                <a:cubicBezTo>
                  <a:pt x="57054" y="40241"/>
                  <a:pt x="56965" y="40036"/>
                  <a:pt x="56884" y="39818"/>
                </a:cubicBezTo>
                <a:close/>
                <a:moveTo>
                  <a:pt x="55632" y="37024"/>
                </a:moveTo>
                <a:lnTo>
                  <a:pt x="55481" y="36689"/>
                </a:lnTo>
                <a:cubicBezTo>
                  <a:pt x="55798" y="36467"/>
                  <a:pt x="56009" y="36933"/>
                  <a:pt x="55632" y="37024"/>
                </a:cubicBezTo>
                <a:close/>
                <a:moveTo>
                  <a:pt x="123479" y="52930"/>
                </a:moveTo>
                <a:cubicBezTo>
                  <a:pt x="123683" y="52822"/>
                  <a:pt x="123882" y="52727"/>
                  <a:pt x="124029" y="52783"/>
                </a:cubicBezTo>
                <a:cubicBezTo>
                  <a:pt x="124047" y="53060"/>
                  <a:pt x="123614" y="53488"/>
                  <a:pt x="123480" y="52930"/>
                </a:cubicBezTo>
                <a:close/>
                <a:moveTo>
                  <a:pt x="39315" y="20659"/>
                </a:moveTo>
                <a:cubicBezTo>
                  <a:pt x="39339" y="20341"/>
                  <a:pt x="39614" y="20168"/>
                  <a:pt x="39754" y="20432"/>
                </a:cubicBezTo>
                <a:cubicBezTo>
                  <a:pt x="39651" y="20590"/>
                  <a:pt x="39551" y="20738"/>
                  <a:pt x="39315" y="20659"/>
                </a:cubicBezTo>
                <a:close/>
                <a:moveTo>
                  <a:pt x="121952" y="53632"/>
                </a:moveTo>
                <a:cubicBezTo>
                  <a:pt x="122544" y="53480"/>
                  <a:pt x="122810" y="52812"/>
                  <a:pt x="123228" y="52830"/>
                </a:cubicBezTo>
                <a:cubicBezTo>
                  <a:pt x="123436" y="53031"/>
                  <a:pt x="122861" y="53394"/>
                  <a:pt x="122630" y="53540"/>
                </a:cubicBezTo>
                <a:cubicBezTo>
                  <a:pt x="122650" y="53528"/>
                  <a:pt x="122077" y="54150"/>
                  <a:pt x="121952" y="53632"/>
                </a:cubicBezTo>
                <a:close/>
                <a:moveTo>
                  <a:pt x="120547" y="54381"/>
                </a:moveTo>
                <a:cubicBezTo>
                  <a:pt x="120866" y="53995"/>
                  <a:pt x="121076" y="54014"/>
                  <a:pt x="121570" y="53698"/>
                </a:cubicBezTo>
                <a:cubicBezTo>
                  <a:pt x="121750" y="54193"/>
                  <a:pt x="120896" y="54510"/>
                  <a:pt x="120547" y="54381"/>
                </a:cubicBezTo>
                <a:close/>
                <a:moveTo>
                  <a:pt x="53600" y="32189"/>
                </a:moveTo>
                <a:lnTo>
                  <a:pt x="53405" y="31796"/>
                </a:lnTo>
                <a:cubicBezTo>
                  <a:pt x="53723" y="31538"/>
                  <a:pt x="53996" y="32090"/>
                  <a:pt x="53600" y="32189"/>
                </a:cubicBezTo>
                <a:close/>
                <a:moveTo>
                  <a:pt x="49714" y="25530"/>
                </a:moveTo>
                <a:cubicBezTo>
                  <a:pt x="49920" y="25657"/>
                  <a:pt x="49826" y="25803"/>
                  <a:pt x="49943" y="25937"/>
                </a:cubicBezTo>
                <a:cubicBezTo>
                  <a:pt x="49721" y="26126"/>
                  <a:pt x="49376" y="25735"/>
                  <a:pt x="49714" y="25530"/>
                </a:cubicBezTo>
                <a:close/>
                <a:moveTo>
                  <a:pt x="43637" y="21641"/>
                </a:moveTo>
                <a:cubicBezTo>
                  <a:pt x="43698" y="21285"/>
                  <a:pt x="44016" y="21602"/>
                  <a:pt x="44034" y="21692"/>
                </a:cubicBezTo>
                <a:cubicBezTo>
                  <a:pt x="43992" y="21882"/>
                  <a:pt x="43585" y="21858"/>
                  <a:pt x="43637" y="21641"/>
                </a:cubicBezTo>
                <a:close/>
                <a:moveTo>
                  <a:pt x="42840" y="21344"/>
                </a:moveTo>
                <a:cubicBezTo>
                  <a:pt x="42996" y="20914"/>
                  <a:pt x="43185" y="21433"/>
                  <a:pt x="43385" y="21436"/>
                </a:cubicBezTo>
                <a:cubicBezTo>
                  <a:pt x="43328" y="21671"/>
                  <a:pt x="42835" y="21540"/>
                  <a:pt x="42840" y="21344"/>
                </a:cubicBezTo>
                <a:close/>
                <a:moveTo>
                  <a:pt x="41198" y="20848"/>
                </a:moveTo>
                <a:cubicBezTo>
                  <a:pt x="41212" y="20484"/>
                  <a:pt x="41573" y="20760"/>
                  <a:pt x="41602" y="20853"/>
                </a:cubicBezTo>
                <a:cubicBezTo>
                  <a:pt x="41586" y="21048"/>
                  <a:pt x="41176" y="21064"/>
                  <a:pt x="41198" y="20848"/>
                </a:cubicBezTo>
                <a:close/>
                <a:moveTo>
                  <a:pt x="38786" y="20479"/>
                </a:moveTo>
                <a:cubicBezTo>
                  <a:pt x="38664" y="20449"/>
                  <a:pt x="38482" y="20487"/>
                  <a:pt x="38485" y="20340"/>
                </a:cubicBezTo>
                <a:cubicBezTo>
                  <a:pt x="38441" y="19981"/>
                  <a:pt x="39006" y="20140"/>
                  <a:pt x="38786" y="20479"/>
                </a:cubicBezTo>
                <a:close/>
                <a:moveTo>
                  <a:pt x="47389" y="23710"/>
                </a:moveTo>
                <a:lnTo>
                  <a:pt x="47087" y="23487"/>
                </a:lnTo>
                <a:cubicBezTo>
                  <a:pt x="47262" y="23332"/>
                  <a:pt x="47686" y="23363"/>
                  <a:pt x="47389" y="23710"/>
                </a:cubicBezTo>
                <a:close/>
                <a:moveTo>
                  <a:pt x="21620" y="23365"/>
                </a:moveTo>
                <a:cubicBezTo>
                  <a:pt x="21362" y="23518"/>
                  <a:pt x="21151" y="23537"/>
                  <a:pt x="21061" y="23176"/>
                </a:cubicBezTo>
                <a:cubicBezTo>
                  <a:pt x="21128" y="22995"/>
                  <a:pt x="21558" y="22907"/>
                  <a:pt x="21620" y="23365"/>
                </a:cubicBezTo>
                <a:close/>
                <a:moveTo>
                  <a:pt x="20538" y="23514"/>
                </a:moveTo>
                <a:cubicBezTo>
                  <a:pt x="20705" y="23378"/>
                  <a:pt x="20851" y="23210"/>
                  <a:pt x="21018" y="23518"/>
                </a:cubicBezTo>
                <a:cubicBezTo>
                  <a:pt x="20962" y="23714"/>
                  <a:pt x="20621" y="23850"/>
                  <a:pt x="20538" y="23514"/>
                </a:cubicBezTo>
                <a:close/>
                <a:moveTo>
                  <a:pt x="24816" y="22018"/>
                </a:moveTo>
                <a:cubicBezTo>
                  <a:pt x="24164" y="21827"/>
                  <a:pt x="23651" y="22432"/>
                  <a:pt x="23123" y="22432"/>
                </a:cubicBezTo>
                <a:cubicBezTo>
                  <a:pt x="23020" y="22075"/>
                  <a:pt x="23350" y="21918"/>
                  <a:pt x="23552" y="21846"/>
                </a:cubicBezTo>
                <a:cubicBezTo>
                  <a:pt x="23862" y="21736"/>
                  <a:pt x="24147" y="21922"/>
                  <a:pt x="24490" y="21610"/>
                </a:cubicBezTo>
                <a:cubicBezTo>
                  <a:pt x="24588" y="21775"/>
                  <a:pt x="24750" y="21782"/>
                  <a:pt x="24818" y="22019"/>
                </a:cubicBezTo>
                <a:close/>
                <a:moveTo>
                  <a:pt x="22673" y="22716"/>
                </a:moveTo>
                <a:cubicBezTo>
                  <a:pt x="22475" y="22884"/>
                  <a:pt x="22410" y="22670"/>
                  <a:pt x="22231" y="22788"/>
                </a:cubicBezTo>
                <a:cubicBezTo>
                  <a:pt x="22114" y="22533"/>
                  <a:pt x="22322" y="22443"/>
                  <a:pt x="22526" y="22350"/>
                </a:cubicBezTo>
                <a:cubicBezTo>
                  <a:pt x="22464" y="22586"/>
                  <a:pt x="22580" y="22464"/>
                  <a:pt x="22673" y="22718"/>
                </a:cubicBezTo>
                <a:close/>
                <a:moveTo>
                  <a:pt x="19015" y="24217"/>
                </a:moveTo>
                <a:cubicBezTo>
                  <a:pt x="18810" y="23966"/>
                  <a:pt x="19190" y="23948"/>
                  <a:pt x="19331" y="23850"/>
                </a:cubicBezTo>
                <a:cubicBezTo>
                  <a:pt x="19561" y="23685"/>
                  <a:pt x="19900" y="23349"/>
                  <a:pt x="20056" y="23733"/>
                </a:cubicBezTo>
                <a:cubicBezTo>
                  <a:pt x="19826" y="24058"/>
                  <a:pt x="19430" y="23919"/>
                  <a:pt x="19016" y="24218"/>
                </a:cubicBezTo>
                <a:close/>
                <a:moveTo>
                  <a:pt x="149902" y="39551"/>
                </a:moveTo>
                <a:cubicBezTo>
                  <a:pt x="149665" y="39257"/>
                  <a:pt x="149768" y="39077"/>
                  <a:pt x="149999" y="38939"/>
                </a:cubicBezTo>
                <a:cubicBezTo>
                  <a:pt x="150247" y="39032"/>
                  <a:pt x="150114" y="39398"/>
                  <a:pt x="149902" y="39551"/>
                </a:cubicBezTo>
                <a:close/>
                <a:moveTo>
                  <a:pt x="28875" y="20315"/>
                </a:moveTo>
                <a:cubicBezTo>
                  <a:pt x="29303" y="20062"/>
                  <a:pt x="29805" y="19453"/>
                  <a:pt x="30489" y="19679"/>
                </a:cubicBezTo>
                <a:cubicBezTo>
                  <a:pt x="30601" y="19965"/>
                  <a:pt x="30279" y="19956"/>
                  <a:pt x="30125" y="20047"/>
                </a:cubicBezTo>
                <a:cubicBezTo>
                  <a:pt x="29797" y="20243"/>
                  <a:pt x="29478" y="20402"/>
                  <a:pt x="28875" y="20315"/>
                </a:cubicBezTo>
                <a:close/>
                <a:moveTo>
                  <a:pt x="139620" y="44679"/>
                </a:moveTo>
                <a:cubicBezTo>
                  <a:pt x="139229" y="44806"/>
                  <a:pt x="138736" y="45271"/>
                  <a:pt x="138409" y="45181"/>
                </a:cubicBezTo>
                <a:cubicBezTo>
                  <a:pt x="138235" y="45041"/>
                  <a:pt x="138940" y="44535"/>
                  <a:pt x="139108" y="44495"/>
                </a:cubicBezTo>
                <a:cubicBezTo>
                  <a:pt x="139286" y="44452"/>
                  <a:pt x="139555" y="44459"/>
                  <a:pt x="139620" y="44679"/>
                </a:cubicBezTo>
                <a:close/>
                <a:moveTo>
                  <a:pt x="35542" y="19485"/>
                </a:moveTo>
                <a:cubicBezTo>
                  <a:pt x="35542" y="19214"/>
                  <a:pt x="35937" y="19244"/>
                  <a:pt x="36037" y="19387"/>
                </a:cubicBezTo>
                <a:cubicBezTo>
                  <a:pt x="35967" y="19570"/>
                  <a:pt x="35677" y="19649"/>
                  <a:pt x="35542" y="19485"/>
                </a:cubicBezTo>
                <a:close/>
                <a:moveTo>
                  <a:pt x="27074" y="20884"/>
                </a:moveTo>
                <a:cubicBezTo>
                  <a:pt x="26885" y="20520"/>
                  <a:pt x="27433" y="20432"/>
                  <a:pt x="27603" y="20535"/>
                </a:cubicBezTo>
                <a:cubicBezTo>
                  <a:pt x="27665" y="20811"/>
                  <a:pt x="27305" y="20803"/>
                  <a:pt x="27074" y="20883"/>
                </a:cubicBezTo>
                <a:close/>
                <a:moveTo>
                  <a:pt x="39767" y="19430"/>
                </a:moveTo>
                <a:cubicBezTo>
                  <a:pt x="40643" y="19478"/>
                  <a:pt x="39669" y="20274"/>
                  <a:pt x="39767" y="19430"/>
                </a:cubicBezTo>
                <a:close/>
                <a:moveTo>
                  <a:pt x="31346" y="19635"/>
                </a:moveTo>
                <a:cubicBezTo>
                  <a:pt x="31408" y="19084"/>
                  <a:pt x="32121" y="19456"/>
                  <a:pt x="32427" y="19388"/>
                </a:cubicBezTo>
                <a:cubicBezTo>
                  <a:pt x="32597" y="19345"/>
                  <a:pt x="32688" y="19053"/>
                  <a:pt x="32818" y="19043"/>
                </a:cubicBezTo>
                <a:cubicBezTo>
                  <a:pt x="32896" y="19037"/>
                  <a:pt x="33056" y="19181"/>
                  <a:pt x="33177" y="19209"/>
                </a:cubicBezTo>
                <a:cubicBezTo>
                  <a:pt x="33362" y="19252"/>
                  <a:pt x="33517" y="19142"/>
                  <a:pt x="33607" y="19271"/>
                </a:cubicBezTo>
                <a:cubicBezTo>
                  <a:pt x="33406" y="19745"/>
                  <a:pt x="32883" y="19423"/>
                  <a:pt x="32523" y="19476"/>
                </a:cubicBezTo>
                <a:cubicBezTo>
                  <a:pt x="32439" y="19486"/>
                  <a:pt x="32294" y="19703"/>
                  <a:pt x="32212" y="19712"/>
                </a:cubicBezTo>
                <a:cubicBezTo>
                  <a:pt x="31958" y="19736"/>
                  <a:pt x="31608" y="19674"/>
                  <a:pt x="31346" y="19635"/>
                </a:cubicBezTo>
                <a:close/>
                <a:moveTo>
                  <a:pt x="153516" y="37124"/>
                </a:moveTo>
                <a:cubicBezTo>
                  <a:pt x="153421" y="36894"/>
                  <a:pt x="153695" y="36787"/>
                  <a:pt x="153840" y="36872"/>
                </a:cubicBezTo>
                <a:cubicBezTo>
                  <a:pt x="153839" y="37060"/>
                  <a:pt x="153687" y="37220"/>
                  <a:pt x="153516" y="37124"/>
                </a:cubicBezTo>
                <a:close/>
                <a:moveTo>
                  <a:pt x="142147" y="43057"/>
                </a:moveTo>
                <a:cubicBezTo>
                  <a:pt x="141992" y="42868"/>
                  <a:pt x="142632" y="42405"/>
                  <a:pt x="142728" y="42758"/>
                </a:cubicBezTo>
                <a:cubicBezTo>
                  <a:pt x="142681" y="42941"/>
                  <a:pt x="142322" y="43127"/>
                  <a:pt x="142147" y="43057"/>
                </a:cubicBezTo>
                <a:close/>
                <a:moveTo>
                  <a:pt x="140402" y="43949"/>
                </a:moveTo>
                <a:cubicBezTo>
                  <a:pt x="140282" y="43637"/>
                  <a:pt x="140764" y="43612"/>
                  <a:pt x="140978" y="43436"/>
                </a:cubicBezTo>
                <a:cubicBezTo>
                  <a:pt x="141349" y="43131"/>
                  <a:pt x="141247" y="43017"/>
                  <a:pt x="141726" y="43054"/>
                </a:cubicBezTo>
                <a:cubicBezTo>
                  <a:pt x="141846" y="43062"/>
                  <a:pt x="141919" y="42953"/>
                  <a:pt x="141982" y="43143"/>
                </a:cubicBezTo>
                <a:cubicBezTo>
                  <a:pt x="141543" y="43561"/>
                  <a:pt x="140883" y="43787"/>
                  <a:pt x="140402" y="43949"/>
                </a:cubicBezTo>
                <a:close/>
                <a:moveTo>
                  <a:pt x="33698" y="19361"/>
                </a:moveTo>
                <a:cubicBezTo>
                  <a:pt x="33741" y="19160"/>
                  <a:pt x="33905" y="19080"/>
                  <a:pt x="34100" y="19039"/>
                </a:cubicBezTo>
                <a:cubicBezTo>
                  <a:pt x="34047" y="19257"/>
                  <a:pt x="33933" y="19595"/>
                  <a:pt x="33698" y="19361"/>
                </a:cubicBezTo>
                <a:close/>
                <a:moveTo>
                  <a:pt x="42594" y="20321"/>
                </a:moveTo>
                <a:cubicBezTo>
                  <a:pt x="42492" y="20285"/>
                  <a:pt x="42385" y="20259"/>
                  <a:pt x="42281" y="20228"/>
                </a:cubicBezTo>
                <a:cubicBezTo>
                  <a:pt x="42319" y="19715"/>
                  <a:pt x="42854" y="19871"/>
                  <a:pt x="42594" y="20321"/>
                </a:cubicBezTo>
                <a:close/>
                <a:moveTo>
                  <a:pt x="146820" y="40516"/>
                </a:moveTo>
                <a:cubicBezTo>
                  <a:pt x="146594" y="40350"/>
                  <a:pt x="146589" y="39751"/>
                  <a:pt x="146433" y="39381"/>
                </a:cubicBezTo>
                <a:cubicBezTo>
                  <a:pt x="146781" y="39381"/>
                  <a:pt x="146885" y="38937"/>
                  <a:pt x="147163" y="38772"/>
                </a:cubicBezTo>
                <a:cubicBezTo>
                  <a:pt x="147328" y="38674"/>
                  <a:pt x="147529" y="38772"/>
                  <a:pt x="147748" y="38684"/>
                </a:cubicBezTo>
                <a:cubicBezTo>
                  <a:pt x="147899" y="38623"/>
                  <a:pt x="147994" y="38446"/>
                  <a:pt x="148195" y="38333"/>
                </a:cubicBezTo>
                <a:cubicBezTo>
                  <a:pt x="148352" y="38246"/>
                  <a:pt x="148638" y="38221"/>
                  <a:pt x="148735" y="38159"/>
                </a:cubicBezTo>
                <a:cubicBezTo>
                  <a:pt x="148894" y="38055"/>
                  <a:pt x="148901" y="37887"/>
                  <a:pt x="149052" y="37765"/>
                </a:cubicBezTo>
                <a:cubicBezTo>
                  <a:pt x="149251" y="37605"/>
                  <a:pt x="149683" y="37460"/>
                  <a:pt x="149954" y="37283"/>
                </a:cubicBezTo>
                <a:cubicBezTo>
                  <a:pt x="150123" y="37173"/>
                  <a:pt x="150308" y="36969"/>
                  <a:pt x="150396" y="36934"/>
                </a:cubicBezTo>
                <a:cubicBezTo>
                  <a:pt x="150616" y="36849"/>
                  <a:pt x="150969" y="36953"/>
                  <a:pt x="151181" y="36853"/>
                </a:cubicBezTo>
                <a:cubicBezTo>
                  <a:pt x="151406" y="36746"/>
                  <a:pt x="151372" y="36471"/>
                  <a:pt x="151607" y="36298"/>
                </a:cubicBezTo>
                <a:cubicBezTo>
                  <a:pt x="151641" y="36274"/>
                  <a:pt x="151858" y="36385"/>
                  <a:pt x="151936" y="36353"/>
                </a:cubicBezTo>
                <a:cubicBezTo>
                  <a:pt x="152042" y="36310"/>
                  <a:pt x="152219" y="36108"/>
                  <a:pt x="152370" y="36028"/>
                </a:cubicBezTo>
                <a:cubicBezTo>
                  <a:pt x="152530" y="35940"/>
                  <a:pt x="152729" y="35878"/>
                  <a:pt x="152837" y="35808"/>
                </a:cubicBezTo>
                <a:cubicBezTo>
                  <a:pt x="153292" y="35506"/>
                  <a:pt x="153516" y="35117"/>
                  <a:pt x="154092" y="35485"/>
                </a:cubicBezTo>
                <a:cubicBezTo>
                  <a:pt x="154420" y="35137"/>
                  <a:pt x="154852" y="34953"/>
                  <a:pt x="155300" y="34895"/>
                </a:cubicBezTo>
                <a:cubicBezTo>
                  <a:pt x="155776" y="34834"/>
                  <a:pt x="156266" y="34907"/>
                  <a:pt x="156687" y="35033"/>
                </a:cubicBezTo>
                <a:cubicBezTo>
                  <a:pt x="156510" y="35054"/>
                  <a:pt x="156452" y="35449"/>
                  <a:pt x="156289" y="35524"/>
                </a:cubicBezTo>
                <a:cubicBezTo>
                  <a:pt x="156158" y="35579"/>
                  <a:pt x="155804" y="35453"/>
                  <a:pt x="155679" y="35475"/>
                </a:cubicBezTo>
                <a:cubicBezTo>
                  <a:pt x="155612" y="35486"/>
                  <a:pt x="155546" y="35506"/>
                  <a:pt x="155485" y="35536"/>
                </a:cubicBezTo>
                <a:cubicBezTo>
                  <a:pt x="155276" y="35638"/>
                  <a:pt x="155114" y="35817"/>
                  <a:pt x="154871" y="35934"/>
                </a:cubicBezTo>
                <a:cubicBezTo>
                  <a:pt x="154724" y="36009"/>
                  <a:pt x="154483" y="35952"/>
                  <a:pt x="154298" y="36042"/>
                </a:cubicBezTo>
                <a:cubicBezTo>
                  <a:pt x="153719" y="36314"/>
                  <a:pt x="152808" y="36691"/>
                  <a:pt x="152056" y="37178"/>
                </a:cubicBezTo>
                <a:cubicBezTo>
                  <a:pt x="151694" y="37408"/>
                  <a:pt x="151116" y="38011"/>
                  <a:pt x="150515" y="38327"/>
                </a:cubicBezTo>
                <a:cubicBezTo>
                  <a:pt x="150305" y="38439"/>
                  <a:pt x="150007" y="38458"/>
                  <a:pt x="149812" y="38591"/>
                </a:cubicBezTo>
                <a:cubicBezTo>
                  <a:pt x="149549" y="38769"/>
                  <a:pt x="149412" y="39099"/>
                  <a:pt x="149128" y="39291"/>
                </a:cubicBezTo>
                <a:cubicBezTo>
                  <a:pt x="148973" y="39395"/>
                  <a:pt x="148762" y="39361"/>
                  <a:pt x="148588" y="39467"/>
                </a:cubicBezTo>
                <a:cubicBezTo>
                  <a:pt x="147981" y="39839"/>
                  <a:pt x="147396" y="40191"/>
                  <a:pt x="146820" y="40516"/>
                </a:cubicBezTo>
                <a:close/>
                <a:moveTo>
                  <a:pt x="89521" y="65084"/>
                </a:moveTo>
                <a:cubicBezTo>
                  <a:pt x="89850" y="64930"/>
                  <a:pt x="90158" y="64861"/>
                  <a:pt x="90553" y="64924"/>
                </a:cubicBezTo>
                <a:cubicBezTo>
                  <a:pt x="90628" y="65277"/>
                  <a:pt x="89523" y="65594"/>
                  <a:pt x="89521" y="65084"/>
                </a:cubicBezTo>
                <a:close/>
                <a:moveTo>
                  <a:pt x="88601" y="65386"/>
                </a:moveTo>
                <a:cubicBezTo>
                  <a:pt x="88495" y="65015"/>
                  <a:pt x="89066" y="64955"/>
                  <a:pt x="89020" y="65341"/>
                </a:cubicBezTo>
                <a:cubicBezTo>
                  <a:pt x="88826" y="65527"/>
                  <a:pt x="88886" y="65347"/>
                  <a:pt x="88601" y="65386"/>
                </a:cubicBezTo>
                <a:close/>
                <a:moveTo>
                  <a:pt x="80054" y="64135"/>
                </a:moveTo>
                <a:cubicBezTo>
                  <a:pt x="80299" y="64047"/>
                  <a:pt x="80176" y="64188"/>
                  <a:pt x="80448" y="64275"/>
                </a:cubicBezTo>
                <a:cubicBezTo>
                  <a:pt x="80418" y="64666"/>
                  <a:pt x="79858" y="64468"/>
                  <a:pt x="80054" y="64135"/>
                </a:cubicBezTo>
                <a:close/>
                <a:moveTo>
                  <a:pt x="52780" y="27822"/>
                </a:moveTo>
                <a:cubicBezTo>
                  <a:pt x="52911" y="28265"/>
                  <a:pt x="53220" y="28146"/>
                  <a:pt x="53396" y="28452"/>
                </a:cubicBezTo>
                <a:cubicBezTo>
                  <a:pt x="53139" y="28440"/>
                  <a:pt x="52286" y="28233"/>
                  <a:pt x="52780" y="27822"/>
                </a:cubicBezTo>
                <a:close/>
                <a:moveTo>
                  <a:pt x="38203" y="19218"/>
                </a:moveTo>
                <a:cubicBezTo>
                  <a:pt x="38104" y="19499"/>
                  <a:pt x="37944" y="19130"/>
                  <a:pt x="37789" y="19173"/>
                </a:cubicBezTo>
                <a:cubicBezTo>
                  <a:pt x="37854" y="18863"/>
                  <a:pt x="38168" y="19018"/>
                  <a:pt x="38203" y="19218"/>
                </a:cubicBezTo>
                <a:close/>
                <a:moveTo>
                  <a:pt x="35624" y="19088"/>
                </a:moveTo>
                <a:cubicBezTo>
                  <a:pt x="35571" y="18857"/>
                  <a:pt x="36210" y="18732"/>
                  <a:pt x="36126" y="19093"/>
                </a:cubicBezTo>
                <a:cubicBezTo>
                  <a:pt x="36017" y="19223"/>
                  <a:pt x="35732" y="19218"/>
                  <a:pt x="35624" y="19088"/>
                </a:cubicBezTo>
                <a:close/>
                <a:moveTo>
                  <a:pt x="123700" y="51848"/>
                </a:moveTo>
                <a:cubicBezTo>
                  <a:pt x="123500" y="51874"/>
                  <a:pt x="123179" y="52265"/>
                  <a:pt x="123109" y="51904"/>
                </a:cubicBezTo>
                <a:cubicBezTo>
                  <a:pt x="123308" y="51877"/>
                  <a:pt x="123630" y="51487"/>
                  <a:pt x="123699" y="51848"/>
                </a:cubicBezTo>
                <a:close/>
                <a:moveTo>
                  <a:pt x="24060" y="20924"/>
                </a:moveTo>
                <a:lnTo>
                  <a:pt x="23960" y="20645"/>
                </a:lnTo>
                <a:cubicBezTo>
                  <a:pt x="24122" y="20543"/>
                  <a:pt x="24205" y="20630"/>
                  <a:pt x="24330" y="20620"/>
                </a:cubicBezTo>
                <a:cubicBezTo>
                  <a:pt x="24366" y="20791"/>
                  <a:pt x="24259" y="20883"/>
                  <a:pt x="24060" y="20924"/>
                </a:cubicBezTo>
                <a:close/>
                <a:moveTo>
                  <a:pt x="50001" y="23305"/>
                </a:moveTo>
                <a:cubicBezTo>
                  <a:pt x="50297" y="23038"/>
                  <a:pt x="50547" y="23234"/>
                  <a:pt x="50773" y="23543"/>
                </a:cubicBezTo>
                <a:lnTo>
                  <a:pt x="51217" y="24246"/>
                </a:lnTo>
                <a:cubicBezTo>
                  <a:pt x="51299" y="24362"/>
                  <a:pt x="51389" y="24285"/>
                  <a:pt x="51461" y="24370"/>
                </a:cubicBezTo>
                <a:cubicBezTo>
                  <a:pt x="51473" y="24381"/>
                  <a:pt x="51494" y="24551"/>
                  <a:pt x="51554" y="24630"/>
                </a:cubicBezTo>
                <a:cubicBezTo>
                  <a:pt x="51769" y="24900"/>
                  <a:pt x="52066" y="25096"/>
                  <a:pt x="52147" y="25357"/>
                </a:cubicBezTo>
                <a:cubicBezTo>
                  <a:pt x="52167" y="25424"/>
                  <a:pt x="51986" y="25595"/>
                  <a:pt x="52146" y="25680"/>
                </a:cubicBezTo>
                <a:lnTo>
                  <a:pt x="51912" y="25859"/>
                </a:lnTo>
                <a:cubicBezTo>
                  <a:pt x="51745" y="25785"/>
                  <a:pt x="51721" y="25691"/>
                  <a:pt x="51657" y="25531"/>
                </a:cubicBezTo>
                <a:cubicBezTo>
                  <a:pt x="51586" y="25363"/>
                  <a:pt x="51670" y="25107"/>
                  <a:pt x="51570" y="24954"/>
                </a:cubicBezTo>
                <a:cubicBezTo>
                  <a:pt x="51456" y="24769"/>
                  <a:pt x="51023" y="24542"/>
                  <a:pt x="50773" y="24199"/>
                </a:cubicBezTo>
                <a:lnTo>
                  <a:pt x="50493" y="23826"/>
                </a:lnTo>
                <a:cubicBezTo>
                  <a:pt x="50344" y="23638"/>
                  <a:pt x="50180" y="23464"/>
                  <a:pt x="50001" y="23305"/>
                </a:cubicBezTo>
                <a:close/>
                <a:moveTo>
                  <a:pt x="49493" y="22598"/>
                </a:moveTo>
                <a:cubicBezTo>
                  <a:pt x="49704" y="22572"/>
                  <a:pt x="50024" y="22897"/>
                  <a:pt x="49816" y="23130"/>
                </a:cubicBezTo>
                <a:cubicBezTo>
                  <a:pt x="49625" y="23050"/>
                  <a:pt x="49174" y="22918"/>
                  <a:pt x="49493" y="22598"/>
                </a:cubicBezTo>
                <a:close/>
                <a:moveTo>
                  <a:pt x="25728" y="19741"/>
                </a:moveTo>
                <a:cubicBezTo>
                  <a:pt x="25910" y="19543"/>
                  <a:pt x="25993" y="19283"/>
                  <a:pt x="26414" y="19226"/>
                </a:cubicBezTo>
                <a:cubicBezTo>
                  <a:pt x="26500" y="19693"/>
                  <a:pt x="26071" y="19941"/>
                  <a:pt x="25728" y="19741"/>
                </a:cubicBezTo>
                <a:close/>
                <a:moveTo>
                  <a:pt x="48503" y="22075"/>
                </a:moveTo>
                <a:lnTo>
                  <a:pt x="48162" y="21825"/>
                </a:lnTo>
                <a:cubicBezTo>
                  <a:pt x="48326" y="21445"/>
                  <a:pt x="48807" y="21806"/>
                  <a:pt x="48503" y="22075"/>
                </a:cubicBezTo>
                <a:close/>
                <a:moveTo>
                  <a:pt x="31354" y="18534"/>
                </a:moveTo>
                <a:cubicBezTo>
                  <a:pt x="31047" y="18687"/>
                  <a:pt x="31042" y="18372"/>
                  <a:pt x="30871" y="18310"/>
                </a:cubicBezTo>
                <a:cubicBezTo>
                  <a:pt x="30932" y="18072"/>
                  <a:pt x="31419" y="18188"/>
                  <a:pt x="31354" y="18534"/>
                </a:cubicBezTo>
                <a:close/>
                <a:moveTo>
                  <a:pt x="102466" y="60047"/>
                </a:moveTo>
                <a:cubicBezTo>
                  <a:pt x="102342" y="59816"/>
                  <a:pt x="102463" y="59699"/>
                  <a:pt x="102699" y="59632"/>
                </a:cubicBezTo>
                <a:cubicBezTo>
                  <a:pt x="102824" y="59862"/>
                  <a:pt x="102703" y="59980"/>
                  <a:pt x="102466" y="60046"/>
                </a:cubicBezTo>
                <a:close/>
                <a:moveTo>
                  <a:pt x="40549" y="18476"/>
                </a:moveTo>
                <a:cubicBezTo>
                  <a:pt x="40142" y="18384"/>
                  <a:pt x="40175" y="17926"/>
                  <a:pt x="39672" y="17916"/>
                </a:cubicBezTo>
                <a:cubicBezTo>
                  <a:pt x="39712" y="17408"/>
                  <a:pt x="40105" y="17793"/>
                  <a:pt x="40316" y="17826"/>
                </a:cubicBezTo>
                <a:cubicBezTo>
                  <a:pt x="40615" y="17866"/>
                  <a:pt x="40964" y="17715"/>
                  <a:pt x="41102" y="17982"/>
                </a:cubicBezTo>
                <a:cubicBezTo>
                  <a:pt x="40943" y="18104"/>
                  <a:pt x="40719" y="18117"/>
                  <a:pt x="40453" y="18054"/>
                </a:cubicBezTo>
                <a:cubicBezTo>
                  <a:pt x="40288" y="18348"/>
                  <a:pt x="40718" y="18184"/>
                  <a:pt x="40549" y="18476"/>
                </a:cubicBezTo>
                <a:close/>
                <a:moveTo>
                  <a:pt x="41379" y="18354"/>
                </a:moveTo>
                <a:cubicBezTo>
                  <a:pt x="40924" y="18192"/>
                  <a:pt x="41635" y="17775"/>
                  <a:pt x="41707" y="18128"/>
                </a:cubicBezTo>
                <a:cubicBezTo>
                  <a:pt x="41684" y="18366"/>
                  <a:pt x="41327" y="17979"/>
                  <a:pt x="41379" y="18354"/>
                </a:cubicBezTo>
                <a:close/>
                <a:moveTo>
                  <a:pt x="89057" y="63551"/>
                </a:moveTo>
                <a:cubicBezTo>
                  <a:pt x="89244" y="63579"/>
                  <a:pt x="89620" y="63336"/>
                  <a:pt x="89561" y="63681"/>
                </a:cubicBezTo>
                <a:cubicBezTo>
                  <a:pt x="89333" y="63783"/>
                  <a:pt x="89081" y="63949"/>
                  <a:pt x="89057" y="63551"/>
                </a:cubicBezTo>
                <a:close/>
                <a:moveTo>
                  <a:pt x="43782" y="18640"/>
                </a:moveTo>
                <a:cubicBezTo>
                  <a:pt x="43845" y="18264"/>
                  <a:pt x="44505" y="18638"/>
                  <a:pt x="44250" y="18911"/>
                </a:cubicBezTo>
                <a:cubicBezTo>
                  <a:pt x="44021" y="18892"/>
                  <a:pt x="43875" y="18880"/>
                  <a:pt x="43782" y="18640"/>
                </a:cubicBezTo>
                <a:close/>
                <a:moveTo>
                  <a:pt x="99091" y="60140"/>
                </a:moveTo>
                <a:cubicBezTo>
                  <a:pt x="99238" y="60137"/>
                  <a:pt x="99363" y="60188"/>
                  <a:pt x="99510" y="60185"/>
                </a:cubicBezTo>
                <a:cubicBezTo>
                  <a:pt x="99563" y="60640"/>
                  <a:pt x="98953" y="60657"/>
                  <a:pt x="99091" y="60140"/>
                </a:cubicBezTo>
                <a:close/>
                <a:moveTo>
                  <a:pt x="44855" y="18831"/>
                </a:moveTo>
                <a:cubicBezTo>
                  <a:pt x="45107" y="18925"/>
                  <a:pt x="45353" y="19037"/>
                  <a:pt x="45597" y="19149"/>
                </a:cubicBezTo>
                <a:cubicBezTo>
                  <a:pt x="45540" y="19462"/>
                  <a:pt x="44670" y="19087"/>
                  <a:pt x="44855" y="18831"/>
                </a:cubicBezTo>
                <a:close/>
                <a:moveTo>
                  <a:pt x="111805" y="55137"/>
                </a:moveTo>
                <a:cubicBezTo>
                  <a:pt x="111568" y="55260"/>
                  <a:pt x="111343" y="55348"/>
                  <a:pt x="111259" y="55048"/>
                </a:cubicBezTo>
                <a:cubicBezTo>
                  <a:pt x="111336" y="54834"/>
                  <a:pt x="111729" y="54760"/>
                  <a:pt x="111805" y="55137"/>
                </a:cubicBezTo>
                <a:close/>
                <a:moveTo>
                  <a:pt x="105278" y="57599"/>
                </a:moveTo>
                <a:cubicBezTo>
                  <a:pt x="105468" y="57530"/>
                  <a:pt x="105818" y="57115"/>
                  <a:pt x="106039" y="57493"/>
                </a:cubicBezTo>
                <a:cubicBezTo>
                  <a:pt x="105705" y="57573"/>
                  <a:pt x="105492" y="58085"/>
                  <a:pt x="105278" y="57599"/>
                </a:cubicBezTo>
                <a:close/>
                <a:moveTo>
                  <a:pt x="111167" y="55304"/>
                </a:moveTo>
                <a:lnTo>
                  <a:pt x="110740" y="55488"/>
                </a:lnTo>
                <a:cubicBezTo>
                  <a:pt x="110490" y="55265"/>
                  <a:pt x="111177" y="54968"/>
                  <a:pt x="111167" y="55304"/>
                </a:cubicBezTo>
                <a:close/>
                <a:moveTo>
                  <a:pt x="49149" y="21200"/>
                </a:moveTo>
                <a:cubicBezTo>
                  <a:pt x="48974" y="21122"/>
                  <a:pt x="48998" y="21004"/>
                  <a:pt x="48918" y="20906"/>
                </a:cubicBezTo>
                <a:cubicBezTo>
                  <a:pt x="49037" y="20777"/>
                  <a:pt x="49175" y="20815"/>
                  <a:pt x="49325" y="20961"/>
                </a:cubicBezTo>
                <a:close/>
                <a:moveTo>
                  <a:pt x="47966" y="20396"/>
                </a:moveTo>
                <a:lnTo>
                  <a:pt x="47658" y="20216"/>
                </a:lnTo>
                <a:cubicBezTo>
                  <a:pt x="47792" y="19853"/>
                  <a:pt x="48233" y="20109"/>
                  <a:pt x="47966" y="20396"/>
                </a:cubicBezTo>
                <a:close/>
                <a:moveTo>
                  <a:pt x="50541" y="22184"/>
                </a:moveTo>
                <a:cubicBezTo>
                  <a:pt x="50485" y="22106"/>
                  <a:pt x="50588" y="22072"/>
                  <a:pt x="50673" y="22036"/>
                </a:cubicBezTo>
                <a:cubicBezTo>
                  <a:pt x="50790" y="21987"/>
                  <a:pt x="50936" y="21952"/>
                  <a:pt x="51137" y="22201"/>
                </a:cubicBezTo>
                <a:cubicBezTo>
                  <a:pt x="51125" y="22188"/>
                  <a:pt x="51056" y="22350"/>
                  <a:pt x="51137" y="22336"/>
                </a:cubicBezTo>
                <a:cubicBezTo>
                  <a:pt x="51158" y="22331"/>
                  <a:pt x="51687" y="22472"/>
                  <a:pt x="51535" y="22712"/>
                </a:cubicBezTo>
                <a:cubicBezTo>
                  <a:pt x="51192" y="23060"/>
                  <a:pt x="50874" y="22037"/>
                  <a:pt x="50541" y="22184"/>
                </a:cubicBezTo>
                <a:close/>
                <a:moveTo>
                  <a:pt x="63046" y="39780"/>
                </a:moveTo>
                <a:cubicBezTo>
                  <a:pt x="62941" y="39578"/>
                  <a:pt x="62849" y="39382"/>
                  <a:pt x="62906" y="39235"/>
                </a:cubicBezTo>
                <a:cubicBezTo>
                  <a:pt x="63203" y="39124"/>
                  <a:pt x="63361" y="39684"/>
                  <a:pt x="63046" y="39780"/>
                </a:cubicBezTo>
                <a:close/>
                <a:moveTo>
                  <a:pt x="61530" y="35699"/>
                </a:moveTo>
                <a:cubicBezTo>
                  <a:pt x="61789" y="35725"/>
                  <a:pt x="61828" y="36274"/>
                  <a:pt x="61999" y="36505"/>
                </a:cubicBezTo>
                <a:cubicBezTo>
                  <a:pt x="61694" y="36488"/>
                  <a:pt x="61591" y="35979"/>
                  <a:pt x="61530" y="35699"/>
                </a:cubicBezTo>
                <a:close/>
                <a:moveTo>
                  <a:pt x="60870" y="34466"/>
                </a:moveTo>
                <a:cubicBezTo>
                  <a:pt x="61303" y="34398"/>
                  <a:pt x="61346" y="34845"/>
                  <a:pt x="61392" y="35150"/>
                </a:cubicBezTo>
                <a:cubicBezTo>
                  <a:pt x="61080" y="35253"/>
                  <a:pt x="61032" y="34724"/>
                  <a:pt x="60870" y="34466"/>
                </a:cubicBezTo>
                <a:close/>
                <a:moveTo>
                  <a:pt x="60154" y="31706"/>
                </a:moveTo>
                <a:cubicBezTo>
                  <a:pt x="60482" y="32710"/>
                  <a:pt x="59086" y="31781"/>
                  <a:pt x="60154" y="31706"/>
                </a:cubicBezTo>
                <a:close/>
                <a:moveTo>
                  <a:pt x="59159" y="30297"/>
                </a:moveTo>
                <a:lnTo>
                  <a:pt x="59425" y="30168"/>
                </a:lnTo>
                <a:cubicBezTo>
                  <a:pt x="59551" y="30353"/>
                  <a:pt x="59570" y="30504"/>
                  <a:pt x="59541" y="30638"/>
                </a:cubicBezTo>
                <a:cubicBezTo>
                  <a:pt x="59375" y="30628"/>
                  <a:pt x="59282" y="30425"/>
                  <a:pt x="59159" y="30297"/>
                </a:cubicBezTo>
                <a:close/>
                <a:moveTo>
                  <a:pt x="57623" y="27093"/>
                </a:moveTo>
                <a:cubicBezTo>
                  <a:pt x="58072" y="26914"/>
                  <a:pt x="58246" y="27438"/>
                  <a:pt x="58349" y="27807"/>
                </a:cubicBezTo>
                <a:cubicBezTo>
                  <a:pt x="57877" y="27819"/>
                  <a:pt x="57912" y="27386"/>
                  <a:pt x="57623" y="27093"/>
                </a:cubicBezTo>
                <a:close/>
                <a:moveTo>
                  <a:pt x="63282" y="38156"/>
                </a:moveTo>
                <a:cubicBezTo>
                  <a:pt x="63315" y="38332"/>
                  <a:pt x="63635" y="38604"/>
                  <a:pt x="63293" y="38655"/>
                </a:cubicBezTo>
                <a:cubicBezTo>
                  <a:pt x="63103" y="38598"/>
                  <a:pt x="63007" y="38259"/>
                  <a:pt x="63282" y="38156"/>
                </a:cubicBezTo>
                <a:close/>
                <a:moveTo>
                  <a:pt x="56951" y="25552"/>
                </a:moveTo>
                <a:cubicBezTo>
                  <a:pt x="57269" y="25414"/>
                  <a:pt x="57415" y="26031"/>
                  <a:pt x="57627" y="26300"/>
                </a:cubicBezTo>
                <a:cubicBezTo>
                  <a:pt x="57322" y="26412"/>
                  <a:pt x="56935" y="25842"/>
                  <a:pt x="56951" y="25552"/>
                </a:cubicBezTo>
                <a:close/>
                <a:moveTo>
                  <a:pt x="56579" y="24962"/>
                </a:moveTo>
                <a:cubicBezTo>
                  <a:pt x="56807" y="24818"/>
                  <a:pt x="57030" y="25236"/>
                  <a:pt x="56982" y="25414"/>
                </a:cubicBezTo>
                <a:cubicBezTo>
                  <a:pt x="56792" y="25375"/>
                  <a:pt x="56525" y="25181"/>
                  <a:pt x="56579" y="24962"/>
                </a:cubicBezTo>
                <a:close/>
                <a:moveTo>
                  <a:pt x="54789" y="22492"/>
                </a:moveTo>
                <a:cubicBezTo>
                  <a:pt x="54509" y="22404"/>
                  <a:pt x="54757" y="22164"/>
                  <a:pt x="54739" y="22126"/>
                </a:cubicBezTo>
                <a:cubicBezTo>
                  <a:pt x="54658" y="21943"/>
                  <a:pt x="54159" y="21902"/>
                  <a:pt x="54548" y="21599"/>
                </a:cubicBezTo>
                <a:cubicBezTo>
                  <a:pt x="54625" y="21743"/>
                  <a:pt x="54829" y="21846"/>
                  <a:pt x="54889" y="21998"/>
                </a:cubicBezTo>
                <a:cubicBezTo>
                  <a:pt x="54899" y="22023"/>
                  <a:pt x="54739" y="22097"/>
                  <a:pt x="54740" y="22126"/>
                </a:cubicBezTo>
                <a:cubicBezTo>
                  <a:pt x="54745" y="22262"/>
                  <a:pt x="55052" y="22390"/>
                  <a:pt x="54789" y="22492"/>
                </a:cubicBezTo>
                <a:close/>
                <a:moveTo>
                  <a:pt x="63075" y="36733"/>
                </a:moveTo>
                <a:cubicBezTo>
                  <a:pt x="63252" y="37031"/>
                  <a:pt x="63225" y="37258"/>
                  <a:pt x="62941" y="37399"/>
                </a:cubicBezTo>
                <a:cubicBezTo>
                  <a:pt x="62587" y="37257"/>
                  <a:pt x="62765" y="36866"/>
                  <a:pt x="63075" y="36733"/>
                </a:cubicBezTo>
                <a:close/>
                <a:moveTo>
                  <a:pt x="49613" y="17585"/>
                </a:moveTo>
                <a:cubicBezTo>
                  <a:pt x="49389" y="17440"/>
                  <a:pt x="49160" y="17298"/>
                  <a:pt x="49313" y="17066"/>
                </a:cubicBezTo>
                <a:cubicBezTo>
                  <a:pt x="49586" y="17202"/>
                  <a:pt x="49819" y="17348"/>
                  <a:pt x="49613" y="17585"/>
                </a:cubicBezTo>
                <a:close/>
                <a:moveTo>
                  <a:pt x="112545" y="50822"/>
                </a:moveTo>
                <a:cubicBezTo>
                  <a:pt x="112297" y="50396"/>
                  <a:pt x="112832" y="50485"/>
                  <a:pt x="113056" y="50382"/>
                </a:cubicBezTo>
                <a:cubicBezTo>
                  <a:pt x="113361" y="50241"/>
                  <a:pt x="113658" y="49876"/>
                  <a:pt x="113895" y="50226"/>
                </a:cubicBezTo>
                <a:cubicBezTo>
                  <a:pt x="113492" y="50719"/>
                  <a:pt x="113108" y="50608"/>
                  <a:pt x="112545" y="50822"/>
                </a:cubicBezTo>
                <a:close/>
                <a:moveTo>
                  <a:pt x="44786" y="15123"/>
                </a:moveTo>
                <a:cubicBezTo>
                  <a:pt x="44876" y="14888"/>
                  <a:pt x="45231" y="15028"/>
                  <a:pt x="45311" y="15197"/>
                </a:cubicBezTo>
                <a:cubicBezTo>
                  <a:pt x="45215" y="15429"/>
                  <a:pt x="44869" y="15292"/>
                  <a:pt x="44786" y="15123"/>
                </a:cubicBezTo>
                <a:close/>
                <a:moveTo>
                  <a:pt x="40146" y="13595"/>
                </a:moveTo>
                <a:cubicBezTo>
                  <a:pt x="40335" y="14503"/>
                  <a:pt x="38869" y="13636"/>
                  <a:pt x="40146" y="13595"/>
                </a:cubicBezTo>
                <a:close/>
                <a:moveTo>
                  <a:pt x="110899" y="51437"/>
                </a:moveTo>
                <a:cubicBezTo>
                  <a:pt x="110770" y="51080"/>
                  <a:pt x="111213" y="51217"/>
                  <a:pt x="111367" y="51125"/>
                </a:cubicBezTo>
                <a:cubicBezTo>
                  <a:pt x="111567" y="51005"/>
                  <a:pt x="111765" y="50628"/>
                  <a:pt x="112003" y="50737"/>
                </a:cubicBezTo>
                <a:cubicBezTo>
                  <a:pt x="112037" y="51278"/>
                  <a:pt x="111353" y="51397"/>
                  <a:pt x="110899" y="51437"/>
                </a:cubicBezTo>
                <a:close/>
                <a:moveTo>
                  <a:pt x="102229" y="54374"/>
                </a:moveTo>
                <a:cubicBezTo>
                  <a:pt x="102460" y="54208"/>
                  <a:pt x="102068" y="54212"/>
                  <a:pt x="102079" y="54009"/>
                </a:cubicBezTo>
                <a:cubicBezTo>
                  <a:pt x="102665" y="54320"/>
                  <a:pt x="103545" y="53930"/>
                  <a:pt x="104564" y="53507"/>
                </a:cubicBezTo>
                <a:cubicBezTo>
                  <a:pt x="104992" y="53330"/>
                  <a:pt x="105453" y="53246"/>
                  <a:pt x="105706" y="53131"/>
                </a:cubicBezTo>
                <a:cubicBezTo>
                  <a:pt x="105775" y="53099"/>
                  <a:pt x="105899" y="52828"/>
                  <a:pt x="105968" y="52805"/>
                </a:cubicBezTo>
                <a:cubicBezTo>
                  <a:pt x="106154" y="52746"/>
                  <a:pt x="106326" y="52918"/>
                  <a:pt x="106508" y="52898"/>
                </a:cubicBezTo>
                <a:cubicBezTo>
                  <a:pt x="106523" y="52897"/>
                  <a:pt x="106793" y="52765"/>
                  <a:pt x="106933" y="52719"/>
                </a:cubicBezTo>
                <a:cubicBezTo>
                  <a:pt x="107275" y="52605"/>
                  <a:pt x="108015" y="52356"/>
                  <a:pt x="108373" y="52100"/>
                </a:cubicBezTo>
                <a:cubicBezTo>
                  <a:pt x="108541" y="51980"/>
                  <a:pt x="108638" y="51593"/>
                  <a:pt x="109055" y="51591"/>
                </a:cubicBezTo>
                <a:cubicBezTo>
                  <a:pt x="109142" y="51591"/>
                  <a:pt x="109180" y="51738"/>
                  <a:pt x="109304" y="51699"/>
                </a:cubicBezTo>
                <a:cubicBezTo>
                  <a:pt x="109522" y="51629"/>
                  <a:pt x="109603" y="51418"/>
                  <a:pt x="109772" y="51389"/>
                </a:cubicBezTo>
                <a:cubicBezTo>
                  <a:pt x="109957" y="51358"/>
                  <a:pt x="110060" y="51370"/>
                  <a:pt x="110274" y="51388"/>
                </a:cubicBezTo>
                <a:cubicBezTo>
                  <a:pt x="110390" y="51397"/>
                  <a:pt x="110695" y="51279"/>
                  <a:pt x="110731" y="51512"/>
                </a:cubicBezTo>
                <a:cubicBezTo>
                  <a:pt x="110593" y="51828"/>
                  <a:pt x="110298" y="51717"/>
                  <a:pt x="110053" y="51805"/>
                </a:cubicBezTo>
                <a:cubicBezTo>
                  <a:pt x="109931" y="51849"/>
                  <a:pt x="109743" y="52044"/>
                  <a:pt x="109754" y="52042"/>
                </a:cubicBezTo>
                <a:cubicBezTo>
                  <a:pt x="109683" y="52062"/>
                  <a:pt x="109521" y="51928"/>
                  <a:pt x="109506" y="51934"/>
                </a:cubicBezTo>
                <a:cubicBezTo>
                  <a:pt x="109321" y="52005"/>
                  <a:pt x="109405" y="52172"/>
                  <a:pt x="109330" y="52225"/>
                </a:cubicBezTo>
                <a:cubicBezTo>
                  <a:pt x="109229" y="52298"/>
                  <a:pt x="108569" y="52330"/>
                  <a:pt x="108405" y="52409"/>
                </a:cubicBezTo>
                <a:cubicBezTo>
                  <a:pt x="108249" y="52484"/>
                  <a:pt x="108154" y="52732"/>
                  <a:pt x="107976" y="52810"/>
                </a:cubicBezTo>
                <a:cubicBezTo>
                  <a:pt x="108020" y="52790"/>
                  <a:pt x="107570" y="52956"/>
                  <a:pt x="107636" y="52956"/>
                </a:cubicBezTo>
                <a:cubicBezTo>
                  <a:pt x="107543" y="52957"/>
                  <a:pt x="107490" y="52801"/>
                  <a:pt x="107390" y="52848"/>
                </a:cubicBezTo>
                <a:cubicBezTo>
                  <a:pt x="107135" y="52961"/>
                  <a:pt x="106963" y="53264"/>
                  <a:pt x="106702" y="53353"/>
                </a:cubicBezTo>
                <a:cubicBezTo>
                  <a:pt x="106532" y="53410"/>
                  <a:pt x="106343" y="53231"/>
                  <a:pt x="106161" y="53260"/>
                </a:cubicBezTo>
                <a:cubicBezTo>
                  <a:pt x="106130" y="53265"/>
                  <a:pt x="105966" y="53443"/>
                  <a:pt x="105860" y="53495"/>
                </a:cubicBezTo>
                <a:cubicBezTo>
                  <a:pt x="105725" y="53558"/>
                  <a:pt x="105670" y="53459"/>
                  <a:pt x="105566" y="53512"/>
                </a:cubicBezTo>
                <a:cubicBezTo>
                  <a:pt x="105499" y="53546"/>
                  <a:pt x="105525" y="53647"/>
                  <a:pt x="105435" y="53674"/>
                </a:cubicBezTo>
                <a:cubicBezTo>
                  <a:pt x="105113" y="53770"/>
                  <a:pt x="104186" y="54127"/>
                  <a:pt x="103735" y="54391"/>
                </a:cubicBezTo>
                <a:cubicBezTo>
                  <a:pt x="103575" y="54485"/>
                  <a:pt x="103629" y="54618"/>
                  <a:pt x="103556" y="54679"/>
                </a:cubicBezTo>
                <a:cubicBezTo>
                  <a:pt x="103432" y="54783"/>
                  <a:pt x="103318" y="54630"/>
                  <a:pt x="103176" y="54729"/>
                </a:cubicBezTo>
                <a:cubicBezTo>
                  <a:pt x="103108" y="54779"/>
                  <a:pt x="103162" y="54935"/>
                  <a:pt x="102997" y="55017"/>
                </a:cubicBezTo>
                <a:cubicBezTo>
                  <a:pt x="103010" y="55011"/>
                  <a:pt x="102906" y="54827"/>
                  <a:pt x="102837" y="54870"/>
                </a:cubicBezTo>
                <a:cubicBezTo>
                  <a:pt x="102683" y="54965"/>
                  <a:pt x="102687" y="54989"/>
                  <a:pt x="102619" y="55067"/>
                </a:cubicBezTo>
                <a:cubicBezTo>
                  <a:pt x="102429" y="55286"/>
                  <a:pt x="102296" y="55130"/>
                  <a:pt x="101984" y="55224"/>
                </a:cubicBezTo>
                <a:cubicBezTo>
                  <a:pt x="101738" y="55299"/>
                  <a:pt x="101624" y="55476"/>
                  <a:pt x="101341" y="55598"/>
                </a:cubicBezTo>
                <a:cubicBezTo>
                  <a:pt x="100977" y="55756"/>
                  <a:pt x="100422" y="55755"/>
                  <a:pt x="99985" y="55939"/>
                </a:cubicBezTo>
                <a:cubicBezTo>
                  <a:pt x="99790" y="56021"/>
                  <a:pt x="99682" y="56194"/>
                  <a:pt x="99510" y="56239"/>
                </a:cubicBezTo>
                <a:cubicBezTo>
                  <a:pt x="99348" y="56281"/>
                  <a:pt x="99091" y="56212"/>
                  <a:pt x="98923" y="56266"/>
                </a:cubicBezTo>
                <a:cubicBezTo>
                  <a:pt x="98471" y="56408"/>
                  <a:pt x="98149" y="56718"/>
                  <a:pt x="97642" y="56786"/>
                </a:cubicBezTo>
                <a:cubicBezTo>
                  <a:pt x="97510" y="56803"/>
                  <a:pt x="97350" y="56696"/>
                  <a:pt x="97313" y="56705"/>
                </a:cubicBezTo>
                <a:cubicBezTo>
                  <a:pt x="97266" y="56715"/>
                  <a:pt x="97191" y="56856"/>
                  <a:pt x="97095" y="56900"/>
                </a:cubicBezTo>
                <a:cubicBezTo>
                  <a:pt x="96842" y="57011"/>
                  <a:pt x="96597" y="56971"/>
                  <a:pt x="96469" y="57042"/>
                </a:cubicBezTo>
                <a:cubicBezTo>
                  <a:pt x="96280" y="57143"/>
                  <a:pt x="96295" y="57359"/>
                  <a:pt x="96158" y="57482"/>
                </a:cubicBezTo>
                <a:cubicBezTo>
                  <a:pt x="96055" y="57575"/>
                  <a:pt x="95859" y="57573"/>
                  <a:pt x="95739" y="57643"/>
                </a:cubicBezTo>
                <a:cubicBezTo>
                  <a:pt x="95568" y="57747"/>
                  <a:pt x="95487" y="57940"/>
                  <a:pt x="95393" y="57985"/>
                </a:cubicBezTo>
                <a:cubicBezTo>
                  <a:pt x="95006" y="58173"/>
                  <a:pt x="94444" y="58123"/>
                  <a:pt x="93999" y="58282"/>
                </a:cubicBezTo>
                <a:cubicBezTo>
                  <a:pt x="93772" y="58362"/>
                  <a:pt x="93546" y="58716"/>
                  <a:pt x="93210" y="58650"/>
                </a:cubicBezTo>
                <a:cubicBezTo>
                  <a:pt x="93187" y="58647"/>
                  <a:pt x="93076" y="58489"/>
                  <a:pt x="93068" y="58490"/>
                </a:cubicBezTo>
                <a:cubicBezTo>
                  <a:pt x="92907" y="58509"/>
                  <a:pt x="92838" y="58712"/>
                  <a:pt x="92689" y="58714"/>
                </a:cubicBezTo>
                <a:cubicBezTo>
                  <a:pt x="92539" y="58716"/>
                  <a:pt x="92403" y="58533"/>
                  <a:pt x="92280" y="58528"/>
                </a:cubicBezTo>
                <a:cubicBezTo>
                  <a:pt x="91720" y="58498"/>
                  <a:pt x="91178" y="58861"/>
                  <a:pt x="90549" y="58984"/>
                </a:cubicBezTo>
                <a:cubicBezTo>
                  <a:pt x="90442" y="59004"/>
                  <a:pt x="90317" y="58933"/>
                  <a:pt x="90303" y="58936"/>
                </a:cubicBezTo>
                <a:cubicBezTo>
                  <a:pt x="90239" y="58948"/>
                  <a:pt x="90208" y="59077"/>
                  <a:pt x="90096" y="59083"/>
                </a:cubicBezTo>
                <a:cubicBezTo>
                  <a:pt x="89976" y="59088"/>
                  <a:pt x="89799" y="58950"/>
                  <a:pt x="89682" y="58958"/>
                </a:cubicBezTo>
                <a:cubicBezTo>
                  <a:pt x="89557" y="58966"/>
                  <a:pt x="89569" y="59070"/>
                  <a:pt x="89472" y="59098"/>
                </a:cubicBezTo>
                <a:cubicBezTo>
                  <a:pt x="89340" y="59136"/>
                  <a:pt x="89295" y="59027"/>
                  <a:pt x="89155" y="59047"/>
                </a:cubicBezTo>
                <a:cubicBezTo>
                  <a:pt x="88980" y="59069"/>
                  <a:pt x="88815" y="59200"/>
                  <a:pt x="88633" y="59220"/>
                </a:cubicBezTo>
                <a:cubicBezTo>
                  <a:pt x="88496" y="59235"/>
                  <a:pt x="88460" y="59121"/>
                  <a:pt x="88319" y="59154"/>
                </a:cubicBezTo>
                <a:cubicBezTo>
                  <a:pt x="88161" y="59188"/>
                  <a:pt x="88189" y="59358"/>
                  <a:pt x="88026" y="59382"/>
                </a:cubicBezTo>
                <a:cubicBezTo>
                  <a:pt x="87961" y="59392"/>
                  <a:pt x="87841" y="59226"/>
                  <a:pt x="87713" y="59303"/>
                </a:cubicBezTo>
                <a:cubicBezTo>
                  <a:pt x="87679" y="58912"/>
                  <a:pt x="87931" y="59135"/>
                  <a:pt x="88083" y="59080"/>
                </a:cubicBezTo>
                <a:cubicBezTo>
                  <a:pt x="88198" y="59033"/>
                  <a:pt x="88331" y="58869"/>
                  <a:pt x="88444" y="58842"/>
                </a:cubicBezTo>
                <a:cubicBezTo>
                  <a:pt x="88810" y="58753"/>
                  <a:pt x="89191" y="58858"/>
                  <a:pt x="89576" y="58776"/>
                </a:cubicBezTo>
                <a:cubicBezTo>
                  <a:pt x="89749" y="58745"/>
                  <a:pt x="90300" y="58558"/>
                  <a:pt x="90351" y="58420"/>
                </a:cubicBezTo>
                <a:cubicBezTo>
                  <a:pt x="90456" y="58142"/>
                  <a:pt x="90409" y="58308"/>
                  <a:pt x="90763" y="58223"/>
                </a:cubicBezTo>
                <a:cubicBezTo>
                  <a:pt x="91017" y="58166"/>
                  <a:pt x="91287" y="57982"/>
                  <a:pt x="91506" y="57927"/>
                </a:cubicBezTo>
                <a:cubicBezTo>
                  <a:pt x="91940" y="57832"/>
                  <a:pt x="93112" y="57537"/>
                  <a:pt x="93643" y="57256"/>
                </a:cubicBezTo>
                <a:cubicBezTo>
                  <a:pt x="93788" y="57182"/>
                  <a:pt x="93924" y="57293"/>
                  <a:pt x="93998" y="57237"/>
                </a:cubicBezTo>
                <a:cubicBezTo>
                  <a:pt x="94166" y="57106"/>
                  <a:pt x="94201" y="56782"/>
                  <a:pt x="94348" y="56689"/>
                </a:cubicBezTo>
                <a:cubicBezTo>
                  <a:pt x="94597" y="56531"/>
                  <a:pt x="94986" y="56675"/>
                  <a:pt x="95162" y="56385"/>
                </a:cubicBezTo>
                <a:cubicBezTo>
                  <a:pt x="95230" y="56568"/>
                  <a:pt x="94984" y="56586"/>
                  <a:pt x="95139" y="56816"/>
                </a:cubicBezTo>
                <a:cubicBezTo>
                  <a:pt x="95280" y="56719"/>
                  <a:pt x="95481" y="56646"/>
                  <a:pt x="95363" y="56413"/>
                </a:cubicBezTo>
                <a:cubicBezTo>
                  <a:pt x="95821" y="56632"/>
                  <a:pt x="96566" y="55930"/>
                  <a:pt x="97320" y="55746"/>
                </a:cubicBezTo>
                <a:cubicBezTo>
                  <a:pt x="97392" y="55728"/>
                  <a:pt x="97503" y="55634"/>
                  <a:pt x="97576" y="55641"/>
                </a:cubicBezTo>
                <a:cubicBezTo>
                  <a:pt x="97588" y="55641"/>
                  <a:pt x="97741" y="55787"/>
                  <a:pt x="97735" y="55790"/>
                </a:cubicBezTo>
                <a:cubicBezTo>
                  <a:pt x="97807" y="55759"/>
                  <a:pt x="97918" y="55351"/>
                  <a:pt x="98343" y="55329"/>
                </a:cubicBezTo>
                <a:cubicBezTo>
                  <a:pt x="98612" y="55596"/>
                  <a:pt x="98294" y="55524"/>
                  <a:pt x="98673" y="55408"/>
                </a:cubicBezTo>
                <a:cubicBezTo>
                  <a:pt x="98808" y="55366"/>
                  <a:pt x="99009" y="55474"/>
                  <a:pt x="99089" y="55451"/>
                </a:cubicBezTo>
                <a:cubicBezTo>
                  <a:pt x="99243" y="55408"/>
                  <a:pt x="99237" y="55287"/>
                  <a:pt x="99393" y="55222"/>
                </a:cubicBezTo>
                <a:cubicBezTo>
                  <a:pt x="99778" y="55058"/>
                  <a:pt x="100354" y="55036"/>
                  <a:pt x="100662" y="54918"/>
                </a:cubicBezTo>
                <a:cubicBezTo>
                  <a:pt x="101214" y="54701"/>
                  <a:pt x="101706" y="54095"/>
                  <a:pt x="102231" y="54374"/>
                </a:cubicBezTo>
                <a:close/>
                <a:moveTo>
                  <a:pt x="120494" y="47130"/>
                </a:moveTo>
                <a:cubicBezTo>
                  <a:pt x="120480" y="46709"/>
                  <a:pt x="121197" y="46150"/>
                  <a:pt x="121540" y="46317"/>
                </a:cubicBezTo>
                <a:cubicBezTo>
                  <a:pt x="121628" y="46657"/>
                  <a:pt x="121088" y="46688"/>
                  <a:pt x="120871" y="46847"/>
                </a:cubicBezTo>
                <a:cubicBezTo>
                  <a:pt x="120687" y="46981"/>
                  <a:pt x="120694" y="47307"/>
                  <a:pt x="120495" y="47130"/>
                </a:cubicBezTo>
                <a:close/>
                <a:moveTo>
                  <a:pt x="118187" y="48295"/>
                </a:moveTo>
                <a:cubicBezTo>
                  <a:pt x="117880" y="47641"/>
                  <a:pt x="118505" y="47817"/>
                  <a:pt x="118821" y="47464"/>
                </a:cubicBezTo>
                <a:cubicBezTo>
                  <a:pt x="119200" y="47984"/>
                  <a:pt x="118583" y="48094"/>
                  <a:pt x="118187" y="48295"/>
                </a:cubicBezTo>
                <a:close/>
                <a:moveTo>
                  <a:pt x="114065" y="50151"/>
                </a:moveTo>
                <a:cubicBezTo>
                  <a:pt x="113792" y="49709"/>
                  <a:pt x="114427" y="49699"/>
                  <a:pt x="114701" y="49542"/>
                </a:cubicBezTo>
                <a:cubicBezTo>
                  <a:pt x="114806" y="49483"/>
                  <a:pt x="114863" y="49252"/>
                  <a:pt x="114958" y="49211"/>
                </a:cubicBezTo>
                <a:cubicBezTo>
                  <a:pt x="115121" y="49141"/>
                  <a:pt x="115329" y="49218"/>
                  <a:pt x="115543" y="49165"/>
                </a:cubicBezTo>
                <a:cubicBezTo>
                  <a:pt x="115934" y="49068"/>
                  <a:pt x="116301" y="48782"/>
                  <a:pt x="116637" y="48675"/>
                </a:cubicBezTo>
                <a:cubicBezTo>
                  <a:pt x="116783" y="48629"/>
                  <a:pt x="116814" y="48635"/>
                  <a:pt x="116887" y="48779"/>
                </a:cubicBezTo>
                <a:cubicBezTo>
                  <a:pt x="116827" y="48829"/>
                  <a:pt x="116844" y="48907"/>
                  <a:pt x="116759" y="48946"/>
                </a:cubicBezTo>
                <a:cubicBezTo>
                  <a:pt x="116689" y="48977"/>
                  <a:pt x="116522" y="48834"/>
                  <a:pt x="116509" y="48840"/>
                </a:cubicBezTo>
                <a:cubicBezTo>
                  <a:pt x="116396" y="48895"/>
                  <a:pt x="116296" y="49123"/>
                  <a:pt x="116170" y="49209"/>
                </a:cubicBezTo>
                <a:cubicBezTo>
                  <a:pt x="115589" y="49603"/>
                  <a:pt x="114626" y="49747"/>
                  <a:pt x="114064" y="50151"/>
                </a:cubicBezTo>
                <a:close/>
                <a:moveTo>
                  <a:pt x="66977" y="44602"/>
                </a:moveTo>
                <a:cubicBezTo>
                  <a:pt x="67158" y="44670"/>
                  <a:pt x="67430" y="44900"/>
                  <a:pt x="67360" y="45099"/>
                </a:cubicBezTo>
                <a:cubicBezTo>
                  <a:pt x="67143" y="45137"/>
                  <a:pt x="66899" y="44819"/>
                  <a:pt x="66977" y="44602"/>
                </a:cubicBezTo>
                <a:close/>
                <a:moveTo>
                  <a:pt x="66476" y="43660"/>
                </a:moveTo>
                <a:cubicBezTo>
                  <a:pt x="66697" y="43403"/>
                  <a:pt x="66941" y="44015"/>
                  <a:pt x="66809" y="44088"/>
                </a:cubicBezTo>
                <a:cubicBezTo>
                  <a:pt x="66590" y="44349"/>
                  <a:pt x="66342" y="43730"/>
                  <a:pt x="66476" y="43660"/>
                </a:cubicBezTo>
                <a:close/>
                <a:moveTo>
                  <a:pt x="64762" y="39489"/>
                </a:moveTo>
                <a:cubicBezTo>
                  <a:pt x="64893" y="39669"/>
                  <a:pt x="64684" y="39743"/>
                  <a:pt x="64865" y="39942"/>
                </a:cubicBezTo>
                <a:cubicBezTo>
                  <a:pt x="65341" y="39672"/>
                  <a:pt x="64571" y="39299"/>
                  <a:pt x="65186" y="38994"/>
                </a:cubicBezTo>
                <a:cubicBezTo>
                  <a:pt x="65518" y="39136"/>
                  <a:pt x="65061" y="39382"/>
                  <a:pt x="65070" y="39446"/>
                </a:cubicBezTo>
                <a:cubicBezTo>
                  <a:pt x="65094" y="39635"/>
                  <a:pt x="65366" y="39674"/>
                  <a:pt x="65351" y="39814"/>
                </a:cubicBezTo>
                <a:cubicBezTo>
                  <a:pt x="65334" y="39960"/>
                  <a:pt x="65198" y="40143"/>
                  <a:pt x="65020" y="40271"/>
                </a:cubicBezTo>
                <a:cubicBezTo>
                  <a:pt x="65119" y="40514"/>
                  <a:pt x="65323" y="40780"/>
                  <a:pt x="65242" y="40966"/>
                </a:cubicBezTo>
                <a:cubicBezTo>
                  <a:pt x="64990" y="40948"/>
                  <a:pt x="64959" y="40595"/>
                  <a:pt x="64841" y="40356"/>
                </a:cubicBezTo>
                <a:cubicBezTo>
                  <a:pt x="64704" y="40078"/>
                  <a:pt x="64145" y="39702"/>
                  <a:pt x="64762" y="39489"/>
                </a:cubicBezTo>
                <a:close/>
                <a:moveTo>
                  <a:pt x="37966" y="13545"/>
                </a:moveTo>
                <a:cubicBezTo>
                  <a:pt x="37996" y="13295"/>
                  <a:pt x="38371" y="13336"/>
                  <a:pt x="38489" y="13489"/>
                </a:cubicBezTo>
                <a:cubicBezTo>
                  <a:pt x="38454" y="13734"/>
                  <a:pt x="38087" y="13685"/>
                  <a:pt x="37966" y="13545"/>
                </a:cubicBezTo>
                <a:close/>
                <a:moveTo>
                  <a:pt x="37036" y="13583"/>
                </a:moveTo>
                <a:cubicBezTo>
                  <a:pt x="36889" y="13526"/>
                  <a:pt x="36503" y="13686"/>
                  <a:pt x="36527" y="13472"/>
                </a:cubicBezTo>
                <a:cubicBezTo>
                  <a:pt x="36505" y="13116"/>
                  <a:pt x="37081" y="13348"/>
                  <a:pt x="37262" y="13202"/>
                </a:cubicBezTo>
                <a:cubicBezTo>
                  <a:pt x="37209" y="13351"/>
                  <a:pt x="36932" y="13269"/>
                  <a:pt x="37036" y="13583"/>
                </a:cubicBezTo>
                <a:close/>
                <a:moveTo>
                  <a:pt x="35908" y="13556"/>
                </a:moveTo>
                <a:lnTo>
                  <a:pt x="35911" y="13261"/>
                </a:lnTo>
                <a:lnTo>
                  <a:pt x="36324" y="13270"/>
                </a:lnTo>
                <a:cubicBezTo>
                  <a:pt x="36231" y="13412"/>
                  <a:pt x="36236" y="13650"/>
                  <a:pt x="35908" y="13556"/>
                </a:cubicBezTo>
                <a:close/>
                <a:moveTo>
                  <a:pt x="33171" y="13659"/>
                </a:moveTo>
                <a:lnTo>
                  <a:pt x="32467" y="13720"/>
                </a:lnTo>
                <a:cubicBezTo>
                  <a:pt x="32379" y="13323"/>
                  <a:pt x="33234" y="13013"/>
                  <a:pt x="33171" y="13659"/>
                </a:cubicBezTo>
                <a:close/>
                <a:moveTo>
                  <a:pt x="119784" y="47350"/>
                </a:moveTo>
                <a:cubicBezTo>
                  <a:pt x="119775" y="47497"/>
                  <a:pt x="119066" y="47950"/>
                  <a:pt x="118987" y="47604"/>
                </a:cubicBezTo>
                <a:cubicBezTo>
                  <a:pt x="119301" y="47377"/>
                  <a:pt x="119481" y="47547"/>
                  <a:pt x="119784" y="47350"/>
                </a:cubicBezTo>
                <a:close/>
                <a:moveTo>
                  <a:pt x="27895" y="14361"/>
                </a:moveTo>
                <a:cubicBezTo>
                  <a:pt x="27299" y="14215"/>
                  <a:pt x="26869" y="14613"/>
                  <a:pt x="26297" y="14545"/>
                </a:cubicBezTo>
                <a:cubicBezTo>
                  <a:pt x="26187" y="14283"/>
                  <a:pt x="26658" y="14291"/>
                  <a:pt x="26928" y="14183"/>
                </a:cubicBezTo>
                <a:cubicBezTo>
                  <a:pt x="27304" y="14028"/>
                  <a:pt x="27727" y="13818"/>
                  <a:pt x="27896" y="14361"/>
                </a:cubicBezTo>
                <a:close/>
                <a:moveTo>
                  <a:pt x="19130" y="17022"/>
                </a:moveTo>
                <a:cubicBezTo>
                  <a:pt x="19160" y="16657"/>
                  <a:pt x="20112" y="16360"/>
                  <a:pt x="20324" y="16318"/>
                </a:cubicBezTo>
                <a:lnTo>
                  <a:pt x="20432" y="16595"/>
                </a:lnTo>
                <a:cubicBezTo>
                  <a:pt x="20231" y="16792"/>
                  <a:pt x="19510" y="16949"/>
                  <a:pt x="19130" y="17022"/>
                </a:cubicBezTo>
                <a:close/>
                <a:moveTo>
                  <a:pt x="31125" y="13577"/>
                </a:moveTo>
                <a:cubicBezTo>
                  <a:pt x="31152" y="13235"/>
                  <a:pt x="32087" y="13235"/>
                  <a:pt x="32325" y="13336"/>
                </a:cubicBezTo>
                <a:cubicBezTo>
                  <a:pt x="32340" y="13690"/>
                  <a:pt x="31975" y="13466"/>
                  <a:pt x="31830" y="13493"/>
                </a:cubicBezTo>
                <a:cubicBezTo>
                  <a:pt x="31584" y="13537"/>
                  <a:pt x="31371" y="13778"/>
                  <a:pt x="31125" y="13577"/>
                </a:cubicBezTo>
                <a:close/>
                <a:moveTo>
                  <a:pt x="28441" y="14041"/>
                </a:moveTo>
                <a:cubicBezTo>
                  <a:pt x="28380" y="13642"/>
                  <a:pt x="29325" y="13764"/>
                  <a:pt x="29576" y="13522"/>
                </a:cubicBezTo>
                <a:lnTo>
                  <a:pt x="29628" y="13813"/>
                </a:lnTo>
                <a:cubicBezTo>
                  <a:pt x="29410" y="13826"/>
                  <a:pt x="28827" y="14199"/>
                  <a:pt x="28442" y="14041"/>
                </a:cubicBezTo>
                <a:close/>
                <a:moveTo>
                  <a:pt x="25337" y="14807"/>
                </a:moveTo>
                <a:cubicBezTo>
                  <a:pt x="25275" y="15048"/>
                  <a:pt x="24638" y="15128"/>
                  <a:pt x="24614" y="14818"/>
                </a:cubicBezTo>
                <a:cubicBezTo>
                  <a:pt x="24763" y="14563"/>
                  <a:pt x="25160" y="14679"/>
                  <a:pt x="25337" y="14807"/>
                </a:cubicBezTo>
                <a:close/>
                <a:moveTo>
                  <a:pt x="21954" y="15908"/>
                </a:moveTo>
                <a:cubicBezTo>
                  <a:pt x="21802" y="15423"/>
                  <a:pt x="22444" y="15543"/>
                  <a:pt x="22725" y="15427"/>
                </a:cubicBezTo>
                <a:cubicBezTo>
                  <a:pt x="23062" y="15285"/>
                  <a:pt x="23337" y="14943"/>
                  <a:pt x="23665" y="15114"/>
                </a:cubicBezTo>
                <a:cubicBezTo>
                  <a:pt x="23814" y="15027"/>
                  <a:pt x="23867" y="15128"/>
                  <a:pt x="23914" y="15241"/>
                </a:cubicBezTo>
                <a:cubicBezTo>
                  <a:pt x="23497" y="15537"/>
                  <a:pt x="22464" y="15894"/>
                  <a:pt x="21955" y="15908"/>
                </a:cubicBezTo>
                <a:close/>
                <a:moveTo>
                  <a:pt x="20815" y="16231"/>
                </a:moveTo>
                <a:cubicBezTo>
                  <a:pt x="20942" y="15895"/>
                  <a:pt x="21169" y="16003"/>
                  <a:pt x="21574" y="15735"/>
                </a:cubicBezTo>
                <a:cubicBezTo>
                  <a:pt x="21646" y="15801"/>
                  <a:pt x="21717" y="15870"/>
                  <a:pt x="21828" y="15851"/>
                </a:cubicBezTo>
                <a:cubicBezTo>
                  <a:pt x="21864" y="16220"/>
                  <a:pt x="21010" y="16391"/>
                  <a:pt x="20815" y="16231"/>
                </a:cubicBezTo>
                <a:close/>
                <a:moveTo>
                  <a:pt x="65851" y="41772"/>
                </a:moveTo>
                <a:cubicBezTo>
                  <a:pt x="65649" y="41859"/>
                  <a:pt x="65645" y="41448"/>
                  <a:pt x="65525" y="41329"/>
                </a:cubicBezTo>
                <a:cubicBezTo>
                  <a:pt x="65771" y="41213"/>
                  <a:pt x="65920" y="41610"/>
                  <a:pt x="65851" y="41772"/>
                </a:cubicBezTo>
                <a:close/>
                <a:moveTo>
                  <a:pt x="69870" y="47740"/>
                </a:moveTo>
                <a:cubicBezTo>
                  <a:pt x="70243" y="48314"/>
                  <a:pt x="70537" y="48746"/>
                  <a:pt x="70695" y="49129"/>
                </a:cubicBezTo>
                <a:cubicBezTo>
                  <a:pt x="70443" y="49358"/>
                  <a:pt x="70486" y="48966"/>
                  <a:pt x="70371" y="48838"/>
                </a:cubicBezTo>
                <a:cubicBezTo>
                  <a:pt x="70106" y="48556"/>
                  <a:pt x="69432" y="48088"/>
                  <a:pt x="69870" y="47740"/>
                </a:cubicBezTo>
                <a:close/>
                <a:moveTo>
                  <a:pt x="68779" y="45596"/>
                </a:moveTo>
                <a:cubicBezTo>
                  <a:pt x="68816" y="45781"/>
                  <a:pt x="69217" y="46034"/>
                  <a:pt x="68869" y="46144"/>
                </a:cubicBezTo>
                <a:cubicBezTo>
                  <a:pt x="68659" y="46109"/>
                  <a:pt x="68495" y="45734"/>
                  <a:pt x="68779" y="45596"/>
                </a:cubicBezTo>
                <a:close/>
                <a:moveTo>
                  <a:pt x="84048" y="58559"/>
                </a:moveTo>
                <a:cubicBezTo>
                  <a:pt x="83779" y="58586"/>
                  <a:pt x="83760" y="58390"/>
                  <a:pt x="83651" y="58278"/>
                </a:cubicBezTo>
                <a:cubicBezTo>
                  <a:pt x="83789" y="57922"/>
                  <a:pt x="84154" y="58222"/>
                  <a:pt x="84048" y="58559"/>
                </a:cubicBezTo>
                <a:close/>
                <a:moveTo>
                  <a:pt x="82538" y="57878"/>
                </a:moveTo>
                <a:cubicBezTo>
                  <a:pt x="82980" y="57994"/>
                  <a:pt x="83228" y="57954"/>
                  <a:pt x="83456" y="58136"/>
                </a:cubicBezTo>
                <a:cubicBezTo>
                  <a:pt x="83332" y="58410"/>
                  <a:pt x="82398" y="58408"/>
                  <a:pt x="82538" y="57878"/>
                </a:cubicBezTo>
                <a:close/>
                <a:moveTo>
                  <a:pt x="68012" y="44437"/>
                </a:moveTo>
                <a:cubicBezTo>
                  <a:pt x="68251" y="44287"/>
                  <a:pt x="68479" y="44168"/>
                  <a:pt x="68569" y="44428"/>
                </a:cubicBezTo>
                <a:cubicBezTo>
                  <a:pt x="68478" y="44685"/>
                  <a:pt x="68131" y="44670"/>
                  <a:pt x="68012" y="44437"/>
                </a:cubicBezTo>
                <a:close/>
                <a:moveTo>
                  <a:pt x="67677" y="43825"/>
                </a:moveTo>
                <a:cubicBezTo>
                  <a:pt x="68070" y="43575"/>
                  <a:pt x="68171" y="43893"/>
                  <a:pt x="68059" y="44113"/>
                </a:cubicBezTo>
                <a:cubicBezTo>
                  <a:pt x="67863" y="44205"/>
                  <a:pt x="67768" y="44022"/>
                  <a:pt x="67677" y="43825"/>
                </a:cubicBezTo>
                <a:close/>
                <a:moveTo>
                  <a:pt x="84520" y="58453"/>
                </a:moveTo>
                <a:cubicBezTo>
                  <a:pt x="84551" y="57959"/>
                  <a:pt x="85159" y="58054"/>
                  <a:pt x="85357" y="58257"/>
                </a:cubicBezTo>
                <a:cubicBezTo>
                  <a:pt x="85250" y="58875"/>
                  <a:pt x="84915" y="58448"/>
                  <a:pt x="84520" y="58454"/>
                </a:cubicBezTo>
                <a:close/>
                <a:moveTo>
                  <a:pt x="77405" y="54405"/>
                </a:moveTo>
                <a:cubicBezTo>
                  <a:pt x="77766" y="54693"/>
                  <a:pt x="78129" y="54773"/>
                  <a:pt x="78458" y="55144"/>
                </a:cubicBezTo>
                <a:cubicBezTo>
                  <a:pt x="78684" y="55419"/>
                  <a:pt x="78974" y="55757"/>
                  <a:pt x="79465" y="55765"/>
                </a:cubicBezTo>
                <a:cubicBezTo>
                  <a:pt x="79582" y="55765"/>
                  <a:pt x="79532" y="55812"/>
                  <a:pt x="79634" y="55751"/>
                </a:cubicBezTo>
                <a:cubicBezTo>
                  <a:pt x="79932" y="55578"/>
                  <a:pt x="80677" y="56164"/>
                  <a:pt x="80756" y="56658"/>
                </a:cubicBezTo>
                <a:cubicBezTo>
                  <a:pt x="81298" y="56489"/>
                  <a:pt x="81559" y="57067"/>
                  <a:pt x="82042" y="57286"/>
                </a:cubicBezTo>
                <a:cubicBezTo>
                  <a:pt x="81709" y="57570"/>
                  <a:pt x="81402" y="57236"/>
                  <a:pt x="81101" y="57130"/>
                </a:cubicBezTo>
                <a:cubicBezTo>
                  <a:pt x="80869" y="57050"/>
                  <a:pt x="80497" y="57083"/>
                  <a:pt x="80159" y="56919"/>
                </a:cubicBezTo>
                <a:cubicBezTo>
                  <a:pt x="80019" y="56856"/>
                  <a:pt x="80031" y="56733"/>
                  <a:pt x="79943" y="56696"/>
                </a:cubicBezTo>
                <a:cubicBezTo>
                  <a:pt x="79486" y="56522"/>
                  <a:pt x="78755" y="56132"/>
                  <a:pt x="78313" y="55643"/>
                </a:cubicBezTo>
                <a:cubicBezTo>
                  <a:pt x="78155" y="55457"/>
                  <a:pt x="78044" y="55230"/>
                  <a:pt x="77850" y="55094"/>
                </a:cubicBezTo>
                <a:cubicBezTo>
                  <a:pt x="77769" y="55036"/>
                  <a:pt x="77691" y="55105"/>
                  <a:pt x="77666" y="55089"/>
                </a:cubicBezTo>
                <a:cubicBezTo>
                  <a:pt x="77650" y="55094"/>
                  <a:pt x="77163" y="54690"/>
                  <a:pt x="77405" y="54405"/>
                </a:cubicBezTo>
                <a:close/>
                <a:moveTo>
                  <a:pt x="67013" y="41891"/>
                </a:moveTo>
                <a:cubicBezTo>
                  <a:pt x="66908" y="41634"/>
                  <a:pt x="66664" y="41339"/>
                  <a:pt x="66746" y="41134"/>
                </a:cubicBezTo>
                <a:cubicBezTo>
                  <a:pt x="66964" y="41044"/>
                  <a:pt x="67385" y="41705"/>
                  <a:pt x="67013" y="41890"/>
                </a:cubicBezTo>
                <a:close/>
                <a:moveTo>
                  <a:pt x="86654" y="58437"/>
                </a:moveTo>
                <a:cubicBezTo>
                  <a:pt x="86533" y="57945"/>
                  <a:pt x="87151" y="57890"/>
                  <a:pt x="87092" y="58337"/>
                </a:cubicBezTo>
                <a:cubicBezTo>
                  <a:pt x="86922" y="58336"/>
                  <a:pt x="86877" y="58524"/>
                  <a:pt x="86654" y="58437"/>
                </a:cubicBezTo>
                <a:close/>
                <a:moveTo>
                  <a:pt x="76612" y="54551"/>
                </a:moveTo>
                <a:cubicBezTo>
                  <a:pt x="76483" y="54466"/>
                  <a:pt x="76616" y="54264"/>
                  <a:pt x="76492" y="54074"/>
                </a:cubicBezTo>
                <a:cubicBezTo>
                  <a:pt x="76233" y="53680"/>
                  <a:pt x="75423" y="53495"/>
                  <a:pt x="76221" y="53076"/>
                </a:cubicBezTo>
                <a:cubicBezTo>
                  <a:pt x="76122" y="53217"/>
                  <a:pt x="76367" y="53301"/>
                  <a:pt x="76392" y="53347"/>
                </a:cubicBezTo>
                <a:cubicBezTo>
                  <a:pt x="76478" y="53502"/>
                  <a:pt x="76416" y="53588"/>
                  <a:pt x="76501" y="53695"/>
                </a:cubicBezTo>
                <a:cubicBezTo>
                  <a:pt x="76666" y="53904"/>
                  <a:pt x="76969" y="53953"/>
                  <a:pt x="77039" y="54253"/>
                </a:cubicBezTo>
                <a:cubicBezTo>
                  <a:pt x="76899" y="54542"/>
                  <a:pt x="76756" y="54423"/>
                  <a:pt x="76612" y="54551"/>
                </a:cubicBezTo>
                <a:close/>
                <a:moveTo>
                  <a:pt x="66678" y="40079"/>
                </a:moveTo>
                <a:cubicBezTo>
                  <a:pt x="66773" y="40382"/>
                  <a:pt x="67194" y="40780"/>
                  <a:pt x="66758" y="40930"/>
                </a:cubicBezTo>
                <a:cubicBezTo>
                  <a:pt x="66571" y="40753"/>
                  <a:pt x="66098" y="40222"/>
                  <a:pt x="66678" y="40079"/>
                </a:cubicBezTo>
                <a:close/>
                <a:moveTo>
                  <a:pt x="71693" y="49321"/>
                </a:moveTo>
                <a:cubicBezTo>
                  <a:pt x="71534" y="49112"/>
                  <a:pt x="71315" y="48885"/>
                  <a:pt x="71593" y="48690"/>
                </a:cubicBezTo>
                <a:cubicBezTo>
                  <a:pt x="71810" y="48817"/>
                  <a:pt x="72112" y="49071"/>
                  <a:pt x="71693" y="49321"/>
                </a:cubicBezTo>
                <a:close/>
                <a:moveTo>
                  <a:pt x="70409" y="46199"/>
                </a:moveTo>
                <a:cubicBezTo>
                  <a:pt x="70554" y="46583"/>
                  <a:pt x="70585" y="47085"/>
                  <a:pt x="70833" y="47409"/>
                </a:cubicBezTo>
                <a:cubicBezTo>
                  <a:pt x="71036" y="47678"/>
                  <a:pt x="71345" y="47697"/>
                  <a:pt x="71539" y="47924"/>
                </a:cubicBezTo>
                <a:cubicBezTo>
                  <a:pt x="71209" y="48331"/>
                  <a:pt x="70854" y="47947"/>
                  <a:pt x="70632" y="47642"/>
                </a:cubicBezTo>
                <a:cubicBezTo>
                  <a:pt x="70481" y="47445"/>
                  <a:pt x="70295" y="47026"/>
                  <a:pt x="70256" y="46889"/>
                </a:cubicBezTo>
                <a:cubicBezTo>
                  <a:pt x="70201" y="46693"/>
                  <a:pt x="70289" y="46715"/>
                  <a:pt x="70329" y="46446"/>
                </a:cubicBezTo>
                <a:cubicBezTo>
                  <a:pt x="70308" y="46583"/>
                  <a:pt x="70095" y="46275"/>
                  <a:pt x="70409" y="46200"/>
                </a:cubicBezTo>
                <a:close/>
                <a:moveTo>
                  <a:pt x="69862" y="46438"/>
                </a:moveTo>
                <a:cubicBezTo>
                  <a:pt x="69799" y="46059"/>
                  <a:pt x="69840" y="46037"/>
                  <a:pt x="69509" y="45862"/>
                </a:cubicBezTo>
                <a:cubicBezTo>
                  <a:pt x="69688" y="45699"/>
                  <a:pt x="69521" y="45473"/>
                  <a:pt x="69887" y="45341"/>
                </a:cubicBezTo>
                <a:cubicBezTo>
                  <a:pt x="70191" y="45390"/>
                  <a:pt x="69870" y="45612"/>
                  <a:pt x="69935" y="45802"/>
                </a:cubicBezTo>
                <a:cubicBezTo>
                  <a:pt x="70054" y="45917"/>
                  <a:pt x="70255" y="45785"/>
                  <a:pt x="70322" y="46056"/>
                </a:cubicBezTo>
                <a:cubicBezTo>
                  <a:pt x="70034" y="46164"/>
                  <a:pt x="70060" y="46320"/>
                  <a:pt x="69862" y="46439"/>
                </a:cubicBezTo>
                <a:close/>
                <a:moveTo>
                  <a:pt x="65700" y="38455"/>
                </a:moveTo>
                <a:cubicBezTo>
                  <a:pt x="65533" y="38137"/>
                  <a:pt x="65932" y="37798"/>
                  <a:pt x="66059" y="38292"/>
                </a:cubicBezTo>
                <a:close/>
                <a:moveTo>
                  <a:pt x="69252" y="44437"/>
                </a:moveTo>
                <a:cubicBezTo>
                  <a:pt x="69221" y="44583"/>
                  <a:pt x="69325" y="44755"/>
                  <a:pt x="69292" y="44902"/>
                </a:cubicBezTo>
                <a:cubicBezTo>
                  <a:pt x="68943" y="45030"/>
                  <a:pt x="68959" y="44564"/>
                  <a:pt x="69252" y="44438"/>
                </a:cubicBezTo>
                <a:close/>
                <a:moveTo>
                  <a:pt x="65870" y="37878"/>
                </a:moveTo>
                <a:cubicBezTo>
                  <a:pt x="65411" y="38119"/>
                  <a:pt x="65315" y="37360"/>
                  <a:pt x="65568" y="37219"/>
                </a:cubicBezTo>
                <a:cubicBezTo>
                  <a:pt x="65706" y="37181"/>
                  <a:pt x="65674" y="37669"/>
                  <a:pt x="65870" y="37880"/>
                </a:cubicBezTo>
                <a:close/>
                <a:moveTo>
                  <a:pt x="74969" y="52043"/>
                </a:moveTo>
                <a:cubicBezTo>
                  <a:pt x="75037" y="52204"/>
                  <a:pt x="75463" y="52307"/>
                  <a:pt x="75165" y="52513"/>
                </a:cubicBezTo>
                <a:cubicBezTo>
                  <a:pt x="74956" y="52550"/>
                  <a:pt x="74732" y="52251"/>
                  <a:pt x="74969" y="52043"/>
                </a:cubicBezTo>
                <a:close/>
                <a:moveTo>
                  <a:pt x="73073" y="50270"/>
                </a:moveTo>
                <a:cubicBezTo>
                  <a:pt x="73301" y="50008"/>
                  <a:pt x="73519" y="50254"/>
                  <a:pt x="73474" y="50447"/>
                </a:cubicBezTo>
                <a:cubicBezTo>
                  <a:pt x="73287" y="50534"/>
                  <a:pt x="73015" y="50524"/>
                  <a:pt x="73073" y="50270"/>
                </a:cubicBezTo>
                <a:close/>
                <a:moveTo>
                  <a:pt x="132344" y="39049"/>
                </a:moveTo>
                <a:cubicBezTo>
                  <a:pt x="132261" y="38831"/>
                  <a:pt x="132679" y="38818"/>
                  <a:pt x="132754" y="38844"/>
                </a:cubicBezTo>
                <a:cubicBezTo>
                  <a:pt x="132856" y="39143"/>
                  <a:pt x="132485" y="39196"/>
                  <a:pt x="132344" y="39049"/>
                </a:cubicBezTo>
                <a:close/>
                <a:moveTo>
                  <a:pt x="74388" y="51738"/>
                </a:moveTo>
                <a:cubicBezTo>
                  <a:pt x="74221" y="51416"/>
                  <a:pt x="73822" y="51076"/>
                  <a:pt x="73734" y="50740"/>
                </a:cubicBezTo>
                <a:cubicBezTo>
                  <a:pt x="74204" y="50470"/>
                  <a:pt x="74741" y="51383"/>
                  <a:pt x="74388" y="51738"/>
                </a:cubicBezTo>
                <a:close/>
                <a:moveTo>
                  <a:pt x="68026" y="42361"/>
                </a:moveTo>
                <a:cubicBezTo>
                  <a:pt x="67945" y="42133"/>
                  <a:pt x="68056" y="41772"/>
                  <a:pt x="68306" y="41828"/>
                </a:cubicBezTo>
                <a:cubicBezTo>
                  <a:pt x="68503" y="42086"/>
                  <a:pt x="68315" y="42425"/>
                  <a:pt x="68026" y="42361"/>
                </a:cubicBezTo>
                <a:close/>
                <a:moveTo>
                  <a:pt x="64022" y="33048"/>
                </a:moveTo>
                <a:cubicBezTo>
                  <a:pt x="64388" y="33099"/>
                  <a:pt x="64825" y="34051"/>
                  <a:pt x="64339" y="34239"/>
                </a:cubicBezTo>
                <a:cubicBezTo>
                  <a:pt x="63929" y="34084"/>
                  <a:pt x="64265" y="33730"/>
                  <a:pt x="64214" y="33476"/>
                </a:cubicBezTo>
                <a:cubicBezTo>
                  <a:pt x="64173" y="33280"/>
                  <a:pt x="63893" y="33286"/>
                  <a:pt x="64022" y="33048"/>
                </a:cubicBezTo>
                <a:close/>
                <a:moveTo>
                  <a:pt x="129501" y="40557"/>
                </a:moveTo>
                <a:cubicBezTo>
                  <a:pt x="129400" y="40586"/>
                  <a:pt x="129412" y="40491"/>
                  <a:pt x="129458" y="40468"/>
                </a:cubicBezTo>
                <a:cubicBezTo>
                  <a:pt x="129420" y="40131"/>
                  <a:pt x="129158" y="40531"/>
                  <a:pt x="129120" y="40194"/>
                </a:cubicBezTo>
                <a:cubicBezTo>
                  <a:pt x="129391" y="40070"/>
                  <a:pt x="129620" y="40090"/>
                  <a:pt x="129788" y="40307"/>
                </a:cubicBezTo>
                <a:cubicBezTo>
                  <a:pt x="129662" y="40377"/>
                  <a:pt x="129452" y="40418"/>
                  <a:pt x="129501" y="40557"/>
                </a:cubicBezTo>
                <a:close/>
                <a:moveTo>
                  <a:pt x="67469" y="40584"/>
                </a:moveTo>
                <a:cubicBezTo>
                  <a:pt x="67654" y="40535"/>
                  <a:pt x="67653" y="40943"/>
                  <a:pt x="67939" y="40649"/>
                </a:cubicBezTo>
                <a:cubicBezTo>
                  <a:pt x="68065" y="40840"/>
                  <a:pt x="68074" y="40999"/>
                  <a:pt x="67829" y="41091"/>
                </a:cubicBezTo>
                <a:cubicBezTo>
                  <a:pt x="67786" y="40689"/>
                  <a:pt x="67346" y="40882"/>
                  <a:pt x="67469" y="40584"/>
                </a:cubicBezTo>
                <a:close/>
                <a:moveTo>
                  <a:pt x="141374" y="34118"/>
                </a:moveTo>
                <a:cubicBezTo>
                  <a:pt x="141219" y="33265"/>
                  <a:pt x="142247" y="34062"/>
                  <a:pt x="141374" y="34118"/>
                </a:cubicBezTo>
                <a:close/>
                <a:moveTo>
                  <a:pt x="63088" y="30761"/>
                </a:moveTo>
                <a:lnTo>
                  <a:pt x="63447" y="30595"/>
                </a:lnTo>
                <a:cubicBezTo>
                  <a:pt x="63561" y="30805"/>
                  <a:pt x="63430" y="30929"/>
                  <a:pt x="63469" y="31111"/>
                </a:cubicBezTo>
                <a:cubicBezTo>
                  <a:pt x="63265" y="31190"/>
                  <a:pt x="63174" y="30982"/>
                  <a:pt x="63088" y="30761"/>
                </a:cubicBezTo>
                <a:close/>
                <a:moveTo>
                  <a:pt x="62672" y="28714"/>
                </a:moveTo>
                <a:cubicBezTo>
                  <a:pt x="62715" y="28901"/>
                  <a:pt x="63043" y="29185"/>
                  <a:pt x="62702" y="29239"/>
                </a:cubicBezTo>
                <a:cubicBezTo>
                  <a:pt x="62545" y="29055"/>
                  <a:pt x="62307" y="28874"/>
                  <a:pt x="62671" y="28714"/>
                </a:cubicBezTo>
                <a:close/>
                <a:moveTo>
                  <a:pt x="61971" y="27731"/>
                </a:moveTo>
                <a:cubicBezTo>
                  <a:pt x="62317" y="27600"/>
                  <a:pt x="62606" y="28215"/>
                  <a:pt x="62323" y="28445"/>
                </a:cubicBezTo>
                <a:cubicBezTo>
                  <a:pt x="62100" y="28246"/>
                  <a:pt x="61993" y="28031"/>
                  <a:pt x="61971" y="27731"/>
                </a:cubicBezTo>
                <a:close/>
                <a:moveTo>
                  <a:pt x="111147" y="47877"/>
                </a:moveTo>
                <a:cubicBezTo>
                  <a:pt x="110984" y="47488"/>
                  <a:pt x="111404" y="47630"/>
                  <a:pt x="111526" y="47602"/>
                </a:cubicBezTo>
                <a:cubicBezTo>
                  <a:pt x="111627" y="47580"/>
                  <a:pt x="111760" y="47447"/>
                  <a:pt x="111862" y="47454"/>
                </a:cubicBezTo>
                <a:cubicBezTo>
                  <a:pt x="111879" y="47456"/>
                  <a:pt x="112026" y="47599"/>
                  <a:pt x="112026" y="47599"/>
                </a:cubicBezTo>
                <a:cubicBezTo>
                  <a:pt x="112158" y="47554"/>
                  <a:pt x="112330" y="47368"/>
                  <a:pt x="112490" y="47287"/>
                </a:cubicBezTo>
                <a:cubicBezTo>
                  <a:pt x="112883" y="47086"/>
                  <a:pt x="113286" y="47000"/>
                  <a:pt x="113701" y="46852"/>
                </a:cubicBezTo>
                <a:cubicBezTo>
                  <a:pt x="113755" y="47053"/>
                  <a:pt x="113518" y="47347"/>
                  <a:pt x="113444" y="47401"/>
                </a:cubicBezTo>
                <a:cubicBezTo>
                  <a:pt x="113211" y="47567"/>
                  <a:pt x="112802" y="47548"/>
                  <a:pt x="112442" y="47631"/>
                </a:cubicBezTo>
                <a:cubicBezTo>
                  <a:pt x="112374" y="47648"/>
                  <a:pt x="112405" y="47785"/>
                  <a:pt x="112314" y="47796"/>
                </a:cubicBezTo>
                <a:cubicBezTo>
                  <a:pt x="112291" y="47799"/>
                  <a:pt x="112158" y="47651"/>
                  <a:pt x="112150" y="47653"/>
                </a:cubicBezTo>
                <a:cubicBezTo>
                  <a:pt x="111995" y="47702"/>
                  <a:pt x="112025" y="47857"/>
                  <a:pt x="111855" y="47890"/>
                </a:cubicBezTo>
                <a:cubicBezTo>
                  <a:pt x="111612" y="47936"/>
                  <a:pt x="111355" y="47865"/>
                  <a:pt x="111147" y="47877"/>
                </a:cubicBezTo>
                <a:close/>
                <a:moveTo>
                  <a:pt x="66836" y="38327"/>
                </a:moveTo>
                <a:cubicBezTo>
                  <a:pt x="66895" y="37951"/>
                  <a:pt x="66325" y="37166"/>
                  <a:pt x="66325" y="36976"/>
                </a:cubicBezTo>
                <a:cubicBezTo>
                  <a:pt x="66877" y="36815"/>
                  <a:pt x="66913" y="37866"/>
                  <a:pt x="67285" y="38121"/>
                </a:cubicBezTo>
                <a:close/>
                <a:moveTo>
                  <a:pt x="64778" y="33530"/>
                </a:moveTo>
                <a:cubicBezTo>
                  <a:pt x="65213" y="33220"/>
                  <a:pt x="65310" y="33734"/>
                  <a:pt x="65316" y="34006"/>
                </a:cubicBezTo>
                <a:cubicBezTo>
                  <a:pt x="65043" y="34074"/>
                  <a:pt x="64966" y="33668"/>
                  <a:pt x="64778" y="33530"/>
                </a:cubicBezTo>
                <a:close/>
                <a:moveTo>
                  <a:pt x="68581" y="41494"/>
                </a:moveTo>
                <a:cubicBezTo>
                  <a:pt x="68979" y="41227"/>
                  <a:pt x="69365" y="41632"/>
                  <a:pt x="69285" y="42000"/>
                </a:cubicBezTo>
                <a:cubicBezTo>
                  <a:pt x="68899" y="42215"/>
                  <a:pt x="68810" y="41676"/>
                  <a:pt x="68581" y="41494"/>
                </a:cubicBezTo>
                <a:close/>
                <a:moveTo>
                  <a:pt x="67318" y="38891"/>
                </a:moveTo>
                <a:lnTo>
                  <a:pt x="67129" y="38488"/>
                </a:lnTo>
                <a:cubicBezTo>
                  <a:pt x="67453" y="38241"/>
                  <a:pt x="67714" y="38801"/>
                  <a:pt x="67318" y="38891"/>
                </a:cubicBezTo>
                <a:close/>
                <a:moveTo>
                  <a:pt x="64211" y="32030"/>
                </a:moveTo>
                <a:cubicBezTo>
                  <a:pt x="64370" y="31957"/>
                  <a:pt x="64440" y="32049"/>
                  <a:pt x="64559" y="32080"/>
                </a:cubicBezTo>
                <a:cubicBezTo>
                  <a:pt x="64889" y="32164"/>
                  <a:pt x="64878" y="32118"/>
                  <a:pt x="65012" y="32603"/>
                </a:cubicBezTo>
                <a:cubicBezTo>
                  <a:pt x="64668" y="32603"/>
                  <a:pt x="64365" y="32501"/>
                  <a:pt x="64211" y="32029"/>
                </a:cubicBezTo>
                <a:close/>
                <a:moveTo>
                  <a:pt x="107702" y="49379"/>
                </a:moveTo>
                <a:cubicBezTo>
                  <a:pt x="107659" y="48994"/>
                  <a:pt x="108481" y="48849"/>
                  <a:pt x="108756" y="48815"/>
                </a:cubicBezTo>
                <a:cubicBezTo>
                  <a:pt x="108846" y="49332"/>
                  <a:pt x="108065" y="49318"/>
                  <a:pt x="107702" y="49379"/>
                </a:cubicBezTo>
                <a:close/>
                <a:moveTo>
                  <a:pt x="65535" y="34010"/>
                </a:moveTo>
                <a:lnTo>
                  <a:pt x="65687" y="34349"/>
                </a:lnTo>
                <a:cubicBezTo>
                  <a:pt x="65369" y="34570"/>
                  <a:pt x="65158" y="34100"/>
                  <a:pt x="65535" y="34010"/>
                </a:cubicBezTo>
                <a:close/>
                <a:moveTo>
                  <a:pt x="64066" y="31470"/>
                </a:moveTo>
                <a:cubicBezTo>
                  <a:pt x="63972" y="31135"/>
                  <a:pt x="63954" y="30553"/>
                  <a:pt x="64325" y="30613"/>
                </a:cubicBezTo>
                <a:cubicBezTo>
                  <a:pt x="64416" y="30864"/>
                  <a:pt x="64463" y="31127"/>
                  <a:pt x="64466" y="31394"/>
                </a:cubicBezTo>
                <a:cubicBezTo>
                  <a:pt x="64294" y="31516"/>
                  <a:pt x="64200" y="31442"/>
                  <a:pt x="64066" y="31470"/>
                </a:cubicBezTo>
                <a:close/>
                <a:moveTo>
                  <a:pt x="130502" y="38638"/>
                </a:moveTo>
                <a:cubicBezTo>
                  <a:pt x="130722" y="38449"/>
                  <a:pt x="130820" y="38673"/>
                  <a:pt x="131039" y="38484"/>
                </a:cubicBezTo>
                <a:cubicBezTo>
                  <a:pt x="131178" y="38720"/>
                  <a:pt x="130623" y="38891"/>
                  <a:pt x="130502" y="38638"/>
                </a:cubicBezTo>
                <a:close/>
                <a:moveTo>
                  <a:pt x="127007" y="40671"/>
                </a:moveTo>
                <a:cubicBezTo>
                  <a:pt x="126550" y="40756"/>
                  <a:pt x="126727" y="40003"/>
                  <a:pt x="127082" y="40197"/>
                </a:cubicBezTo>
                <a:cubicBezTo>
                  <a:pt x="127220" y="40418"/>
                  <a:pt x="126795" y="40420"/>
                  <a:pt x="127007" y="40671"/>
                </a:cubicBezTo>
                <a:close/>
                <a:moveTo>
                  <a:pt x="108880" y="48870"/>
                </a:moveTo>
                <a:cubicBezTo>
                  <a:pt x="108789" y="48636"/>
                  <a:pt x="109100" y="48521"/>
                  <a:pt x="109261" y="48598"/>
                </a:cubicBezTo>
                <a:cubicBezTo>
                  <a:pt x="109353" y="48832"/>
                  <a:pt x="109041" y="48947"/>
                  <a:pt x="108880" y="48870"/>
                </a:cubicBezTo>
                <a:close/>
                <a:moveTo>
                  <a:pt x="68410" y="40707"/>
                </a:moveTo>
                <a:cubicBezTo>
                  <a:pt x="68210" y="40388"/>
                  <a:pt x="68199" y="40107"/>
                  <a:pt x="68458" y="39908"/>
                </a:cubicBezTo>
                <a:cubicBezTo>
                  <a:pt x="68761" y="39941"/>
                  <a:pt x="68523" y="40120"/>
                  <a:pt x="68521" y="40267"/>
                </a:cubicBezTo>
                <a:cubicBezTo>
                  <a:pt x="68520" y="40404"/>
                  <a:pt x="68819" y="40668"/>
                  <a:pt x="68410" y="40707"/>
                </a:cubicBezTo>
                <a:close/>
                <a:moveTo>
                  <a:pt x="58710" y="21268"/>
                </a:moveTo>
                <a:cubicBezTo>
                  <a:pt x="59075" y="20946"/>
                  <a:pt x="59159" y="21616"/>
                  <a:pt x="59265" y="21876"/>
                </a:cubicBezTo>
                <a:cubicBezTo>
                  <a:pt x="58983" y="21957"/>
                  <a:pt x="58844" y="21458"/>
                  <a:pt x="58710" y="21268"/>
                </a:cubicBezTo>
                <a:close/>
                <a:moveTo>
                  <a:pt x="63645" y="30081"/>
                </a:moveTo>
                <a:cubicBezTo>
                  <a:pt x="64591" y="30197"/>
                  <a:pt x="63245" y="29498"/>
                  <a:pt x="63368" y="29031"/>
                </a:cubicBezTo>
                <a:cubicBezTo>
                  <a:pt x="63496" y="29016"/>
                  <a:pt x="63604" y="29056"/>
                  <a:pt x="63671" y="29210"/>
                </a:cubicBezTo>
                <a:cubicBezTo>
                  <a:pt x="63861" y="29073"/>
                  <a:pt x="63726" y="28707"/>
                  <a:pt x="64034" y="28821"/>
                </a:cubicBezTo>
                <a:cubicBezTo>
                  <a:pt x="64344" y="29215"/>
                  <a:pt x="64021" y="29581"/>
                  <a:pt x="64093" y="29873"/>
                </a:cubicBezTo>
                <a:cubicBezTo>
                  <a:pt x="64137" y="30061"/>
                  <a:pt x="64528" y="30174"/>
                  <a:pt x="64374" y="30484"/>
                </a:cubicBezTo>
                <a:cubicBezTo>
                  <a:pt x="64109" y="30402"/>
                  <a:pt x="63846" y="30323"/>
                  <a:pt x="63645" y="30081"/>
                </a:cubicBezTo>
                <a:close/>
                <a:moveTo>
                  <a:pt x="66364" y="35859"/>
                </a:moveTo>
                <a:cubicBezTo>
                  <a:pt x="66575" y="35705"/>
                  <a:pt x="66702" y="35747"/>
                  <a:pt x="66745" y="35987"/>
                </a:cubicBezTo>
                <a:cubicBezTo>
                  <a:pt x="66993" y="35409"/>
                  <a:pt x="65928" y="34685"/>
                  <a:pt x="66573" y="34154"/>
                </a:cubicBezTo>
                <a:cubicBezTo>
                  <a:pt x="66964" y="34400"/>
                  <a:pt x="66708" y="34846"/>
                  <a:pt x="66807" y="35161"/>
                </a:cubicBezTo>
                <a:cubicBezTo>
                  <a:pt x="66864" y="35340"/>
                  <a:pt x="67094" y="35441"/>
                  <a:pt x="67196" y="35784"/>
                </a:cubicBezTo>
                <a:cubicBezTo>
                  <a:pt x="67191" y="35767"/>
                  <a:pt x="67063" y="35891"/>
                  <a:pt x="67143" y="35908"/>
                </a:cubicBezTo>
                <a:cubicBezTo>
                  <a:pt x="67281" y="35939"/>
                  <a:pt x="67246" y="36586"/>
                  <a:pt x="67592" y="36895"/>
                </a:cubicBezTo>
                <a:cubicBezTo>
                  <a:pt x="67330" y="37167"/>
                  <a:pt x="67411" y="36641"/>
                  <a:pt x="67210" y="36772"/>
                </a:cubicBezTo>
                <a:cubicBezTo>
                  <a:pt x="66959" y="36855"/>
                  <a:pt x="67503" y="37191"/>
                  <a:pt x="67090" y="37222"/>
                </a:cubicBezTo>
                <a:cubicBezTo>
                  <a:pt x="66866" y="36802"/>
                  <a:pt x="66688" y="36394"/>
                  <a:pt x="66911" y="36113"/>
                </a:cubicBezTo>
                <a:cubicBezTo>
                  <a:pt x="66720" y="36048"/>
                  <a:pt x="66451" y="36169"/>
                  <a:pt x="66364" y="35859"/>
                </a:cubicBezTo>
                <a:close/>
                <a:moveTo>
                  <a:pt x="56183" y="18006"/>
                </a:moveTo>
                <a:cubicBezTo>
                  <a:pt x="55955" y="17895"/>
                  <a:pt x="56104" y="17696"/>
                  <a:pt x="56055" y="17612"/>
                </a:cubicBezTo>
                <a:cubicBezTo>
                  <a:pt x="55967" y="17460"/>
                  <a:pt x="55485" y="17403"/>
                  <a:pt x="55832" y="17129"/>
                </a:cubicBezTo>
                <a:cubicBezTo>
                  <a:pt x="56198" y="17443"/>
                  <a:pt x="56324" y="17738"/>
                  <a:pt x="56183" y="18006"/>
                </a:cubicBezTo>
                <a:close/>
                <a:moveTo>
                  <a:pt x="120002" y="43222"/>
                </a:moveTo>
                <a:cubicBezTo>
                  <a:pt x="120153" y="43198"/>
                  <a:pt x="120099" y="43054"/>
                  <a:pt x="120209" y="43017"/>
                </a:cubicBezTo>
                <a:cubicBezTo>
                  <a:pt x="120291" y="42990"/>
                  <a:pt x="120431" y="43128"/>
                  <a:pt x="120459" y="43119"/>
                </a:cubicBezTo>
                <a:cubicBezTo>
                  <a:pt x="120561" y="43085"/>
                  <a:pt x="120814" y="42572"/>
                  <a:pt x="121000" y="42977"/>
                </a:cubicBezTo>
                <a:cubicBezTo>
                  <a:pt x="120871" y="43162"/>
                  <a:pt x="120144" y="43686"/>
                  <a:pt x="120002" y="43222"/>
                </a:cubicBezTo>
                <a:close/>
                <a:moveTo>
                  <a:pt x="117924" y="44182"/>
                </a:moveTo>
                <a:lnTo>
                  <a:pt x="118424" y="43955"/>
                </a:lnTo>
                <a:cubicBezTo>
                  <a:pt x="118557" y="44232"/>
                  <a:pt x="118039" y="44614"/>
                  <a:pt x="117924" y="44182"/>
                </a:cubicBezTo>
                <a:close/>
                <a:moveTo>
                  <a:pt x="133765" y="36354"/>
                </a:moveTo>
                <a:cubicBezTo>
                  <a:pt x="133810" y="36180"/>
                  <a:pt x="134076" y="36088"/>
                  <a:pt x="134292" y="35976"/>
                </a:cubicBezTo>
                <a:cubicBezTo>
                  <a:pt x="134773" y="36495"/>
                  <a:pt x="133934" y="36833"/>
                  <a:pt x="133765" y="36354"/>
                </a:cubicBezTo>
                <a:close/>
                <a:moveTo>
                  <a:pt x="117257" y="44705"/>
                </a:moveTo>
                <a:cubicBezTo>
                  <a:pt x="117026" y="44831"/>
                  <a:pt x="116807" y="44923"/>
                  <a:pt x="116717" y="44625"/>
                </a:cubicBezTo>
                <a:cubicBezTo>
                  <a:pt x="116804" y="44359"/>
                  <a:pt x="117140" y="44432"/>
                  <a:pt x="117257" y="44705"/>
                </a:cubicBezTo>
                <a:close/>
                <a:moveTo>
                  <a:pt x="115506" y="45503"/>
                </a:moveTo>
                <a:cubicBezTo>
                  <a:pt x="115203" y="45304"/>
                  <a:pt x="115126" y="45651"/>
                  <a:pt x="114840" y="45585"/>
                </a:cubicBezTo>
                <a:cubicBezTo>
                  <a:pt x="114852" y="45493"/>
                  <a:pt x="114861" y="45400"/>
                  <a:pt x="114802" y="45277"/>
                </a:cubicBezTo>
                <a:cubicBezTo>
                  <a:pt x="115080" y="45223"/>
                  <a:pt x="115347" y="45203"/>
                  <a:pt x="115506" y="45503"/>
                </a:cubicBezTo>
                <a:close/>
                <a:moveTo>
                  <a:pt x="132410" y="36919"/>
                </a:moveTo>
                <a:cubicBezTo>
                  <a:pt x="132624" y="36825"/>
                  <a:pt x="132840" y="36726"/>
                  <a:pt x="132951" y="36980"/>
                </a:cubicBezTo>
                <a:cubicBezTo>
                  <a:pt x="132889" y="37199"/>
                  <a:pt x="132507" y="37291"/>
                  <a:pt x="132410" y="36919"/>
                </a:cubicBezTo>
                <a:close/>
                <a:moveTo>
                  <a:pt x="114674" y="45661"/>
                </a:moveTo>
                <a:lnTo>
                  <a:pt x="114256" y="45847"/>
                </a:lnTo>
                <a:cubicBezTo>
                  <a:pt x="114003" y="45627"/>
                  <a:pt x="114676" y="45326"/>
                  <a:pt x="114674" y="45661"/>
                </a:cubicBezTo>
                <a:close/>
                <a:moveTo>
                  <a:pt x="63167" y="27700"/>
                </a:moveTo>
                <a:cubicBezTo>
                  <a:pt x="63495" y="27897"/>
                  <a:pt x="63715" y="28062"/>
                  <a:pt x="63778" y="28510"/>
                </a:cubicBezTo>
                <a:cubicBezTo>
                  <a:pt x="63448" y="28616"/>
                  <a:pt x="63368" y="27991"/>
                  <a:pt x="63167" y="27700"/>
                </a:cubicBezTo>
                <a:close/>
                <a:moveTo>
                  <a:pt x="66317" y="34067"/>
                </a:moveTo>
                <a:cubicBezTo>
                  <a:pt x="65641" y="33607"/>
                  <a:pt x="66962" y="33405"/>
                  <a:pt x="66317" y="34067"/>
                </a:cubicBezTo>
                <a:close/>
                <a:moveTo>
                  <a:pt x="61583" y="24264"/>
                </a:moveTo>
                <a:cubicBezTo>
                  <a:pt x="61842" y="24027"/>
                  <a:pt x="62082" y="24424"/>
                  <a:pt x="62021" y="24642"/>
                </a:cubicBezTo>
                <a:cubicBezTo>
                  <a:pt x="61824" y="24733"/>
                  <a:pt x="61708" y="24508"/>
                  <a:pt x="61583" y="24264"/>
                </a:cubicBezTo>
                <a:close/>
                <a:moveTo>
                  <a:pt x="60289" y="22157"/>
                </a:moveTo>
                <a:cubicBezTo>
                  <a:pt x="60291" y="21949"/>
                  <a:pt x="60499" y="21800"/>
                  <a:pt x="60505" y="21592"/>
                </a:cubicBezTo>
                <a:cubicBezTo>
                  <a:pt x="60652" y="21741"/>
                  <a:pt x="61324" y="22726"/>
                  <a:pt x="61355" y="23104"/>
                </a:cubicBezTo>
                <a:cubicBezTo>
                  <a:pt x="61062" y="23335"/>
                  <a:pt x="60975" y="22744"/>
                  <a:pt x="60767" y="22531"/>
                </a:cubicBezTo>
                <a:cubicBezTo>
                  <a:pt x="60561" y="22319"/>
                  <a:pt x="60415" y="22348"/>
                  <a:pt x="60289" y="22156"/>
                </a:cubicBezTo>
                <a:close/>
                <a:moveTo>
                  <a:pt x="48823" y="12263"/>
                </a:moveTo>
                <a:cubicBezTo>
                  <a:pt x="48778" y="11871"/>
                  <a:pt x="49806" y="12193"/>
                  <a:pt x="49556" y="12492"/>
                </a:cubicBezTo>
                <a:cubicBezTo>
                  <a:pt x="49374" y="12526"/>
                  <a:pt x="49101" y="12403"/>
                  <a:pt x="48823" y="12262"/>
                </a:cubicBezTo>
                <a:close/>
                <a:moveTo>
                  <a:pt x="66103" y="33347"/>
                </a:moveTo>
                <a:cubicBezTo>
                  <a:pt x="65955" y="33078"/>
                  <a:pt x="66025" y="32887"/>
                  <a:pt x="66272" y="32757"/>
                </a:cubicBezTo>
                <a:cubicBezTo>
                  <a:pt x="66483" y="33048"/>
                  <a:pt x="66358" y="33220"/>
                  <a:pt x="66104" y="33347"/>
                </a:cubicBezTo>
                <a:close/>
                <a:moveTo>
                  <a:pt x="98340" y="51917"/>
                </a:moveTo>
                <a:cubicBezTo>
                  <a:pt x="98298" y="51463"/>
                  <a:pt x="98782" y="51712"/>
                  <a:pt x="98971" y="51768"/>
                </a:cubicBezTo>
                <a:cubicBezTo>
                  <a:pt x="98928" y="52182"/>
                  <a:pt x="98577" y="51995"/>
                  <a:pt x="98340" y="51917"/>
                </a:cubicBezTo>
                <a:close/>
                <a:moveTo>
                  <a:pt x="97653" y="52411"/>
                </a:moveTo>
                <a:cubicBezTo>
                  <a:pt x="97491" y="52004"/>
                  <a:pt x="98171" y="51842"/>
                  <a:pt x="98379" y="52010"/>
                </a:cubicBezTo>
                <a:cubicBezTo>
                  <a:pt x="98356" y="52367"/>
                  <a:pt x="97950" y="52328"/>
                  <a:pt x="97653" y="52410"/>
                </a:cubicBezTo>
                <a:close/>
                <a:moveTo>
                  <a:pt x="59673" y="20083"/>
                </a:moveTo>
                <a:cubicBezTo>
                  <a:pt x="59980" y="20552"/>
                  <a:pt x="60503" y="21065"/>
                  <a:pt x="60522" y="21439"/>
                </a:cubicBezTo>
                <a:cubicBezTo>
                  <a:pt x="60259" y="21652"/>
                  <a:pt x="59851" y="21062"/>
                  <a:pt x="59802" y="20924"/>
                </a:cubicBezTo>
                <a:cubicBezTo>
                  <a:pt x="59729" y="20697"/>
                  <a:pt x="59357" y="20131"/>
                  <a:pt x="59673" y="20083"/>
                </a:cubicBezTo>
                <a:close/>
                <a:moveTo>
                  <a:pt x="56511" y="16955"/>
                </a:moveTo>
                <a:cubicBezTo>
                  <a:pt x="55979" y="17034"/>
                  <a:pt x="55994" y="16437"/>
                  <a:pt x="55742" y="16108"/>
                </a:cubicBezTo>
                <a:cubicBezTo>
                  <a:pt x="55950" y="15974"/>
                  <a:pt x="56149" y="16171"/>
                  <a:pt x="56249" y="16303"/>
                </a:cubicBezTo>
                <a:cubicBezTo>
                  <a:pt x="56269" y="16328"/>
                  <a:pt x="56043" y="16487"/>
                  <a:pt x="56050" y="16522"/>
                </a:cubicBezTo>
                <a:cubicBezTo>
                  <a:pt x="56103" y="16784"/>
                  <a:pt x="56769" y="16654"/>
                  <a:pt x="56511" y="16955"/>
                </a:cubicBezTo>
                <a:close/>
                <a:moveTo>
                  <a:pt x="53652" y="14460"/>
                </a:moveTo>
                <a:cubicBezTo>
                  <a:pt x="53840" y="14686"/>
                  <a:pt x="54556" y="14907"/>
                  <a:pt x="54245" y="15144"/>
                </a:cubicBezTo>
                <a:cubicBezTo>
                  <a:pt x="53997" y="15139"/>
                  <a:pt x="53325" y="14717"/>
                  <a:pt x="53652" y="14460"/>
                </a:cubicBezTo>
                <a:close/>
                <a:moveTo>
                  <a:pt x="129452" y="38162"/>
                </a:moveTo>
                <a:lnTo>
                  <a:pt x="128877" y="38443"/>
                </a:lnTo>
                <a:lnTo>
                  <a:pt x="128791" y="38266"/>
                </a:lnTo>
                <a:lnTo>
                  <a:pt x="129365" y="37985"/>
                </a:lnTo>
                <a:close/>
                <a:moveTo>
                  <a:pt x="100784" y="51125"/>
                </a:moveTo>
                <a:cubicBezTo>
                  <a:pt x="100601" y="51236"/>
                  <a:pt x="100453" y="51244"/>
                  <a:pt x="100324" y="51210"/>
                </a:cubicBezTo>
                <a:cubicBezTo>
                  <a:pt x="100159" y="50912"/>
                  <a:pt x="100134" y="50679"/>
                  <a:pt x="100473" y="50613"/>
                </a:cubicBezTo>
                <a:cubicBezTo>
                  <a:pt x="100493" y="50746"/>
                  <a:pt x="100383" y="50818"/>
                  <a:pt x="100418" y="50956"/>
                </a:cubicBezTo>
                <a:cubicBezTo>
                  <a:pt x="100474" y="51189"/>
                  <a:pt x="100781" y="50747"/>
                  <a:pt x="100784" y="51125"/>
                </a:cubicBezTo>
                <a:close/>
                <a:moveTo>
                  <a:pt x="93499" y="53422"/>
                </a:moveTo>
                <a:lnTo>
                  <a:pt x="94308" y="53433"/>
                </a:lnTo>
                <a:cubicBezTo>
                  <a:pt x="94136" y="53805"/>
                  <a:pt x="93702" y="53870"/>
                  <a:pt x="93499" y="53422"/>
                </a:cubicBezTo>
                <a:close/>
                <a:moveTo>
                  <a:pt x="59287" y="20060"/>
                </a:moveTo>
                <a:cubicBezTo>
                  <a:pt x="58994" y="19798"/>
                  <a:pt x="59081" y="19636"/>
                  <a:pt x="58892" y="19403"/>
                </a:cubicBezTo>
                <a:cubicBezTo>
                  <a:pt x="59123" y="19373"/>
                  <a:pt x="59368" y="19649"/>
                  <a:pt x="59597" y="19983"/>
                </a:cubicBezTo>
                <a:cubicBezTo>
                  <a:pt x="59493" y="19975"/>
                  <a:pt x="59389" y="19972"/>
                  <a:pt x="59287" y="20060"/>
                </a:cubicBezTo>
                <a:close/>
                <a:moveTo>
                  <a:pt x="43885" y="9816"/>
                </a:moveTo>
                <a:cubicBezTo>
                  <a:pt x="44096" y="9907"/>
                  <a:pt x="44627" y="9869"/>
                  <a:pt x="44421" y="10158"/>
                </a:cubicBezTo>
                <a:cubicBezTo>
                  <a:pt x="44120" y="10136"/>
                  <a:pt x="43771" y="10200"/>
                  <a:pt x="43885" y="9816"/>
                </a:cubicBezTo>
                <a:close/>
                <a:moveTo>
                  <a:pt x="42823" y="9565"/>
                </a:moveTo>
                <a:cubicBezTo>
                  <a:pt x="43203" y="9668"/>
                  <a:pt x="43444" y="9472"/>
                  <a:pt x="43367" y="9894"/>
                </a:cubicBezTo>
                <a:cubicBezTo>
                  <a:pt x="43234" y="9968"/>
                  <a:pt x="42746" y="9838"/>
                  <a:pt x="42824" y="9565"/>
                </a:cubicBezTo>
                <a:close/>
                <a:moveTo>
                  <a:pt x="96647" y="52608"/>
                </a:moveTo>
                <a:lnTo>
                  <a:pt x="96309" y="52745"/>
                </a:lnTo>
                <a:cubicBezTo>
                  <a:pt x="96099" y="52420"/>
                  <a:pt x="96572" y="52227"/>
                  <a:pt x="96647" y="52608"/>
                </a:cubicBezTo>
                <a:close/>
                <a:moveTo>
                  <a:pt x="95889" y="52914"/>
                </a:moveTo>
                <a:cubicBezTo>
                  <a:pt x="95573" y="53063"/>
                  <a:pt x="95328" y="53026"/>
                  <a:pt x="95164" y="52779"/>
                </a:cubicBezTo>
                <a:cubicBezTo>
                  <a:pt x="95292" y="52514"/>
                  <a:pt x="95751" y="52602"/>
                  <a:pt x="95889" y="52914"/>
                </a:cubicBezTo>
                <a:close/>
                <a:moveTo>
                  <a:pt x="40783" y="9397"/>
                </a:moveTo>
                <a:lnTo>
                  <a:pt x="40192" y="9309"/>
                </a:lnTo>
                <a:cubicBezTo>
                  <a:pt x="40127" y="8897"/>
                  <a:pt x="40960" y="9021"/>
                  <a:pt x="40783" y="9397"/>
                </a:cubicBezTo>
                <a:close/>
                <a:moveTo>
                  <a:pt x="92839" y="53979"/>
                </a:moveTo>
                <a:lnTo>
                  <a:pt x="92707" y="53607"/>
                </a:lnTo>
                <a:cubicBezTo>
                  <a:pt x="92882" y="53606"/>
                  <a:pt x="93159" y="53314"/>
                  <a:pt x="93267" y="53509"/>
                </a:cubicBezTo>
                <a:cubicBezTo>
                  <a:pt x="93363" y="53807"/>
                  <a:pt x="93061" y="53868"/>
                  <a:pt x="92839" y="53979"/>
                </a:cubicBezTo>
                <a:close/>
                <a:moveTo>
                  <a:pt x="91625" y="53766"/>
                </a:moveTo>
                <a:cubicBezTo>
                  <a:pt x="91810" y="53531"/>
                  <a:pt x="91934" y="53934"/>
                  <a:pt x="92075" y="53931"/>
                </a:cubicBezTo>
                <a:cubicBezTo>
                  <a:pt x="92228" y="53928"/>
                  <a:pt x="92281" y="53550"/>
                  <a:pt x="92516" y="53779"/>
                </a:cubicBezTo>
                <a:cubicBezTo>
                  <a:pt x="92711" y="54149"/>
                  <a:pt x="92276" y="53970"/>
                  <a:pt x="92107" y="54025"/>
                </a:cubicBezTo>
                <a:cubicBezTo>
                  <a:pt x="91929" y="54080"/>
                  <a:pt x="91450" y="54471"/>
                  <a:pt x="91191" y="54111"/>
                </a:cubicBezTo>
                <a:cubicBezTo>
                  <a:pt x="90975" y="54063"/>
                  <a:pt x="91765" y="54281"/>
                  <a:pt x="91625" y="53766"/>
                </a:cubicBezTo>
                <a:close/>
                <a:moveTo>
                  <a:pt x="73694" y="46525"/>
                </a:moveTo>
                <a:cubicBezTo>
                  <a:pt x="74003" y="46372"/>
                  <a:pt x="74297" y="47016"/>
                  <a:pt x="74296" y="47199"/>
                </a:cubicBezTo>
                <a:cubicBezTo>
                  <a:pt x="73993" y="47373"/>
                  <a:pt x="73690" y="46733"/>
                  <a:pt x="73694" y="46525"/>
                </a:cubicBezTo>
                <a:close/>
                <a:moveTo>
                  <a:pt x="68632" y="36322"/>
                </a:moveTo>
                <a:cubicBezTo>
                  <a:pt x="69193" y="36117"/>
                  <a:pt x="69078" y="36880"/>
                  <a:pt x="69218" y="37128"/>
                </a:cubicBezTo>
                <a:cubicBezTo>
                  <a:pt x="69490" y="37608"/>
                  <a:pt x="69868" y="38403"/>
                  <a:pt x="70235" y="39046"/>
                </a:cubicBezTo>
                <a:cubicBezTo>
                  <a:pt x="70322" y="39202"/>
                  <a:pt x="70310" y="39460"/>
                  <a:pt x="70408" y="39626"/>
                </a:cubicBezTo>
                <a:cubicBezTo>
                  <a:pt x="70509" y="39798"/>
                  <a:pt x="70756" y="39870"/>
                  <a:pt x="70810" y="39991"/>
                </a:cubicBezTo>
                <a:cubicBezTo>
                  <a:pt x="70875" y="40134"/>
                  <a:pt x="70812" y="40369"/>
                  <a:pt x="70859" y="40531"/>
                </a:cubicBezTo>
                <a:cubicBezTo>
                  <a:pt x="71077" y="41265"/>
                  <a:pt x="71615" y="41934"/>
                  <a:pt x="71975" y="42630"/>
                </a:cubicBezTo>
                <a:cubicBezTo>
                  <a:pt x="72121" y="42918"/>
                  <a:pt x="72209" y="43229"/>
                  <a:pt x="72363" y="43509"/>
                </a:cubicBezTo>
                <a:cubicBezTo>
                  <a:pt x="72501" y="43762"/>
                  <a:pt x="72776" y="43977"/>
                  <a:pt x="72891" y="44202"/>
                </a:cubicBezTo>
                <a:cubicBezTo>
                  <a:pt x="72975" y="44369"/>
                  <a:pt x="72940" y="44589"/>
                  <a:pt x="73007" y="44771"/>
                </a:cubicBezTo>
                <a:cubicBezTo>
                  <a:pt x="73174" y="45209"/>
                  <a:pt x="73630" y="45496"/>
                  <a:pt x="73677" y="45986"/>
                </a:cubicBezTo>
                <a:lnTo>
                  <a:pt x="73431" y="46152"/>
                </a:lnTo>
                <a:cubicBezTo>
                  <a:pt x="73079" y="46058"/>
                  <a:pt x="73309" y="45841"/>
                  <a:pt x="73219" y="45644"/>
                </a:cubicBezTo>
                <a:cubicBezTo>
                  <a:pt x="72987" y="45161"/>
                  <a:pt x="72609" y="44795"/>
                  <a:pt x="72386" y="44324"/>
                </a:cubicBezTo>
                <a:cubicBezTo>
                  <a:pt x="72210" y="43967"/>
                  <a:pt x="71956" y="43597"/>
                  <a:pt x="71742" y="43221"/>
                </a:cubicBezTo>
                <a:cubicBezTo>
                  <a:pt x="71548" y="42877"/>
                  <a:pt x="71452" y="42490"/>
                  <a:pt x="71278" y="42177"/>
                </a:cubicBezTo>
                <a:cubicBezTo>
                  <a:pt x="71182" y="42000"/>
                  <a:pt x="71028" y="41970"/>
                  <a:pt x="70957" y="41790"/>
                </a:cubicBezTo>
                <a:cubicBezTo>
                  <a:pt x="70867" y="41571"/>
                  <a:pt x="70881" y="41255"/>
                  <a:pt x="70786" y="41034"/>
                </a:cubicBezTo>
                <a:cubicBezTo>
                  <a:pt x="70722" y="40879"/>
                  <a:pt x="70553" y="40804"/>
                  <a:pt x="70469" y="40634"/>
                </a:cubicBezTo>
                <a:cubicBezTo>
                  <a:pt x="70401" y="40498"/>
                  <a:pt x="70429" y="40314"/>
                  <a:pt x="70369" y="40211"/>
                </a:cubicBezTo>
                <a:cubicBezTo>
                  <a:pt x="70269" y="40039"/>
                  <a:pt x="70033" y="39930"/>
                  <a:pt x="69927" y="39768"/>
                </a:cubicBezTo>
                <a:cubicBezTo>
                  <a:pt x="69845" y="39642"/>
                  <a:pt x="69941" y="39560"/>
                  <a:pt x="69865" y="39417"/>
                </a:cubicBezTo>
                <a:cubicBezTo>
                  <a:pt x="69803" y="39301"/>
                  <a:pt x="69701" y="39322"/>
                  <a:pt x="69664" y="39227"/>
                </a:cubicBezTo>
                <a:cubicBezTo>
                  <a:pt x="69570" y="38982"/>
                  <a:pt x="69607" y="38684"/>
                  <a:pt x="69506" y="38442"/>
                </a:cubicBezTo>
                <a:cubicBezTo>
                  <a:pt x="69271" y="37860"/>
                  <a:pt x="68721" y="37139"/>
                  <a:pt x="68632" y="36322"/>
                </a:cubicBezTo>
                <a:close/>
                <a:moveTo>
                  <a:pt x="55937" y="15885"/>
                </a:moveTo>
                <a:cubicBezTo>
                  <a:pt x="55708" y="15966"/>
                  <a:pt x="55138" y="15392"/>
                  <a:pt x="55474" y="15239"/>
                </a:cubicBezTo>
                <a:cubicBezTo>
                  <a:pt x="55867" y="15465"/>
                  <a:pt x="55821" y="15673"/>
                  <a:pt x="55937" y="15885"/>
                </a:cubicBezTo>
                <a:close/>
                <a:moveTo>
                  <a:pt x="53082" y="13715"/>
                </a:moveTo>
                <a:lnTo>
                  <a:pt x="53301" y="13386"/>
                </a:lnTo>
                <a:cubicBezTo>
                  <a:pt x="53678" y="13867"/>
                  <a:pt x="54429" y="13897"/>
                  <a:pt x="54192" y="14367"/>
                </a:cubicBezTo>
                <a:cubicBezTo>
                  <a:pt x="53809" y="14050"/>
                  <a:pt x="53421" y="13815"/>
                  <a:pt x="53082" y="13715"/>
                </a:cubicBezTo>
                <a:close/>
                <a:moveTo>
                  <a:pt x="88839" y="54491"/>
                </a:moveTo>
                <a:cubicBezTo>
                  <a:pt x="88980" y="54381"/>
                  <a:pt x="89003" y="54602"/>
                  <a:pt x="89130" y="54539"/>
                </a:cubicBezTo>
                <a:cubicBezTo>
                  <a:pt x="89178" y="54827"/>
                  <a:pt x="88839" y="54859"/>
                  <a:pt x="88839" y="54491"/>
                </a:cubicBezTo>
                <a:close/>
                <a:moveTo>
                  <a:pt x="46119" y="9632"/>
                </a:moveTo>
                <a:cubicBezTo>
                  <a:pt x="46521" y="9853"/>
                  <a:pt x="46768" y="9617"/>
                  <a:pt x="46953" y="9914"/>
                </a:cubicBezTo>
                <a:cubicBezTo>
                  <a:pt x="46202" y="10112"/>
                  <a:pt x="47213" y="9987"/>
                  <a:pt x="47024" y="10461"/>
                </a:cubicBezTo>
                <a:cubicBezTo>
                  <a:pt x="46589" y="10512"/>
                  <a:pt x="46022" y="10035"/>
                  <a:pt x="46119" y="9632"/>
                </a:cubicBezTo>
                <a:close/>
                <a:moveTo>
                  <a:pt x="32434" y="8667"/>
                </a:moveTo>
                <a:cubicBezTo>
                  <a:pt x="32677" y="8134"/>
                  <a:pt x="33633" y="8676"/>
                  <a:pt x="34051" y="8363"/>
                </a:cubicBezTo>
                <a:cubicBezTo>
                  <a:pt x="34058" y="8459"/>
                  <a:pt x="34197" y="8433"/>
                  <a:pt x="34288" y="8451"/>
                </a:cubicBezTo>
                <a:cubicBezTo>
                  <a:pt x="34102" y="8812"/>
                  <a:pt x="32821" y="8739"/>
                  <a:pt x="32434" y="8667"/>
                </a:cubicBezTo>
                <a:close/>
                <a:moveTo>
                  <a:pt x="27066" y="9086"/>
                </a:moveTo>
                <a:cubicBezTo>
                  <a:pt x="27180" y="8784"/>
                  <a:pt x="27726" y="8933"/>
                  <a:pt x="27858" y="9020"/>
                </a:cubicBezTo>
                <a:cubicBezTo>
                  <a:pt x="27821" y="9427"/>
                  <a:pt x="27177" y="9305"/>
                  <a:pt x="27066" y="9086"/>
                </a:cubicBezTo>
                <a:close/>
                <a:moveTo>
                  <a:pt x="28752" y="8855"/>
                </a:moveTo>
                <a:cubicBezTo>
                  <a:pt x="28776" y="9071"/>
                  <a:pt x="28287" y="8983"/>
                  <a:pt x="28100" y="9075"/>
                </a:cubicBezTo>
                <a:cubicBezTo>
                  <a:pt x="28051" y="8808"/>
                  <a:pt x="28586" y="8747"/>
                  <a:pt x="28752" y="8854"/>
                </a:cubicBezTo>
                <a:close/>
                <a:moveTo>
                  <a:pt x="25126" y="9647"/>
                </a:moveTo>
                <a:cubicBezTo>
                  <a:pt x="25352" y="9889"/>
                  <a:pt x="24733" y="9682"/>
                  <a:pt x="24460" y="9724"/>
                </a:cubicBezTo>
                <a:cubicBezTo>
                  <a:pt x="24115" y="9778"/>
                  <a:pt x="23890" y="9911"/>
                  <a:pt x="23610" y="9965"/>
                </a:cubicBezTo>
                <a:cubicBezTo>
                  <a:pt x="23712" y="9382"/>
                  <a:pt x="24690" y="9556"/>
                  <a:pt x="25126" y="9645"/>
                </a:cubicBezTo>
                <a:close/>
                <a:moveTo>
                  <a:pt x="22500" y="10095"/>
                </a:moveTo>
                <a:cubicBezTo>
                  <a:pt x="22835" y="9960"/>
                  <a:pt x="23224" y="9617"/>
                  <a:pt x="23399" y="10028"/>
                </a:cubicBezTo>
                <a:cubicBezTo>
                  <a:pt x="23061" y="10157"/>
                  <a:pt x="22682" y="10499"/>
                  <a:pt x="22500" y="10094"/>
                </a:cubicBezTo>
                <a:close/>
                <a:moveTo>
                  <a:pt x="15637" y="13050"/>
                </a:moveTo>
                <a:cubicBezTo>
                  <a:pt x="15344" y="12945"/>
                  <a:pt x="14978" y="12904"/>
                  <a:pt x="14707" y="13262"/>
                </a:cubicBezTo>
                <a:cubicBezTo>
                  <a:pt x="14260" y="12611"/>
                  <a:pt x="15955" y="12305"/>
                  <a:pt x="15637" y="13050"/>
                </a:cubicBezTo>
                <a:close/>
                <a:moveTo>
                  <a:pt x="93369" y="52840"/>
                </a:moveTo>
                <a:cubicBezTo>
                  <a:pt x="93281" y="52653"/>
                  <a:pt x="93638" y="52169"/>
                  <a:pt x="93795" y="52573"/>
                </a:cubicBezTo>
                <a:cubicBezTo>
                  <a:pt x="93741" y="52716"/>
                  <a:pt x="93562" y="52780"/>
                  <a:pt x="93369" y="52838"/>
                </a:cubicBezTo>
                <a:close/>
                <a:moveTo>
                  <a:pt x="93105" y="52834"/>
                </a:moveTo>
                <a:cubicBezTo>
                  <a:pt x="93099" y="53018"/>
                  <a:pt x="92587" y="53088"/>
                  <a:pt x="92516" y="52836"/>
                </a:cubicBezTo>
                <a:cubicBezTo>
                  <a:pt x="92785" y="52618"/>
                  <a:pt x="92874" y="52929"/>
                  <a:pt x="93105" y="52832"/>
                </a:cubicBezTo>
                <a:close/>
                <a:moveTo>
                  <a:pt x="16511" y="11909"/>
                </a:moveTo>
                <a:cubicBezTo>
                  <a:pt x="16804" y="11964"/>
                  <a:pt x="17328" y="11510"/>
                  <a:pt x="17446" y="11945"/>
                </a:cubicBezTo>
                <a:cubicBezTo>
                  <a:pt x="17083" y="12092"/>
                  <a:pt x="17082" y="12353"/>
                  <a:pt x="16823" y="12099"/>
                </a:cubicBezTo>
                <a:cubicBezTo>
                  <a:pt x="16738" y="12018"/>
                  <a:pt x="16545" y="12112"/>
                  <a:pt x="16511" y="11909"/>
                </a:cubicBezTo>
                <a:close/>
                <a:moveTo>
                  <a:pt x="10709" y="15034"/>
                </a:moveTo>
                <a:cubicBezTo>
                  <a:pt x="10574" y="14770"/>
                  <a:pt x="11229" y="14430"/>
                  <a:pt x="11307" y="14826"/>
                </a:cubicBezTo>
                <a:cubicBezTo>
                  <a:pt x="11084" y="15085"/>
                  <a:pt x="10985" y="15084"/>
                  <a:pt x="10709" y="15034"/>
                </a:cubicBezTo>
                <a:close/>
                <a:moveTo>
                  <a:pt x="90678" y="53646"/>
                </a:moveTo>
                <a:cubicBezTo>
                  <a:pt x="90461" y="53754"/>
                  <a:pt x="90298" y="53711"/>
                  <a:pt x="90126" y="53697"/>
                </a:cubicBezTo>
                <a:cubicBezTo>
                  <a:pt x="90171" y="53504"/>
                  <a:pt x="90572" y="53176"/>
                  <a:pt x="90678" y="53647"/>
                </a:cubicBezTo>
                <a:close/>
                <a:moveTo>
                  <a:pt x="42768" y="8648"/>
                </a:moveTo>
                <a:cubicBezTo>
                  <a:pt x="42529" y="8539"/>
                  <a:pt x="41895" y="8640"/>
                  <a:pt x="42077" y="8311"/>
                </a:cubicBezTo>
                <a:cubicBezTo>
                  <a:pt x="42316" y="8418"/>
                  <a:pt x="42956" y="8322"/>
                  <a:pt x="42768" y="8648"/>
                </a:cubicBezTo>
                <a:close/>
                <a:moveTo>
                  <a:pt x="33203" y="8012"/>
                </a:moveTo>
                <a:cubicBezTo>
                  <a:pt x="32280" y="7939"/>
                  <a:pt x="31863" y="7991"/>
                  <a:pt x="30951" y="7928"/>
                </a:cubicBezTo>
                <a:cubicBezTo>
                  <a:pt x="31035" y="7477"/>
                  <a:pt x="31503" y="7799"/>
                  <a:pt x="31759" y="7736"/>
                </a:cubicBezTo>
                <a:cubicBezTo>
                  <a:pt x="32111" y="7652"/>
                  <a:pt x="32446" y="7228"/>
                  <a:pt x="33039" y="7329"/>
                </a:cubicBezTo>
                <a:cubicBezTo>
                  <a:pt x="33167" y="7549"/>
                  <a:pt x="33069" y="7646"/>
                  <a:pt x="33203" y="8012"/>
                </a:cubicBezTo>
                <a:close/>
                <a:moveTo>
                  <a:pt x="17898" y="11652"/>
                </a:moveTo>
                <a:cubicBezTo>
                  <a:pt x="17641" y="11328"/>
                  <a:pt x="18242" y="11416"/>
                  <a:pt x="18457" y="11323"/>
                </a:cubicBezTo>
                <a:cubicBezTo>
                  <a:pt x="18733" y="11205"/>
                  <a:pt x="18923" y="10911"/>
                  <a:pt x="19257" y="11013"/>
                </a:cubicBezTo>
                <a:cubicBezTo>
                  <a:pt x="19134" y="11473"/>
                  <a:pt x="18142" y="11576"/>
                  <a:pt x="17898" y="11652"/>
                </a:cubicBezTo>
                <a:close/>
                <a:moveTo>
                  <a:pt x="9158" y="15885"/>
                </a:moveTo>
                <a:cubicBezTo>
                  <a:pt x="9002" y="15669"/>
                  <a:pt x="9662" y="15280"/>
                  <a:pt x="9836" y="15392"/>
                </a:cubicBezTo>
                <a:cubicBezTo>
                  <a:pt x="10075" y="15686"/>
                  <a:pt x="9292" y="15909"/>
                  <a:pt x="9158" y="15885"/>
                </a:cubicBezTo>
                <a:close/>
                <a:moveTo>
                  <a:pt x="7615" y="16549"/>
                </a:moveTo>
                <a:cubicBezTo>
                  <a:pt x="7907" y="16401"/>
                  <a:pt x="8242" y="16103"/>
                  <a:pt x="8474" y="16158"/>
                </a:cubicBezTo>
                <a:cubicBezTo>
                  <a:pt x="8605" y="16425"/>
                  <a:pt x="7735" y="16983"/>
                  <a:pt x="7615" y="16549"/>
                </a:cubicBezTo>
                <a:close/>
                <a:moveTo>
                  <a:pt x="83226" y="52560"/>
                </a:moveTo>
                <a:cubicBezTo>
                  <a:pt x="83330" y="52446"/>
                  <a:pt x="83364" y="52349"/>
                  <a:pt x="83366" y="52191"/>
                </a:cubicBezTo>
                <a:cubicBezTo>
                  <a:pt x="83220" y="52069"/>
                  <a:pt x="83089" y="52136"/>
                  <a:pt x="82977" y="52017"/>
                </a:cubicBezTo>
                <a:cubicBezTo>
                  <a:pt x="82924" y="51959"/>
                  <a:pt x="82936" y="51799"/>
                  <a:pt x="82884" y="51763"/>
                </a:cubicBezTo>
                <a:cubicBezTo>
                  <a:pt x="82715" y="51639"/>
                  <a:pt x="82476" y="51654"/>
                  <a:pt x="82263" y="51450"/>
                </a:cubicBezTo>
                <a:cubicBezTo>
                  <a:pt x="82102" y="51383"/>
                  <a:pt x="82076" y="51787"/>
                  <a:pt x="81989" y="51755"/>
                </a:cubicBezTo>
                <a:cubicBezTo>
                  <a:pt x="81875" y="51740"/>
                  <a:pt x="81976" y="51581"/>
                  <a:pt x="82049" y="51444"/>
                </a:cubicBezTo>
                <a:cubicBezTo>
                  <a:pt x="81974" y="51360"/>
                  <a:pt x="81907" y="51544"/>
                  <a:pt x="81823" y="51538"/>
                </a:cubicBezTo>
                <a:cubicBezTo>
                  <a:pt x="81738" y="51531"/>
                  <a:pt x="81793" y="51416"/>
                  <a:pt x="81740" y="51373"/>
                </a:cubicBezTo>
                <a:cubicBezTo>
                  <a:pt x="81604" y="51263"/>
                  <a:pt x="81499" y="51383"/>
                  <a:pt x="81404" y="51180"/>
                </a:cubicBezTo>
                <a:cubicBezTo>
                  <a:pt x="81359" y="51067"/>
                  <a:pt x="81370" y="51040"/>
                  <a:pt x="81370" y="50915"/>
                </a:cubicBezTo>
                <a:cubicBezTo>
                  <a:pt x="81370" y="50759"/>
                  <a:pt x="81067" y="50280"/>
                  <a:pt x="80835" y="50191"/>
                </a:cubicBezTo>
                <a:cubicBezTo>
                  <a:pt x="80622" y="50109"/>
                  <a:pt x="80481" y="50271"/>
                  <a:pt x="80225" y="50224"/>
                </a:cubicBezTo>
                <a:cubicBezTo>
                  <a:pt x="80335" y="50040"/>
                  <a:pt x="80089" y="50063"/>
                  <a:pt x="80110" y="49894"/>
                </a:cubicBezTo>
                <a:cubicBezTo>
                  <a:pt x="80114" y="49865"/>
                  <a:pt x="80237" y="49761"/>
                  <a:pt x="80232" y="49739"/>
                </a:cubicBezTo>
                <a:cubicBezTo>
                  <a:pt x="80207" y="49600"/>
                  <a:pt x="80049" y="49578"/>
                  <a:pt x="80022" y="49431"/>
                </a:cubicBezTo>
                <a:cubicBezTo>
                  <a:pt x="80016" y="49397"/>
                  <a:pt x="80109" y="49266"/>
                  <a:pt x="80103" y="49241"/>
                </a:cubicBezTo>
                <a:cubicBezTo>
                  <a:pt x="80061" y="49046"/>
                  <a:pt x="79972" y="48799"/>
                  <a:pt x="79674" y="48745"/>
                </a:cubicBezTo>
                <a:cubicBezTo>
                  <a:pt x="79557" y="48726"/>
                  <a:pt x="79401" y="48808"/>
                  <a:pt x="79253" y="48759"/>
                </a:cubicBezTo>
                <a:cubicBezTo>
                  <a:pt x="79484" y="48550"/>
                  <a:pt x="79471" y="48410"/>
                  <a:pt x="79456" y="48275"/>
                </a:cubicBezTo>
                <a:cubicBezTo>
                  <a:pt x="79410" y="48130"/>
                  <a:pt x="79164" y="48191"/>
                  <a:pt x="79082" y="48058"/>
                </a:cubicBezTo>
                <a:cubicBezTo>
                  <a:pt x="78986" y="47916"/>
                  <a:pt x="79124" y="47642"/>
                  <a:pt x="79064" y="47477"/>
                </a:cubicBezTo>
                <a:cubicBezTo>
                  <a:pt x="79020" y="47340"/>
                  <a:pt x="78796" y="47277"/>
                  <a:pt x="78687" y="47088"/>
                </a:cubicBezTo>
                <a:cubicBezTo>
                  <a:pt x="78623" y="46982"/>
                  <a:pt x="78642" y="46785"/>
                  <a:pt x="78589" y="46684"/>
                </a:cubicBezTo>
                <a:cubicBezTo>
                  <a:pt x="78502" y="46512"/>
                  <a:pt x="78320" y="46444"/>
                  <a:pt x="78265" y="46326"/>
                </a:cubicBezTo>
                <a:cubicBezTo>
                  <a:pt x="78230" y="46249"/>
                  <a:pt x="78293" y="46043"/>
                  <a:pt x="78262" y="46009"/>
                </a:cubicBezTo>
                <a:cubicBezTo>
                  <a:pt x="78248" y="45992"/>
                  <a:pt x="77599" y="45919"/>
                  <a:pt x="77836" y="45651"/>
                </a:cubicBezTo>
                <a:cubicBezTo>
                  <a:pt x="78083" y="45376"/>
                  <a:pt x="77881" y="45540"/>
                  <a:pt x="77763" y="45396"/>
                </a:cubicBezTo>
                <a:cubicBezTo>
                  <a:pt x="77705" y="45327"/>
                  <a:pt x="77820" y="44974"/>
                  <a:pt x="77501" y="45213"/>
                </a:cubicBezTo>
                <a:cubicBezTo>
                  <a:pt x="77361" y="45061"/>
                  <a:pt x="77666" y="44945"/>
                  <a:pt x="77671" y="44783"/>
                </a:cubicBezTo>
                <a:cubicBezTo>
                  <a:pt x="77672" y="44656"/>
                  <a:pt x="77448" y="44743"/>
                  <a:pt x="77404" y="44595"/>
                </a:cubicBezTo>
                <a:cubicBezTo>
                  <a:pt x="77391" y="44547"/>
                  <a:pt x="77593" y="44369"/>
                  <a:pt x="77452" y="44315"/>
                </a:cubicBezTo>
                <a:cubicBezTo>
                  <a:pt x="77251" y="44182"/>
                  <a:pt x="77267" y="44436"/>
                  <a:pt x="77052" y="44435"/>
                </a:cubicBezTo>
                <a:cubicBezTo>
                  <a:pt x="77037" y="44239"/>
                  <a:pt x="77116" y="44169"/>
                  <a:pt x="77021" y="44046"/>
                </a:cubicBezTo>
                <a:cubicBezTo>
                  <a:pt x="76944" y="43948"/>
                  <a:pt x="76420" y="43960"/>
                  <a:pt x="76672" y="43710"/>
                </a:cubicBezTo>
                <a:cubicBezTo>
                  <a:pt x="77019" y="43373"/>
                  <a:pt x="76661" y="43689"/>
                  <a:pt x="76604" y="43423"/>
                </a:cubicBezTo>
                <a:cubicBezTo>
                  <a:pt x="76587" y="43347"/>
                  <a:pt x="76864" y="43017"/>
                  <a:pt x="76830" y="42868"/>
                </a:cubicBezTo>
                <a:cubicBezTo>
                  <a:pt x="76563" y="42834"/>
                  <a:pt x="76120" y="42159"/>
                  <a:pt x="76409" y="41816"/>
                </a:cubicBezTo>
                <a:cubicBezTo>
                  <a:pt x="76290" y="41662"/>
                  <a:pt x="76235" y="41349"/>
                  <a:pt x="75985" y="41485"/>
                </a:cubicBezTo>
                <a:cubicBezTo>
                  <a:pt x="75967" y="41261"/>
                  <a:pt x="76264" y="41443"/>
                  <a:pt x="76290" y="41223"/>
                </a:cubicBezTo>
                <a:cubicBezTo>
                  <a:pt x="76058" y="40930"/>
                  <a:pt x="75772" y="40909"/>
                  <a:pt x="75699" y="40383"/>
                </a:cubicBezTo>
                <a:cubicBezTo>
                  <a:pt x="75650" y="40030"/>
                  <a:pt x="76056" y="39394"/>
                  <a:pt x="75356" y="39547"/>
                </a:cubicBezTo>
                <a:cubicBezTo>
                  <a:pt x="75547" y="39290"/>
                  <a:pt x="75268" y="39150"/>
                  <a:pt x="75246" y="38909"/>
                </a:cubicBezTo>
                <a:cubicBezTo>
                  <a:pt x="75243" y="38880"/>
                  <a:pt x="75390" y="38608"/>
                  <a:pt x="75368" y="38501"/>
                </a:cubicBezTo>
                <a:cubicBezTo>
                  <a:pt x="75347" y="38403"/>
                  <a:pt x="75237" y="38330"/>
                  <a:pt x="75226" y="38225"/>
                </a:cubicBezTo>
                <a:cubicBezTo>
                  <a:pt x="75202" y="38022"/>
                  <a:pt x="75263" y="37615"/>
                  <a:pt x="75103" y="37312"/>
                </a:cubicBezTo>
                <a:cubicBezTo>
                  <a:pt x="75029" y="37175"/>
                  <a:pt x="74762" y="37116"/>
                  <a:pt x="74713" y="36967"/>
                </a:cubicBezTo>
                <a:cubicBezTo>
                  <a:pt x="74654" y="36781"/>
                  <a:pt x="74822" y="36733"/>
                  <a:pt x="74750" y="36586"/>
                </a:cubicBezTo>
                <a:cubicBezTo>
                  <a:pt x="74723" y="36528"/>
                  <a:pt x="74455" y="36444"/>
                  <a:pt x="74822" y="36280"/>
                </a:cubicBezTo>
                <a:cubicBezTo>
                  <a:pt x="74844" y="36065"/>
                  <a:pt x="74615" y="36109"/>
                  <a:pt x="74558" y="35956"/>
                </a:cubicBezTo>
                <a:cubicBezTo>
                  <a:pt x="74497" y="35796"/>
                  <a:pt x="74638" y="35704"/>
                  <a:pt x="74594" y="35567"/>
                </a:cubicBezTo>
                <a:cubicBezTo>
                  <a:pt x="74499" y="35276"/>
                  <a:pt x="74308" y="35241"/>
                  <a:pt x="74309" y="34959"/>
                </a:cubicBezTo>
                <a:cubicBezTo>
                  <a:pt x="74309" y="34920"/>
                  <a:pt x="74223" y="34841"/>
                  <a:pt x="74239" y="34807"/>
                </a:cubicBezTo>
                <a:cubicBezTo>
                  <a:pt x="74248" y="34785"/>
                  <a:pt x="74420" y="34741"/>
                  <a:pt x="74418" y="34723"/>
                </a:cubicBezTo>
                <a:cubicBezTo>
                  <a:pt x="74394" y="34534"/>
                  <a:pt x="74284" y="34172"/>
                  <a:pt x="74221" y="34057"/>
                </a:cubicBezTo>
                <a:cubicBezTo>
                  <a:pt x="74147" y="33922"/>
                  <a:pt x="73886" y="33827"/>
                  <a:pt x="73825" y="33666"/>
                </a:cubicBezTo>
                <a:cubicBezTo>
                  <a:pt x="73754" y="33476"/>
                  <a:pt x="73941" y="33367"/>
                  <a:pt x="73915" y="33146"/>
                </a:cubicBezTo>
                <a:cubicBezTo>
                  <a:pt x="73891" y="32947"/>
                  <a:pt x="73730" y="32971"/>
                  <a:pt x="73678" y="32860"/>
                </a:cubicBezTo>
                <a:cubicBezTo>
                  <a:pt x="73596" y="32686"/>
                  <a:pt x="73714" y="32483"/>
                  <a:pt x="73675" y="32373"/>
                </a:cubicBezTo>
                <a:cubicBezTo>
                  <a:pt x="73614" y="32195"/>
                  <a:pt x="73362" y="31830"/>
                  <a:pt x="73266" y="31461"/>
                </a:cubicBezTo>
                <a:cubicBezTo>
                  <a:pt x="73228" y="31315"/>
                  <a:pt x="73315" y="31194"/>
                  <a:pt x="73296" y="31045"/>
                </a:cubicBezTo>
                <a:cubicBezTo>
                  <a:pt x="73276" y="30887"/>
                  <a:pt x="73098" y="30748"/>
                  <a:pt x="73069" y="30537"/>
                </a:cubicBezTo>
                <a:cubicBezTo>
                  <a:pt x="73057" y="30443"/>
                  <a:pt x="73165" y="30321"/>
                  <a:pt x="73134" y="30199"/>
                </a:cubicBezTo>
                <a:cubicBezTo>
                  <a:pt x="73081" y="29990"/>
                  <a:pt x="73000" y="29667"/>
                  <a:pt x="72914" y="29467"/>
                </a:cubicBezTo>
                <a:cubicBezTo>
                  <a:pt x="72857" y="29333"/>
                  <a:pt x="72739" y="29354"/>
                  <a:pt x="72708" y="29247"/>
                </a:cubicBezTo>
                <a:cubicBezTo>
                  <a:pt x="72665" y="29106"/>
                  <a:pt x="72751" y="28960"/>
                  <a:pt x="72727" y="28811"/>
                </a:cubicBezTo>
                <a:cubicBezTo>
                  <a:pt x="72667" y="28453"/>
                  <a:pt x="72407" y="28039"/>
                  <a:pt x="72292" y="27611"/>
                </a:cubicBezTo>
                <a:cubicBezTo>
                  <a:pt x="72231" y="27384"/>
                  <a:pt x="72244" y="27098"/>
                  <a:pt x="72178" y="26889"/>
                </a:cubicBezTo>
                <a:cubicBezTo>
                  <a:pt x="72103" y="26656"/>
                  <a:pt x="71914" y="26407"/>
                  <a:pt x="71838" y="26155"/>
                </a:cubicBezTo>
                <a:cubicBezTo>
                  <a:pt x="71786" y="25979"/>
                  <a:pt x="71854" y="25775"/>
                  <a:pt x="71797" y="25602"/>
                </a:cubicBezTo>
                <a:cubicBezTo>
                  <a:pt x="71730" y="25400"/>
                  <a:pt x="71468" y="25114"/>
                  <a:pt x="71398" y="24758"/>
                </a:cubicBezTo>
                <a:cubicBezTo>
                  <a:pt x="71374" y="24642"/>
                  <a:pt x="71429" y="24403"/>
                  <a:pt x="71389" y="24284"/>
                </a:cubicBezTo>
                <a:cubicBezTo>
                  <a:pt x="71153" y="23570"/>
                  <a:pt x="70554" y="22909"/>
                  <a:pt x="70725" y="22067"/>
                </a:cubicBezTo>
                <a:cubicBezTo>
                  <a:pt x="71200" y="22367"/>
                  <a:pt x="71190" y="23034"/>
                  <a:pt x="71366" y="23561"/>
                </a:cubicBezTo>
                <a:cubicBezTo>
                  <a:pt x="71429" y="23744"/>
                  <a:pt x="71602" y="23968"/>
                  <a:pt x="71655" y="24155"/>
                </a:cubicBezTo>
                <a:cubicBezTo>
                  <a:pt x="71716" y="24362"/>
                  <a:pt x="71602" y="24421"/>
                  <a:pt x="71618" y="24533"/>
                </a:cubicBezTo>
                <a:cubicBezTo>
                  <a:pt x="71646" y="24699"/>
                  <a:pt x="71774" y="24636"/>
                  <a:pt x="71798" y="24681"/>
                </a:cubicBezTo>
                <a:cubicBezTo>
                  <a:pt x="71798" y="24681"/>
                  <a:pt x="71817" y="25178"/>
                  <a:pt x="71842" y="25236"/>
                </a:cubicBezTo>
                <a:cubicBezTo>
                  <a:pt x="71879" y="25326"/>
                  <a:pt x="72048" y="25389"/>
                  <a:pt x="72108" y="25570"/>
                </a:cubicBezTo>
                <a:cubicBezTo>
                  <a:pt x="72171" y="25763"/>
                  <a:pt x="72153" y="26058"/>
                  <a:pt x="72234" y="26306"/>
                </a:cubicBezTo>
                <a:cubicBezTo>
                  <a:pt x="72436" y="26898"/>
                  <a:pt x="73016" y="27777"/>
                  <a:pt x="72926" y="28293"/>
                </a:cubicBezTo>
                <a:cubicBezTo>
                  <a:pt x="72915" y="28360"/>
                  <a:pt x="72763" y="28185"/>
                  <a:pt x="72756" y="28155"/>
                </a:cubicBezTo>
                <a:cubicBezTo>
                  <a:pt x="72854" y="28516"/>
                  <a:pt x="73159" y="28744"/>
                  <a:pt x="73287" y="29090"/>
                </a:cubicBezTo>
                <a:cubicBezTo>
                  <a:pt x="73333" y="29221"/>
                  <a:pt x="73148" y="29430"/>
                  <a:pt x="73171" y="29558"/>
                </a:cubicBezTo>
                <a:cubicBezTo>
                  <a:pt x="73199" y="29711"/>
                  <a:pt x="73331" y="29666"/>
                  <a:pt x="73378" y="29777"/>
                </a:cubicBezTo>
                <a:cubicBezTo>
                  <a:pt x="73476" y="30011"/>
                  <a:pt x="73643" y="30887"/>
                  <a:pt x="73806" y="31218"/>
                </a:cubicBezTo>
                <a:cubicBezTo>
                  <a:pt x="73842" y="31292"/>
                  <a:pt x="73978" y="31296"/>
                  <a:pt x="74009" y="31431"/>
                </a:cubicBezTo>
                <a:cubicBezTo>
                  <a:pt x="74020" y="31479"/>
                  <a:pt x="73900" y="31644"/>
                  <a:pt x="73904" y="31678"/>
                </a:cubicBezTo>
                <a:cubicBezTo>
                  <a:pt x="73913" y="31767"/>
                  <a:pt x="74007" y="31842"/>
                  <a:pt x="74015" y="31926"/>
                </a:cubicBezTo>
                <a:cubicBezTo>
                  <a:pt x="74028" y="32053"/>
                  <a:pt x="73959" y="32242"/>
                  <a:pt x="73981" y="32332"/>
                </a:cubicBezTo>
                <a:cubicBezTo>
                  <a:pt x="73993" y="32382"/>
                  <a:pt x="74164" y="32494"/>
                  <a:pt x="74218" y="32617"/>
                </a:cubicBezTo>
                <a:cubicBezTo>
                  <a:pt x="74358" y="32942"/>
                  <a:pt x="74395" y="33415"/>
                  <a:pt x="74509" y="33735"/>
                </a:cubicBezTo>
                <a:cubicBezTo>
                  <a:pt x="74583" y="33948"/>
                  <a:pt x="74748" y="34162"/>
                  <a:pt x="74796" y="34363"/>
                </a:cubicBezTo>
                <a:cubicBezTo>
                  <a:pt x="74828" y="34499"/>
                  <a:pt x="74748" y="34700"/>
                  <a:pt x="74793" y="34827"/>
                </a:cubicBezTo>
                <a:cubicBezTo>
                  <a:pt x="74870" y="35038"/>
                  <a:pt x="75077" y="35204"/>
                  <a:pt x="75167" y="35392"/>
                </a:cubicBezTo>
                <a:cubicBezTo>
                  <a:pt x="75272" y="35622"/>
                  <a:pt x="75566" y="36343"/>
                  <a:pt x="75479" y="36505"/>
                </a:cubicBezTo>
                <a:cubicBezTo>
                  <a:pt x="75328" y="36779"/>
                  <a:pt x="75433" y="36599"/>
                  <a:pt x="75565" y="36912"/>
                </a:cubicBezTo>
                <a:cubicBezTo>
                  <a:pt x="75622" y="37042"/>
                  <a:pt x="75501" y="37224"/>
                  <a:pt x="75528" y="37279"/>
                </a:cubicBezTo>
                <a:cubicBezTo>
                  <a:pt x="75588" y="37398"/>
                  <a:pt x="75701" y="37291"/>
                  <a:pt x="75845" y="37471"/>
                </a:cubicBezTo>
                <a:cubicBezTo>
                  <a:pt x="75830" y="37453"/>
                  <a:pt x="75759" y="37548"/>
                  <a:pt x="75792" y="37586"/>
                </a:cubicBezTo>
                <a:cubicBezTo>
                  <a:pt x="75803" y="37598"/>
                  <a:pt x="75884" y="37545"/>
                  <a:pt x="75915" y="37612"/>
                </a:cubicBezTo>
                <a:cubicBezTo>
                  <a:pt x="75971" y="37735"/>
                  <a:pt x="75877" y="37891"/>
                  <a:pt x="75913" y="38050"/>
                </a:cubicBezTo>
                <a:cubicBezTo>
                  <a:pt x="76006" y="38446"/>
                  <a:pt x="76365" y="38790"/>
                  <a:pt x="76402" y="38991"/>
                </a:cubicBezTo>
                <a:cubicBezTo>
                  <a:pt x="76451" y="39238"/>
                  <a:pt x="76227" y="39570"/>
                  <a:pt x="76285" y="39806"/>
                </a:cubicBezTo>
                <a:cubicBezTo>
                  <a:pt x="76325" y="39977"/>
                  <a:pt x="76525" y="40063"/>
                  <a:pt x="76617" y="40211"/>
                </a:cubicBezTo>
                <a:cubicBezTo>
                  <a:pt x="76877" y="40591"/>
                  <a:pt x="76850" y="41255"/>
                  <a:pt x="77111" y="41635"/>
                </a:cubicBezTo>
                <a:cubicBezTo>
                  <a:pt x="77183" y="41745"/>
                  <a:pt x="77251" y="41854"/>
                  <a:pt x="77458" y="41824"/>
                </a:cubicBezTo>
                <a:cubicBezTo>
                  <a:pt x="77142" y="42535"/>
                  <a:pt x="77992" y="43249"/>
                  <a:pt x="78126" y="44072"/>
                </a:cubicBezTo>
                <a:cubicBezTo>
                  <a:pt x="77899" y="44362"/>
                  <a:pt x="77952" y="43927"/>
                  <a:pt x="77774" y="44086"/>
                </a:cubicBezTo>
                <a:cubicBezTo>
                  <a:pt x="77631" y="44282"/>
                  <a:pt x="77978" y="44442"/>
                  <a:pt x="78024" y="44594"/>
                </a:cubicBezTo>
                <a:cubicBezTo>
                  <a:pt x="78437" y="44397"/>
                  <a:pt x="77747" y="44321"/>
                  <a:pt x="78162" y="44126"/>
                </a:cubicBezTo>
                <a:cubicBezTo>
                  <a:pt x="78213" y="44281"/>
                  <a:pt x="78419" y="44096"/>
                  <a:pt x="78419" y="44297"/>
                </a:cubicBezTo>
                <a:cubicBezTo>
                  <a:pt x="78419" y="44379"/>
                  <a:pt x="78221" y="44479"/>
                  <a:pt x="78253" y="44569"/>
                </a:cubicBezTo>
                <a:cubicBezTo>
                  <a:pt x="78354" y="44868"/>
                  <a:pt x="78699" y="45067"/>
                  <a:pt x="78869" y="45346"/>
                </a:cubicBezTo>
                <a:cubicBezTo>
                  <a:pt x="78919" y="45433"/>
                  <a:pt x="78863" y="45592"/>
                  <a:pt x="78903" y="45699"/>
                </a:cubicBezTo>
                <a:cubicBezTo>
                  <a:pt x="78940" y="45804"/>
                  <a:pt x="79064" y="45851"/>
                  <a:pt x="79133" y="45961"/>
                </a:cubicBezTo>
                <a:cubicBezTo>
                  <a:pt x="79210" y="46080"/>
                  <a:pt x="79185" y="46276"/>
                  <a:pt x="79260" y="46394"/>
                </a:cubicBezTo>
                <a:cubicBezTo>
                  <a:pt x="79401" y="46628"/>
                  <a:pt x="79664" y="46750"/>
                  <a:pt x="79820" y="46976"/>
                </a:cubicBezTo>
                <a:cubicBezTo>
                  <a:pt x="79947" y="47163"/>
                  <a:pt x="79958" y="47492"/>
                  <a:pt x="80107" y="47664"/>
                </a:cubicBezTo>
                <a:cubicBezTo>
                  <a:pt x="80182" y="47753"/>
                  <a:pt x="80458" y="47885"/>
                  <a:pt x="80565" y="48083"/>
                </a:cubicBezTo>
                <a:cubicBezTo>
                  <a:pt x="80595" y="48137"/>
                  <a:pt x="80561" y="48314"/>
                  <a:pt x="80607" y="48373"/>
                </a:cubicBezTo>
                <a:cubicBezTo>
                  <a:pt x="80912" y="48781"/>
                  <a:pt x="81487" y="48848"/>
                  <a:pt x="81718" y="49246"/>
                </a:cubicBezTo>
                <a:cubicBezTo>
                  <a:pt x="81765" y="49319"/>
                  <a:pt x="81658" y="49515"/>
                  <a:pt x="81678" y="49574"/>
                </a:cubicBezTo>
                <a:cubicBezTo>
                  <a:pt x="81767" y="49829"/>
                  <a:pt x="82097" y="49819"/>
                  <a:pt x="82283" y="49974"/>
                </a:cubicBezTo>
                <a:cubicBezTo>
                  <a:pt x="82403" y="50073"/>
                  <a:pt x="82381" y="50286"/>
                  <a:pt x="82592" y="50384"/>
                </a:cubicBezTo>
                <a:cubicBezTo>
                  <a:pt x="82641" y="50411"/>
                  <a:pt x="82795" y="50398"/>
                  <a:pt x="82787" y="50387"/>
                </a:cubicBezTo>
                <a:cubicBezTo>
                  <a:pt x="82858" y="50443"/>
                  <a:pt x="82819" y="50609"/>
                  <a:pt x="82882" y="50651"/>
                </a:cubicBezTo>
                <a:cubicBezTo>
                  <a:pt x="82936" y="50688"/>
                  <a:pt x="83051" y="50626"/>
                  <a:pt x="83111" y="50658"/>
                </a:cubicBezTo>
                <a:cubicBezTo>
                  <a:pt x="83206" y="50716"/>
                  <a:pt x="83259" y="50911"/>
                  <a:pt x="83368" y="50999"/>
                </a:cubicBezTo>
                <a:cubicBezTo>
                  <a:pt x="83411" y="51037"/>
                  <a:pt x="83485" y="51018"/>
                  <a:pt x="83523" y="51066"/>
                </a:cubicBezTo>
                <a:cubicBezTo>
                  <a:pt x="83631" y="51213"/>
                  <a:pt x="83742" y="51479"/>
                  <a:pt x="84020" y="51579"/>
                </a:cubicBezTo>
                <a:cubicBezTo>
                  <a:pt x="84093" y="51609"/>
                  <a:pt x="84139" y="51508"/>
                  <a:pt x="84212" y="51546"/>
                </a:cubicBezTo>
                <a:cubicBezTo>
                  <a:pt x="84286" y="51583"/>
                  <a:pt x="84296" y="51695"/>
                  <a:pt x="84349" y="51696"/>
                </a:cubicBezTo>
                <a:cubicBezTo>
                  <a:pt x="84551" y="51711"/>
                  <a:pt x="84681" y="51480"/>
                  <a:pt x="84728" y="51799"/>
                </a:cubicBezTo>
                <a:cubicBezTo>
                  <a:pt x="84752" y="51944"/>
                  <a:pt x="84889" y="51915"/>
                  <a:pt x="85047" y="51981"/>
                </a:cubicBezTo>
                <a:cubicBezTo>
                  <a:pt x="85205" y="52057"/>
                  <a:pt x="85323" y="52292"/>
                  <a:pt x="85521" y="52383"/>
                </a:cubicBezTo>
                <a:cubicBezTo>
                  <a:pt x="85621" y="52414"/>
                  <a:pt x="85747" y="52297"/>
                  <a:pt x="85849" y="52317"/>
                </a:cubicBezTo>
                <a:cubicBezTo>
                  <a:pt x="86014" y="52342"/>
                  <a:pt x="86154" y="52543"/>
                  <a:pt x="86328" y="52564"/>
                </a:cubicBezTo>
                <a:cubicBezTo>
                  <a:pt x="86471" y="52593"/>
                  <a:pt x="86649" y="52521"/>
                  <a:pt x="86787" y="52584"/>
                </a:cubicBezTo>
                <a:cubicBezTo>
                  <a:pt x="86917" y="52651"/>
                  <a:pt x="87029" y="52836"/>
                  <a:pt x="87159" y="52879"/>
                </a:cubicBezTo>
                <a:cubicBezTo>
                  <a:pt x="87335" y="52932"/>
                  <a:pt x="87692" y="52954"/>
                  <a:pt x="87827" y="52933"/>
                </a:cubicBezTo>
                <a:cubicBezTo>
                  <a:pt x="87868" y="52927"/>
                  <a:pt x="87891" y="52807"/>
                  <a:pt x="87960" y="52819"/>
                </a:cubicBezTo>
                <a:cubicBezTo>
                  <a:pt x="88031" y="52831"/>
                  <a:pt x="88077" y="52965"/>
                  <a:pt x="88169" y="52993"/>
                </a:cubicBezTo>
                <a:cubicBezTo>
                  <a:pt x="88260" y="53019"/>
                  <a:pt x="88480" y="52834"/>
                  <a:pt x="88551" y="52935"/>
                </a:cubicBezTo>
                <a:cubicBezTo>
                  <a:pt x="88596" y="52999"/>
                  <a:pt x="88635" y="53193"/>
                  <a:pt x="88692" y="53209"/>
                </a:cubicBezTo>
                <a:cubicBezTo>
                  <a:pt x="88804" y="53240"/>
                  <a:pt x="88867" y="53048"/>
                  <a:pt x="88967" y="53058"/>
                </a:cubicBezTo>
                <a:cubicBezTo>
                  <a:pt x="89066" y="53067"/>
                  <a:pt x="89291" y="53509"/>
                  <a:pt x="89514" y="53241"/>
                </a:cubicBezTo>
                <a:cubicBezTo>
                  <a:pt x="89604" y="53852"/>
                  <a:pt x="89038" y="53301"/>
                  <a:pt x="89113" y="53836"/>
                </a:cubicBezTo>
                <a:cubicBezTo>
                  <a:pt x="88960" y="53983"/>
                  <a:pt x="88735" y="53770"/>
                  <a:pt x="88631" y="53825"/>
                </a:cubicBezTo>
                <a:cubicBezTo>
                  <a:pt x="88526" y="53873"/>
                  <a:pt x="88571" y="54008"/>
                  <a:pt x="88448" y="54050"/>
                </a:cubicBezTo>
                <a:cubicBezTo>
                  <a:pt x="88273" y="54157"/>
                  <a:pt x="88362" y="53795"/>
                  <a:pt x="88246" y="53681"/>
                </a:cubicBezTo>
                <a:cubicBezTo>
                  <a:pt x="88186" y="53622"/>
                  <a:pt x="88059" y="53739"/>
                  <a:pt x="87991" y="53711"/>
                </a:cubicBezTo>
                <a:cubicBezTo>
                  <a:pt x="87961" y="53698"/>
                  <a:pt x="87825" y="53418"/>
                  <a:pt x="87716" y="53443"/>
                </a:cubicBezTo>
                <a:cubicBezTo>
                  <a:pt x="87593" y="53410"/>
                  <a:pt x="87772" y="53892"/>
                  <a:pt x="87582" y="53750"/>
                </a:cubicBezTo>
                <a:cubicBezTo>
                  <a:pt x="87373" y="53793"/>
                  <a:pt x="87545" y="53544"/>
                  <a:pt x="87512" y="53356"/>
                </a:cubicBezTo>
                <a:cubicBezTo>
                  <a:pt x="87412" y="53361"/>
                  <a:pt x="87314" y="53376"/>
                  <a:pt x="87214" y="53374"/>
                </a:cubicBezTo>
                <a:cubicBezTo>
                  <a:pt x="87058" y="53550"/>
                  <a:pt x="87513" y="53593"/>
                  <a:pt x="87327" y="53867"/>
                </a:cubicBezTo>
                <a:cubicBezTo>
                  <a:pt x="87173" y="53891"/>
                  <a:pt x="87011" y="53964"/>
                  <a:pt x="86861" y="53879"/>
                </a:cubicBezTo>
                <a:cubicBezTo>
                  <a:pt x="86789" y="53831"/>
                  <a:pt x="86807" y="53634"/>
                  <a:pt x="86764" y="53575"/>
                </a:cubicBezTo>
                <a:cubicBezTo>
                  <a:pt x="86715" y="53509"/>
                  <a:pt x="86648" y="53513"/>
                  <a:pt x="86616" y="53467"/>
                </a:cubicBezTo>
                <a:cubicBezTo>
                  <a:pt x="86474" y="53283"/>
                  <a:pt x="86031" y="52813"/>
                  <a:pt x="85742" y="53203"/>
                </a:cubicBezTo>
                <a:cubicBezTo>
                  <a:pt x="85742" y="53203"/>
                  <a:pt x="85873" y="53453"/>
                  <a:pt x="85768" y="53406"/>
                </a:cubicBezTo>
                <a:cubicBezTo>
                  <a:pt x="85738" y="53393"/>
                  <a:pt x="85659" y="53205"/>
                  <a:pt x="85583" y="53284"/>
                </a:cubicBezTo>
                <a:cubicBezTo>
                  <a:pt x="85542" y="53326"/>
                  <a:pt x="85568" y="53435"/>
                  <a:pt x="85506" y="53477"/>
                </a:cubicBezTo>
                <a:lnTo>
                  <a:pt x="85340" y="53559"/>
                </a:lnTo>
                <a:cubicBezTo>
                  <a:pt x="85225" y="53573"/>
                  <a:pt x="85265" y="53355"/>
                  <a:pt x="85223" y="53332"/>
                </a:cubicBezTo>
                <a:cubicBezTo>
                  <a:pt x="85145" y="53287"/>
                  <a:pt x="85033" y="53495"/>
                  <a:pt x="84991" y="53485"/>
                </a:cubicBezTo>
                <a:cubicBezTo>
                  <a:pt x="84895" y="53463"/>
                  <a:pt x="84909" y="53286"/>
                  <a:pt x="84830" y="53252"/>
                </a:cubicBezTo>
                <a:cubicBezTo>
                  <a:pt x="84752" y="53219"/>
                  <a:pt x="84681" y="53418"/>
                  <a:pt x="84590" y="53410"/>
                </a:cubicBezTo>
                <a:cubicBezTo>
                  <a:pt x="84498" y="53393"/>
                  <a:pt x="84564" y="53203"/>
                  <a:pt x="84393" y="53146"/>
                </a:cubicBezTo>
                <a:cubicBezTo>
                  <a:pt x="84109" y="53061"/>
                  <a:pt x="83667" y="53193"/>
                  <a:pt x="83660" y="52501"/>
                </a:cubicBezTo>
                <a:cubicBezTo>
                  <a:pt x="83516" y="52507"/>
                  <a:pt x="83373" y="52561"/>
                  <a:pt x="83226" y="52561"/>
                </a:cubicBezTo>
                <a:close/>
                <a:moveTo>
                  <a:pt x="73962" y="45156"/>
                </a:moveTo>
                <a:cubicBezTo>
                  <a:pt x="73973" y="44917"/>
                  <a:pt x="73637" y="44654"/>
                  <a:pt x="73840" y="44430"/>
                </a:cubicBezTo>
                <a:cubicBezTo>
                  <a:pt x="73887" y="44441"/>
                  <a:pt x="74411" y="44984"/>
                  <a:pt x="73962" y="45157"/>
                </a:cubicBezTo>
                <a:close/>
                <a:moveTo>
                  <a:pt x="26537" y="8795"/>
                </a:moveTo>
                <a:cubicBezTo>
                  <a:pt x="26241" y="8857"/>
                  <a:pt x="25919" y="8982"/>
                  <a:pt x="25744" y="8882"/>
                </a:cubicBezTo>
                <a:cubicBezTo>
                  <a:pt x="25771" y="8638"/>
                  <a:pt x="26524" y="8338"/>
                  <a:pt x="26537" y="8795"/>
                </a:cubicBezTo>
                <a:close/>
                <a:moveTo>
                  <a:pt x="71689" y="40203"/>
                </a:moveTo>
                <a:cubicBezTo>
                  <a:pt x="71711" y="40399"/>
                  <a:pt x="72141" y="40685"/>
                  <a:pt x="71777" y="40801"/>
                </a:cubicBezTo>
                <a:cubicBezTo>
                  <a:pt x="71590" y="40752"/>
                  <a:pt x="71296" y="40315"/>
                  <a:pt x="71689" y="40203"/>
                </a:cubicBezTo>
                <a:close/>
                <a:moveTo>
                  <a:pt x="85877" y="53321"/>
                </a:moveTo>
                <a:cubicBezTo>
                  <a:pt x="86056" y="53355"/>
                  <a:pt x="86239" y="53360"/>
                  <a:pt x="86421" y="53362"/>
                </a:cubicBezTo>
                <a:cubicBezTo>
                  <a:pt x="86462" y="53636"/>
                  <a:pt x="86321" y="53545"/>
                  <a:pt x="86258" y="53556"/>
                </a:cubicBezTo>
                <a:cubicBezTo>
                  <a:pt x="86145" y="53588"/>
                  <a:pt x="85818" y="53631"/>
                  <a:pt x="85877" y="53323"/>
                </a:cubicBezTo>
                <a:close/>
                <a:moveTo>
                  <a:pt x="76602" y="48022"/>
                </a:moveTo>
                <a:lnTo>
                  <a:pt x="76511" y="47923"/>
                </a:lnTo>
                <a:cubicBezTo>
                  <a:pt x="76583" y="47878"/>
                  <a:pt x="76565" y="47842"/>
                  <a:pt x="76543" y="47806"/>
                </a:cubicBezTo>
                <a:lnTo>
                  <a:pt x="76693" y="47678"/>
                </a:lnTo>
                <a:cubicBezTo>
                  <a:pt x="76714" y="47734"/>
                  <a:pt x="76762" y="47701"/>
                  <a:pt x="76810" y="47665"/>
                </a:cubicBezTo>
                <a:lnTo>
                  <a:pt x="76899" y="47762"/>
                </a:lnTo>
                <a:cubicBezTo>
                  <a:pt x="76828" y="47808"/>
                  <a:pt x="76847" y="47842"/>
                  <a:pt x="76870" y="47877"/>
                </a:cubicBezTo>
                <a:lnTo>
                  <a:pt x="76721" y="48007"/>
                </a:lnTo>
                <a:cubicBezTo>
                  <a:pt x="76696" y="47952"/>
                  <a:pt x="76649" y="47984"/>
                  <a:pt x="76602" y="48022"/>
                </a:cubicBezTo>
                <a:close/>
                <a:moveTo>
                  <a:pt x="71620" y="39400"/>
                </a:moveTo>
                <a:cubicBezTo>
                  <a:pt x="71726" y="39580"/>
                  <a:pt x="71596" y="39699"/>
                  <a:pt x="71628" y="39861"/>
                </a:cubicBezTo>
                <a:cubicBezTo>
                  <a:pt x="71352" y="39890"/>
                  <a:pt x="71160" y="39523"/>
                  <a:pt x="71620" y="39400"/>
                </a:cubicBezTo>
                <a:close/>
                <a:moveTo>
                  <a:pt x="76157" y="47337"/>
                </a:moveTo>
                <a:cubicBezTo>
                  <a:pt x="76437" y="47035"/>
                  <a:pt x="76746" y="47366"/>
                  <a:pt x="76758" y="47445"/>
                </a:cubicBezTo>
                <a:cubicBezTo>
                  <a:pt x="76513" y="47576"/>
                  <a:pt x="76331" y="47472"/>
                  <a:pt x="76157" y="47338"/>
                </a:cubicBezTo>
                <a:close/>
                <a:moveTo>
                  <a:pt x="70809" y="37731"/>
                </a:moveTo>
                <a:cubicBezTo>
                  <a:pt x="70992" y="37750"/>
                  <a:pt x="71026" y="38192"/>
                  <a:pt x="71103" y="38344"/>
                </a:cubicBezTo>
                <a:cubicBezTo>
                  <a:pt x="71215" y="38568"/>
                  <a:pt x="71589" y="39011"/>
                  <a:pt x="71294" y="39190"/>
                </a:cubicBezTo>
                <a:cubicBezTo>
                  <a:pt x="71079" y="39035"/>
                  <a:pt x="70968" y="38893"/>
                  <a:pt x="70909" y="38625"/>
                </a:cubicBezTo>
                <a:cubicBezTo>
                  <a:pt x="70885" y="38514"/>
                  <a:pt x="70983" y="38326"/>
                  <a:pt x="70977" y="38310"/>
                </a:cubicBezTo>
                <a:cubicBezTo>
                  <a:pt x="70962" y="38270"/>
                  <a:pt x="70224" y="38012"/>
                  <a:pt x="70809" y="37732"/>
                </a:cubicBezTo>
                <a:close/>
                <a:moveTo>
                  <a:pt x="75406" y="46212"/>
                </a:moveTo>
                <a:cubicBezTo>
                  <a:pt x="75346" y="46133"/>
                  <a:pt x="75549" y="46070"/>
                  <a:pt x="75604" y="45984"/>
                </a:cubicBezTo>
                <a:cubicBezTo>
                  <a:pt x="75604" y="45984"/>
                  <a:pt x="75660" y="45774"/>
                  <a:pt x="75602" y="45808"/>
                </a:cubicBezTo>
                <a:cubicBezTo>
                  <a:pt x="75787" y="45712"/>
                  <a:pt x="75892" y="46024"/>
                  <a:pt x="76163" y="45901"/>
                </a:cubicBezTo>
                <a:cubicBezTo>
                  <a:pt x="76209" y="46103"/>
                  <a:pt x="76090" y="46048"/>
                  <a:pt x="75885" y="46189"/>
                </a:cubicBezTo>
                <a:cubicBezTo>
                  <a:pt x="75937" y="46347"/>
                  <a:pt x="76135" y="46206"/>
                  <a:pt x="76203" y="46281"/>
                </a:cubicBezTo>
                <a:cubicBezTo>
                  <a:pt x="76339" y="46421"/>
                  <a:pt x="76084" y="46764"/>
                  <a:pt x="76531" y="46861"/>
                </a:cubicBezTo>
                <a:cubicBezTo>
                  <a:pt x="76349" y="46916"/>
                  <a:pt x="76151" y="46965"/>
                  <a:pt x="76053" y="46903"/>
                </a:cubicBezTo>
                <a:cubicBezTo>
                  <a:pt x="75936" y="46824"/>
                  <a:pt x="76120" y="46691"/>
                  <a:pt x="76048" y="46567"/>
                </a:cubicBezTo>
                <a:cubicBezTo>
                  <a:pt x="75997" y="46476"/>
                  <a:pt x="75556" y="46351"/>
                  <a:pt x="75406" y="46212"/>
                </a:cubicBezTo>
                <a:close/>
                <a:moveTo>
                  <a:pt x="82771" y="52251"/>
                </a:moveTo>
                <a:lnTo>
                  <a:pt x="83039" y="52366"/>
                </a:lnTo>
                <a:cubicBezTo>
                  <a:pt x="82978" y="52500"/>
                  <a:pt x="82587" y="52604"/>
                  <a:pt x="82771" y="52251"/>
                </a:cubicBezTo>
                <a:close/>
                <a:moveTo>
                  <a:pt x="75237" y="45627"/>
                </a:moveTo>
                <a:cubicBezTo>
                  <a:pt x="75106" y="45490"/>
                  <a:pt x="75088" y="45352"/>
                  <a:pt x="75315" y="45223"/>
                </a:cubicBezTo>
                <a:cubicBezTo>
                  <a:pt x="75444" y="45360"/>
                  <a:pt x="75547" y="45497"/>
                  <a:pt x="75236" y="45627"/>
                </a:cubicBezTo>
                <a:close/>
                <a:moveTo>
                  <a:pt x="74785" y="44794"/>
                </a:moveTo>
                <a:cubicBezTo>
                  <a:pt x="75058" y="44560"/>
                  <a:pt x="75151" y="44813"/>
                  <a:pt x="75272" y="44993"/>
                </a:cubicBezTo>
                <a:cubicBezTo>
                  <a:pt x="75024" y="45167"/>
                  <a:pt x="74926" y="44920"/>
                  <a:pt x="74785" y="44794"/>
                </a:cubicBezTo>
                <a:close/>
                <a:moveTo>
                  <a:pt x="74672" y="44081"/>
                </a:moveTo>
                <a:cubicBezTo>
                  <a:pt x="74857" y="44087"/>
                  <a:pt x="74961" y="44345"/>
                  <a:pt x="74706" y="44493"/>
                </a:cubicBezTo>
                <a:cubicBezTo>
                  <a:pt x="74515" y="44486"/>
                  <a:pt x="74355" y="44220"/>
                  <a:pt x="74673" y="44080"/>
                </a:cubicBezTo>
                <a:close/>
                <a:moveTo>
                  <a:pt x="74072" y="43484"/>
                </a:moveTo>
                <a:cubicBezTo>
                  <a:pt x="73991" y="43375"/>
                  <a:pt x="74093" y="43287"/>
                  <a:pt x="73999" y="43177"/>
                </a:cubicBezTo>
                <a:cubicBezTo>
                  <a:pt x="74246" y="42990"/>
                  <a:pt x="74353" y="43150"/>
                  <a:pt x="74449" y="43343"/>
                </a:cubicBezTo>
                <a:cubicBezTo>
                  <a:pt x="74289" y="43477"/>
                  <a:pt x="74199" y="43434"/>
                  <a:pt x="74072" y="43484"/>
                </a:cubicBezTo>
                <a:close/>
                <a:moveTo>
                  <a:pt x="73806" y="42848"/>
                </a:moveTo>
                <a:cubicBezTo>
                  <a:pt x="73557" y="42906"/>
                  <a:pt x="73776" y="42524"/>
                  <a:pt x="73537" y="42381"/>
                </a:cubicBezTo>
                <a:cubicBezTo>
                  <a:pt x="74162" y="42007"/>
                  <a:pt x="73948" y="42641"/>
                  <a:pt x="73806" y="42848"/>
                </a:cubicBezTo>
                <a:close/>
                <a:moveTo>
                  <a:pt x="72428" y="40553"/>
                </a:moveTo>
                <a:cubicBezTo>
                  <a:pt x="72300" y="40396"/>
                  <a:pt x="72594" y="40211"/>
                  <a:pt x="72629" y="40085"/>
                </a:cubicBezTo>
                <a:cubicBezTo>
                  <a:pt x="72662" y="39968"/>
                  <a:pt x="72427" y="39844"/>
                  <a:pt x="72695" y="39782"/>
                </a:cubicBezTo>
                <a:cubicBezTo>
                  <a:pt x="72815" y="40158"/>
                  <a:pt x="73094" y="40173"/>
                  <a:pt x="73064" y="40493"/>
                </a:cubicBezTo>
                <a:cubicBezTo>
                  <a:pt x="72831" y="40565"/>
                  <a:pt x="72734" y="40314"/>
                  <a:pt x="72428" y="40553"/>
                </a:cubicBezTo>
                <a:close/>
                <a:moveTo>
                  <a:pt x="80849" y="50569"/>
                </a:moveTo>
                <a:cubicBezTo>
                  <a:pt x="81455" y="50612"/>
                  <a:pt x="80580" y="51221"/>
                  <a:pt x="80849" y="50569"/>
                </a:cubicBezTo>
                <a:close/>
                <a:moveTo>
                  <a:pt x="73545" y="42200"/>
                </a:moveTo>
                <a:lnTo>
                  <a:pt x="73241" y="41654"/>
                </a:lnTo>
                <a:cubicBezTo>
                  <a:pt x="73558" y="41499"/>
                  <a:pt x="73913" y="42007"/>
                  <a:pt x="73545" y="42199"/>
                </a:cubicBezTo>
                <a:close/>
                <a:moveTo>
                  <a:pt x="72977" y="41171"/>
                </a:moveTo>
                <a:lnTo>
                  <a:pt x="72826" y="40893"/>
                </a:lnTo>
                <a:cubicBezTo>
                  <a:pt x="73085" y="40652"/>
                  <a:pt x="73441" y="41061"/>
                  <a:pt x="72977" y="41170"/>
                </a:cubicBezTo>
                <a:close/>
                <a:moveTo>
                  <a:pt x="70759" y="36226"/>
                </a:moveTo>
                <a:cubicBezTo>
                  <a:pt x="70781" y="35641"/>
                  <a:pt x="71567" y="36213"/>
                  <a:pt x="71373" y="36609"/>
                </a:cubicBezTo>
                <a:cubicBezTo>
                  <a:pt x="71154" y="36514"/>
                  <a:pt x="71025" y="36216"/>
                  <a:pt x="70759" y="36225"/>
                </a:cubicBezTo>
                <a:close/>
                <a:moveTo>
                  <a:pt x="70719" y="35662"/>
                </a:moveTo>
                <a:cubicBezTo>
                  <a:pt x="70604" y="35488"/>
                  <a:pt x="70592" y="35347"/>
                  <a:pt x="70626" y="35219"/>
                </a:cubicBezTo>
                <a:cubicBezTo>
                  <a:pt x="70848" y="35089"/>
                  <a:pt x="71186" y="35618"/>
                  <a:pt x="70719" y="35661"/>
                </a:cubicBezTo>
                <a:close/>
                <a:moveTo>
                  <a:pt x="74185" y="41923"/>
                </a:moveTo>
                <a:cubicBezTo>
                  <a:pt x="74387" y="41927"/>
                  <a:pt x="74748" y="41957"/>
                  <a:pt x="74668" y="42167"/>
                </a:cubicBezTo>
                <a:cubicBezTo>
                  <a:pt x="74390" y="42352"/>
                  <a:pt x="74086" y="42179"/>
                  <a:pt x="74185" y="41923"/>
                </a:cubicBezTo>
                <a:close/>
                <a:moveTo>
                  <a:pt x="73922" y="41456"/>
                </a:moveTo>
                <a:cubicBezTo>
                  <a:pt x="74286" y="41174"/>
                  <a:pt x="74642" y="41601"/>
                  <a:pt x="74108" y="41792"/>
                </a:cubicBezTo>
                <a:cubicBezTo>
                  <a:pt x="73948" y="41770"/>
                  <a:pt x="73860" y="41608"/>
                  <a:pt x="73922" y="41456"/>
                </a:cubicBezTo>
                <a:close/>
                <a:moveTo>
                  <a:pt x="73946" y="41088"/>
                </a:moveTo>
                <a:cubicBezTo>
                  <a:pt x="73992" y="41113"/>
                  <a:pt x="73854" y="41253"/>
                  <a:pt x="73809" y="41251"/>
                </a:cubicBezTo>
                <a:cubicBezTo>
                  <a:pt x="73745" y="41248"/>
                  <a:pt x="73904" y="41010"/>
                  <a:pt x="73909" y="41019"/>
                </a:cubicBezTo>
                <a:cubicBezTo>
                  <a:pt x="73819" y="40860"/>
                  <a:pt x="73409" y="40594"/>
                  <a:pt x="73538" y="40332"/>
                </a:cubicBezTo>
                <a:cubicBezTo>
                  <a:pt x="73986" y="40081"/>
                  <a:pt x="74100" y="40578"/>
                  <a:pt x="74292" y="40897"/>
                </a:cubicBezTo>
                <a:cubicBezTo>
                  <a:pt x="74145" y="41100"/>
                  <a:pt x="73871" y="40901"/>
                  <a:pt x="73946" y="41088"/>
                </a:cubicBezTo>
                <a:close/>
                <a:moveTo>
                  <a:pt x="78190" y="47127"/>
                </a:moveTo>
                <a:cubicBezTo>
                  <a:pt x="78604" y="46915"/>
                  <a:pt x="78464" y="47527"/>
                  <a:pt x="78809" y="47642"/>
                </a:cubicBezTo>
                <a:cubicBezTo>
                  <a:pt x="78386" y="47933"/>
                  <a:pt x="78281" y="47370"/>
                  <a:pt x="78190" y="47127"/>
                </a:cubicBezTo>
                <a:close/>
                <a:moveTo>
                  <a:pt x="69130" y="31166"/>
                </a:moveTo>
                <a:cubicBezTo>
                  <a:pt x="69010" y="31003"/>
                  <a:pt x="69090" y="30912"/>
                  <a:pt x="69065" y="30780"/>
                </a:cubicBezTo>
                <a:cubicBezTo>
                  <a:pt x="69233" y="30731"/>
                  <a:pt x="69337" y="30838"/>
                  <a:pt x="69400" y="31045"/>
                </a:cubicBezTo>
                <a:close/>
                <a:moveTo>
                  <a:pt x="68526" y="29113"/>
                </a:moveTo>
                <a:cubicBezTo>
                  <a:pt x="68708" y="29181"/>
                  <a:pt x="68857" y="29612"/>
                  <a:pt x="68589" y="29727"/>
                </a:cubicBezTo>
                <a:cubicBezTo>
                  <a:pt x="68379" y="29655"/>
                  <a:pt x="68227" y="29221"/>
                  <a:pt x="68526" y="29113"/>
                </a:cubicBezTo>
                <a:close/>
                <a:moveTo>
                  <a:pt x="67250" y="27075"/>
                </a:moveTo>
                <a:cubicBezTo>
                  <a:pt x="67149" y="26715"/>
                  <a:pt x="67243" y="26416"/>
                  <a:pt x="67208" y="26073"/>
                </a:cubicBezTo>
                <a:cubicBezTo>
                  <a:pt x="67707" y="26085"/>
                  <a:pt x="67755" y="26970"/>
                  <a:pt x="67250" y="27075"/>
                </a:cubicBezTo>
                <a:close/>
                <a:moveTo>
                  <a:pt x="66096" y="24082"/>
                </a:moveTo>
                <a:cubicBezTo>
                  <a:pt x="66127" y="23857"/>
                  <a:pt x="66151" y="23625"/>
                  <a:pt x="65896" y="23284"/>
                </a:cubicBezTo>
                <a:cubicBezTo>
                  <a:pt x="66452" y="23050"/>
                  <a:pt x="66306" y="23904"/>
                  <a:pt x="66653" y="24299"/>
                </a:cubicBezTo>
                <a:cubicBezTo>
                  <a:pt x="66463" y="24242"/>
                  <a:pt x="66329" y="23960"/>
                  <a:pt x="66096" y="24082"/>
                </a:cubicBezTo>
                <a:close/>
                <a:moveTo>
                  <a:pt x="75489" y="42960"/>
                </a:moveTo>
                <a:cubicBezTo>
                  <a:pt x="75366" y="42813"/>
                  <a:pt x="75357" y="42677"/>
                  <a:pt x="75591" y="42560"/>
                </a:cubicBezTo>
                <a:cubicBezTo>
                  <a:pt x="75713" y="42706"/>
                  <a:pt x="75809" y="42850"/>
                  <a:pt x="75489" y="42960"/>
                </a:cubicBezTo>
                <a:close/>
                <a:moveTo>
                  <a:pt x="64431" y="20197"/>
                </a:moveTo>
                <a:cubicBezTo>
                  <a:pt x="64632" y="20252"/>
                  <a:pt x="64831" y="20472"/>
                  <a:pt x="65003" y="20738"/>
                </a:cubicBezTo>
                <a:cubicBezTo>
                  <a:pt x="64969" y="20836"/>
                  <a:pt x="64933" y="20932"/>
                  <a:pt x="64814" y="20999"/>
                </a:cubicBezTo>
                <a:cubicBezTo>
                  <a:pt x="64484" y="20879"/>
                  <a:pt x="64491" y="20461"/>
                  <a:pt x="64431" y="20197"/>
                </a:cubicBezTo>
                <a:close/>
                <a:moveTo>
                  <a:pt x="64127" y="20088"/>
                </a:moveTo>
                <a:cubicBezTo>
                  <a:pt x="63869" y="19775"/>
                  <a:pt x="63966" y="19588"/>
                  <a:pt x="63862" y="19328"/>
                </a:cubicBezTo>
                <a:cubicBezTo>
                  <a:pt x="64108" y="19313"/>
                  <a:pt x="64501" y="20048"/>
                  <a:pt x="64127" y="20088"/>
                </a:cubicBezTo>
                <a:close/>
                <a:moveTo>
                  <a:pt x="61768" y="16677"/>
                </a:moveTo>
                <a:cubicBezTo>
                  <a:pt x="61482" y="16341"/>
                  <a:pt x="61108" y="15987"/>
                  <a:pt x="61427" y="15817"/>
                </a:cubicBezTo>
                <a:cubicBezTo>
                  <a:pt x="61769" y="16046"/>
                  <a:pt x="62230" y="16465"/>
                  <a:pt x="61768" y="16677"/>
                </a:cubicBezTo>
                <a:close/>
                <a:moveTo>
                  <a:pt x="53762" y="9259"/>
                </a:moveTo>
                <a:cubicBezTo>
                  <a:pt x="52672" y="9403"/>
                  <a:pt x="52990" y="8105"/>
                  <a:pt x="53762" y="9259"/>
                </a:cubicBezTo>
                <a:close/>
                <a:moveTo>
                  <a:pt x="51858" y="8457"/>
                </a:moveTo>
                <a:cubicBezTo>
                  <a:pt x="51174" y="8213"/>
                  <a:pt x="51315" y="7869"/>
                  <a:pt x="51306" y="7535"/>
                </a:cubicBezTo>
                <a:cubicBezTo>
                  <a:pt x="52090" y="7756"/>
                  <a:pt x="52006" y="8111"/>
                  <a:pt x="51858" y="8457"/>
                </a:cubicBezTo>
                <a:close/>
                <a:moveTo>
                  <a:pt x="56891" y="11452"/>
                </a:moveTo>
                <a:cubicBezTo>
                  <a:pt x="57029" y="11102"/>
                  <a:pt x="57348" y="11242"/>
                  <a:pt x="57722" y="11590"/>
                </a:cubicBezTo>
                <a:cubicBezTo>
                  <a:pt x="57573" y="11926"/>
                  <a:pt x="57243" y="11702"/>
                  <a:pt x="56891" y="11452"/>
                </a:cubicBezTo>
                <a:close/>
                <a:moveTo>
                  <a:pt x="48894" y="6945"/>
                </a:moveTo>
                <a:cubicBezTo>
                  <a:pt x="48565" y="6827"/>
                  <a:pt x="48255" y="6723"/>
                  <a:pt x="48136" y="6562"/>
                </a:cubicBezTo>
                <a:cubicBezTo>
                  <a:pt x="48174" y="6291"/>
                  <a:pt x="49306" y="6604"/>
                  <a:pt x="48894" y="6945"/>
                </a:cubicBezTo>
                <a:close/>
                <a:moveTo>
                  <a:pt x="42704" y="4913"/>
                </a:moveTo>
                <a:cubicBezTo>
                  <a:pt x="42504" y="5046"/>
                  <a:pt x="41428" y="4898"/>
                  <a:pt x="41658" y="4535"/>
                </a:cubicBezTo>
                <a:cubicBezTo>
                  <a:pt x="42182" y="4563"/>
                  <a:pt x="42518" y="4702"/>
                  <a:pt x="42704" y="4913"/>
                </a:cubicBezTo>
                <a:close/>
                <a:moveTo>
                  <a:pt x="40536" y="4674"/>
                </a:moveTo>
                <a:cubicBezTo>
                  <a:pt x="40194" y="4624"/>
                  <a:pt x="39846" y="4578"/>
                  <a:pt x="39895" y="4305"/>
                </a:cubicBezTo>
                <a:cubicBezTo>
                  <a:pt x="40138" y="4344"/>
                  <a:pt x="40194" y="4215"/>
                  <a:pt x="40450" y="4267"/>
                </a:cubicBezTo>
                <a:cubicBezTo>
                  <a:pt x="40545" y="4366"/>
                  <a:pt x="40567" y="4504"/>
                  <a:pt x="40536" y="4673"/>
                </a:cubicBezTo>
                <a:close/>
                <a:moveTo>
                  <a:pt x="38548" y="4083"/>
                </a:moveTo>
                <a:cubicBezTo>
                  <a:pt x="39024" y="4038"/>
                  <a:pt x="39112" y="4232"/>
                  <a:pt x="39345" y="4346"/>
                </a:cubicBezTo>
                <a:cubicBezTo>
                  <a:pt x="39171" y="4583"/>
                  <a:pt x="38330" y="4571"/>
                  <a:pt x="38548" y="4083"/>
                </a:cubicBezTo>
                <a:close/>
                <a:moveTo>
                  <a:pt x="28990" y="4412"/>
                </a:moveTo>
                <a:cubicBezTo>
                  <a:pt x="29044" y="4324"/>
                  <a:pt x="29095" y="4234"/>
                  <a:pt x="29070" y="4100"/>
                </a:cubicBezTo>
                <a:cubicBezTo>
                  <a:pt x="29946" y="4090"/>
                  <a:pt x="30669" y="3731"/>
                  <a:pt x="31028" y="4339"/>
                </a:cubicBezTo>
                <a:cubicBezTo>
                  <a:pt x="30864" y="4583"/>
                  <a:pt x="30817" y="4294"/>
                  <a:pt x="30638" y="4287"/>
                </a:cubicBezTo>
                <a:cubicBezTo>
                  <a:pt x="30143" y="4261"/>
                  <a:pt x="29470" y="4509"/>
                  <a:pt x="28990" y="4412"/>
                </a:cubicBezTo>
                <a:close/>
                <a:moveTo>
                  <a:pt x="17080" y="7834"/>
                </a:moveTo>
                <a:cubicBezTo>
                  <a:pt x="16682" y="7908"/>
                  <a:pt x="16830" y="7561"/>
                  <a:pt x="16899" y="7374"/>
                </a:cubicBezTo>
                <a:cubicBezTo>
                  <a:pt x="17223" y="7390"/>
                  <a:pt x="17711" y="7111"/>
                  <a:pt x="17891" y="7414"/>
                </a:cubicBezTo>
                <a:cubicBezTo>
                  <a:pt x="17507" y="7673"/>
                  <a:pt x="17047" y="7421"/>
                  <a:pt x="17080" y="7832"/>
                </a:cubicBezTo>
                <a:close/>
                <a:moveTo>
                  <a:pt x="15379" y="8423"/>
                </a:moveTo>
                <a:cubicBezTo>
                  <a:pt x="15190" y="8037"/>
                  <a:pt x="16372" y="7539"/>
                  <a:pt x="16517" y="7951"/>
                </a:cubicBezTo>
                <a:cubicBezTo>
                  <a:pt x="16094" y="8210"/>
                  <a:pt x="15950" y="8210"/>
                  <a:pt x="15379" y="8423"/>
                </a:cubicBezTo>
                <a:close/>
                <a:moveTo>
                  <a:pt x="74803" y="38260"/>
                </a:moveTo>
                <a:cubicBezTo>
                  <a:pt x="75071" y="38251"/>
                  <a:pt x="75080" y="38429"/>
                  <a:pt x="75103" y="38636"/>
                </a:cubicBezTo>
                <a:cubicBezTo>
                  <a:pt x="74863" y="38760"/>
                  <a:pt x="74727" y="38417"/>
                  <a:pt x="74803" y="38260"/>
                </a:cubicBezTo>
                <a:close/>
                <a:moveTo>
                  <a:pt x="70384" y="21000"/>
                </a:moveTo>
                <a:cubicBezTo>
                  <a:pt x="70149" y="21028"/>
                  <a:pt x="70016" y="20399"/>
                  <a:pt x="69808" y="20154"/>
                </a:cubicBezTo>
                <a:cubicBezTo>
                  <a:pt x="69978" y="19966"/>
                  <a:pt x="70000" y="20254"/>
                  <a:pt x="69957" y="20219"/>
                </a:cubicBezTo>
                <a:cubicBezTo>
                  <a:pt x="70121" y="20349"/>
                  <a:pt x="70610" y="20508"/>
                  <a:pt x="70384" y="21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16" name="Google Shape;7716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71352" flipH="1">
            <a:off x="-2121246" y="2624618"/>
            <a:ext cx="2676226" cy="37881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7" name="Google Shape;7717;p61"/>
          <p:cNvGrpSpPr/>
          <p:nvPr/>
        </p:nvGrpSpPr>
        <p:grpSpPr>
          <a:xfrm rot="-9246785" flipH="1">
            <a:off x="-136388" y="3653965"/>
            <a:ext cx="1292883" cy="1379408"/>
            <a:chOff x="1310300" y="238100"/>
            <a:chExt cx="2000950" cy="2135600"/>
          </a:xfrm>
        </p:grpSpPr>
        <p:sp>
          <p:nvSpPr>
            <p:cNvPr id="7718" name="Google Shape;7718;p61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61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61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61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61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61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61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61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61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61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61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61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61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61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61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61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61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61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61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61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61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61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61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61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61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61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61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61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61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61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61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61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61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61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61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61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61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61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61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61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61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61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61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61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61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61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61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61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61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61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61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61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61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61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61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61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61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61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61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61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61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61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61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61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61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61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61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61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61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61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61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61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61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61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61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61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61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61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61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61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61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61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61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61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61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61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61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61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61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61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61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61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61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61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61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61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61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61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61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61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61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61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61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61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61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61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61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61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61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61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61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61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61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61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61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61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61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61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61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61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61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61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61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61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61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61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61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61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61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61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61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61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61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61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61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61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61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61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61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61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61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61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61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61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61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61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61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61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61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61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61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61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61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1" name="Google Shape;7871;p61"/>
          <p:cNvGrpSpPr/>
          <p:nvPr/>
        </p:nvGrpSpPr>
        <p:grpSpPr>
          <a:xfrm rot="1499865" flipH="1">
            <a:off x="8336556" y="178894"/>
            <a:ext cx="698102" cy="484799"/>
            <a:chOff x="630000" y="462125"/>
            <a:chExt cx="804050" cy="558375"/>
          </a:xfrm>
        </p:grpSpPr>
        <p:sp>
          <p:nvSpPr>
            <p:cNvPr id="7872" name="Google Shape;7872;p61"/>
            <p:cNvSpPr/>
            <p:nvPr/>
          </p:nvSpPr>
          <p:spPr>
            <a:xfrm>
              <a:off x="940300" y="50612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61"/>
            <p:cNvSpPr/>
            <p:nvPr/>
          </p:nvSpPr>
          <p:spPr>
            <a:xfrm>
              <a:off x="924600" y="48847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61"/>
            <p:cNvSpPr/>
            <p:nvPr/>
          </p:nvSpPr>
          <p:spPr>
            <a:xfrm>
              <a:off x="1317375" y="53772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61"/>
            <p:cNvSpPr/>
            <p:nvPr/>
          </p:nvSpPr>
          <p:spPr>
            <a:xfrm>
              <a:off x="668425" y="90447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61"/>
            <p:cNvSpPr/>
            <p:nvPr/>
          </p:nvSpPr>
          <p:spPr>
            <a:xfrm>
              <a:off x="925425" y="53907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61"/>
            <p:cNvSpPr/>
            <p:nvPr/>
          </p:nvSpPr>
          <p:spPr>
            <a:xfrm>
              <a:off x="972525" y="55242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61"/>
            <p:cNvSpPr/>
            <p:nvPr/>
          </p:nvSpPr>
          <p:spPr>
            <a:xfrm>
              <a:off x="1327775" y="61182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61"/>
            <p:cNvSpPr/>
            <p:nvPr/>
          </p:nvSpPr>
          <p:spPr>
            <a:xfrm>
              <a:off x="1136325" y="462125"/>
              <a:ext cx="53250" cy="63000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61"/>
            <p:cNvSpPr/>
            <p:nvPr/>
          </p:nvSpPr>
          <p:spPr>
            <a:xfrm>
              <a:off x="1055800" y="74612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61"/>
            <p:cNvSpPr/>
            <p:nvPr/>
          </p:nvSpPr>
          <p:spPr>
            <a:xfrm>
              <a:off x="1327600" y="57980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61"/>
            <p:cNvSpPr/>
            <p:nvPr/>
          </p:nvSpPr>
          <p:spPr>
            <a:xfrm>
              <a:off x="1157950" y="464675"/>
              <a:ext cx="48375" cy="53125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61"/>
            <p:cNvSpPr/>
            <p:nvPr/>
          </p:nvSpPr>
          <p:spPr>
            <a:xfrm>
              <a:off x="985575" y="96775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61"/>
            <p:cNvSpPr/>
            <p:nvPr/>
          </p:nvSpPr>
          <p:spPr>
            <a:xfrm>
              <a:off x="954275" y="487025"/>
              <a:ext cx="75625" cy="25000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61"/>
            <p:cNvSpPr/>
            <p:nvPr/>
          </p:nvSpPr>
          <p:spPr>
            <a:xfrm>
              <a:off x="630000" y="95907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61"/>
            <p:cNvSpPr/>
            <p:nvPr/>
          </p:nvSpPr>
          <p:spPr>
            <a:xfrm>
              <a:off x="852100" y="98647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61"/>
            <p:cNvSpPr/>
            <p:nvPr/>
          </p:nvSpPr>
          <p:spPr>
            <a:xfrm>
              <a:off x="1361850" y="81002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61"/>
            <p:cNvSpPr/>
            <p:nvPr/>
          </p:nvSpPr>
          <p:spPr>
            <a:xfrm>
              <a:off x="1369775" y="82205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61"/>
            <p:cNvSpPr/>
            <p:nvPr/>
          </p:nvSpPr>
          <p:spPr>
            <a:xfrm>
              <a:off x="635725" y="96627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61"/>
            <p:cNvSpPr/>
            <p:nvPr/>
          </p:nvSpPr>
          <p:spPr>
            <a:xfrm>
              <a:off x="682625" y="89480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61"/>
            <p:cNvSpPr/>
            <p:nvPr/>
          </p:nvSpPr>
          <p:spPr>
            <a:xfrm>
              <a:off x="953425" y="60847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61"/>
            <p:cNvSpPr/>
            <p:nvPr/>
          </p:nvSpPr>
          <p:spPr>
            <a:xfrm>
              <a:off x="916750" y="52035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61"/>
            <p:cNvSpPr/>
            <p:nvPr/>
          </p:nvSpPr>
          <p:spPr>
            <a:xfrm>
              <a:off x="672300" y="88915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61"/>
            <p:cNvSpPr/>
            <p:nvPr/>
          </p:nvSpPr>
          <p:spPr>
            <a:xfrm>
              <a:off x="1010550" y="91485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61"/>
            <p:cNvSpPr/>
            <p:nvPr/>
          </p:nvSpPr>
          <p:spPr>
            <a:xfrm>
              <a:off x="1250500" y="76977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61"/>
            <p:cNvSpPr/>
            <p:nvPr/>
          </p:nvSpPr>
          <p:spPr>
            <a:xfrm>
              <a:off x="1120925" y="75855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61"/>
            <p:cNvSpPr/>
            <p:nvPr/>
          </p:nvSpPr>
          <p:spPr>
            <a:xfrm>
              <a:off x="1241325" y="99005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61"/>
            <p:cNvSpPr/>
            <p:nvPr/>
          </p:nvSpPr>
          <p:spPr>
            <a:xfrm>
              <a:off x="1018025" y="92040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61"/>
            <p:cNvSpPr/>
            <p:nvPr/>
          </p:nvSpPr>
          <p:spPr>
            <a:xfrm>
              <a:off x="1069600" y="98055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61"/>
            <p:cNvSpPr/>
            <p:nvPr/>
          </p:nvSpPr>
          <p:spPr>
            <a:xfrm>
              <a:off x="665400" y="91282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61"/>
            <p:cNvSpPr/>
            <p:nvPr/>
          </p:nvSpPr>
          <p:spPr>
            <a:xfrm>
              <a:off x="715225" y="88555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61"/>
            <p:cNvSpPr/>
            <p:nvPr/>
          </p:nvSpPr>
          <p:spPr>
            <a:xfrm>
              <a:off x="1419725" y="85235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61"/>
            <p:cNvSpPr/>
            <p:nvPr/>
          </p:nvSpPr>
          <p:spPr>
            <a:xfrm>
              <a:off x="669450" y="94400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61"/>
            <p:cNvSpPr/>
            <p:nvPr/>
          </p:nvSpPr>
          <p:spPr>
            <a:xfrm>
              <a:off x="1156075" y="81965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61"/>
            <p:cNvSpPr/>
            <p:nvPr/>
          </p:nvSpPr>
          <p:spPr>
            <a:xfrm>
              <a:off x="700800" y="88557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61"/>
            <p:cNvSpPr/>
            <p:nvPr/>
          </p:nvSpPr>
          <p:spPr>
            <a:xfrm>
              <a:off x="993525" y="96580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61"/>
            <p:cNvSpPr/>
            <p:nvPr/>
          </p:nvSpPr>
          <p:spPr>
            <a:xfrm>
              <a:off x="1037525" y="92037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61"/>
            <p:cNvSpPr/>
            <p:nvPr/>
          </p:nvSpPr>
          <p:spPr>
            <a:xfrm>
              <a:off x="1375400" y="62762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61"/>
            <p:cNvSpPr/>
            <p:nvPr/>
          </p:nvSpPr>
          <p:spPr>
            <a:xfrm>
              <a:off x="1377875" y="85972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61"/>
            <p:cNvSpPr/>
            <p:nvPr/>
          </p:nvSpPr>
          <p:spPr>
            <a:xfrm>
              <a:off x="1189400" y="505100"/>
              <a:ext cx="9950" cy="12175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61"/>
            <p:cNvSpPr/>
            <p:nvPr/>
          </p:nvSpPr>
          <p:spPr>
            <a:xfrm>
              <a:off x="1016700" y="84577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61"/>
            <p:cNvSpPr/>
            <p:nvPr/>
          </p:nvSpPr>
          <p:spPr>
            <a:xfrm>
              <a:off x="994350" y="509850"/>
              <a:ext cx="58575" cy="49750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61"/>
            <p:cNvSpPr/>
            <p:nvPr/>
          </p:nvSpPr>
          <p:spPr>
            <a:xfrm>
              <a:off x="993650" y="54890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61"/>
            <p:cNvSpPr/>
            <p:nvPr/>
          </p:nvSpPr>
          <p:spPr>
            <a:xfrm>
              <a:off x="977850" y="515575"/>
              <a:ext cx="13750" cy="17675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61"/>
            <p:cNvSpPr/>
            <p:nvPr/>
          </p:nvSpPr>
          <p:spPr>
            <a:xfrm>
              <a:off x="1035775" y="59012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61"/>
            <p:cNvSpPr/>
            <p:nvPr/>
          </p:nvSpPr>
          <p:spPr>
            <a:xfrm>
              <a:off x="1014075" y="513000"/>
              <a:ext cx="38150" cy="31750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61"/>
            <p:cNvSpPr/>
            <p:nvPr/>
          </p:nvSpPr>
          <p:spPr>
            <a:xfrm>
              <a:off x="953825" y="523200"/>
              <a:ext cx="8950" cy="6050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61"/>
            <p:cNvSpPr/>
            <p:nvPr/>
          </p:nvSpPr>
          <p:spPr>
            <a:xfrm>
              <a:off x="1344725" y="55545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61"/>
            <p:cNvSpPr/>
            <p:nvPr/>
          </p:nvSpPr>
          <p:spPr>
            <a:xfrm>
              <a:off x="1005150" y="98175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61"/>
            <p:cNvSpPr/>
            <p:nvPr/>
          </p:nvSpPr>
          <p:spPr>
            <a:xfrm>
              <a:off x="652100" y="98750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61"/>
            <p:cNvSpPr/>
            <p:nvPr/>
          </p:nvSpPr>
          <p:spPr>
            <a:xfrm>
              <a:off x="1367575" y="57762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325575"/>
            <a:ext cx="7704000" cy="32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ubik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74593" flipH="1">
            <a:off x="7752821" y="3368140"/>
            <a:ext cx="3327723" cy="325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893621" flipH="1">
            <a:off x="-2102987" y="-1619546"/>
            <a:ext cx="3778798" cy="361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004113">
            <a:off x="7748330" y="-1623279"/>
            <a:ext cx="2898512" cy="410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8065">
            <a:off x="7150051" y="3656125"/>
            <a:ext cx="2710099" cy="259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67095" flipH="1">
            <a:off x="-1230955" y="-1967210"/>
            <a:ext cx="3327722" cy="3254057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3"/>
          <p:cNvSpPr txBox="1">
            <a:spLocks noGrp="1"/>
          </p:cNvSpPr>
          <p:nvPr>
            <p:ph type="title"/>
          </p:nvPr>
        </p:nvSpPr>
        <p:spPr>
          <a:xfrm>
            <a:off x="721275" y="1818975"/>
            <a:ext cx="253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913" name="Google Shape;913;p13"/>
          <p:cNvSpPr txBox="1">
            <a:spLocks noGrp="1"/>
          </p:cNvSpPr>
          <p:nvPr>
            <p:ph type="title" idx="2" hasCustomPrompt="1"/>
          </p:nvPr>
        </p:nvSpPr>
        <p:spPr>
          <a:xfrm>
            <a:off x="1353225" y="1361097"/>
            <a:ext cx="1275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4" name="Google Shape;914;p13"/>
          <p:cNvSpPr txBox="1">
            <a:spLocks noGrp="1"/>
          </p:cNvSpPr>
          <p:nvPr>
            <p:ph type="subTitle" idx="1"/>
          </p:nvPr>
        </p:nvSpPr>
        <p:spPr>
          <a:xfrm>
            <a:off x="822675" y="2355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3"/>
          <p:cNvSpPr txBox="1">
            <a:spLocks noGrp="1"/>
          </p:cNvSpPr>
          <p:nvPr>
            <p:ph type="title" idx="3"/>
          </p:nvPr>
        </p:nvSpPr>
        <p:spPr>
          <a:xfrm>
            <a:off x="3302700" y="1827800"/>
            <a:ext cx="253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title" idx="4" hasCustomPrompt="1"/>
          </p:nvPr>
        </p:nvSpPr>
        <p:spPr>
          <a:xfrm>
            <a:off x="3935377" y="1369922"/>
            <a:ext cx="1275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7" name="Google Shape;917;p13"/>
          <p:cNvSpPr txBox="1">
            <a:spLocks noGrp="1"/>
          </p:cNvSpPr>
          <p:nvPr>
            <p:ph type="subTitle" idx="5"/>
          </p:nvPr>
        </p:nvSpPr>
        <p:spPr>
          <a:xfrm>
            <a:off x="3404827" y="23643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6"/>
          </p:nvPr>
        </p:nvSpPr>
        <p:spPr>
          <a:xfrm>
            <a:off x="5882066" y="1827800"/>
            <a:ext cx="253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title" idx="7" hasCustomPrompt="1"/>
          </p:nvPr>
        </p:nvSpPr>
        <p:spPr>
          <a:xfrm>
            <a:off x="6515471" y="1369922"/>
            <a:ext cx="1275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0" name="Google Shape;920;p13"/>
          <p:cNvSpPr txBox="1">
            <a:spLocks noGrp="1"/>
          </p:cNvSpPr>
          <p:nvPr>
            <p:ph type="subTitle" idx="8"/>
          </p:nvPr>
        </p:nvSpPr>
        <p:spPr>
          <a:xfrm>
            <a:off x="5984921" y="23643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title" idx="9"/>
          </p:nvPr>
        </p:nvSpPr>
        <p:spPr>
          <a:xfrm>
            <a:off x="1940848" y="3585950"/>
            <a:ext cx="253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13" hasCustomPrompt="1"/>
          </p:nvPr>
        </p:nvSpPr>
        <p:spPr>
          <a:xfrm>
            <a:off x="2573131" y="3124194"/>
            <a:ext cx="1275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13"/>
          <p:cNvSpPr txBox="1">
            <a:spLocks noGrp="1"/>
          </p:cNvSpPr>
          <p:nvPr>
            <p:ph type="subTitle" idx="14"/>
          </p:nvPr>
        </p:nvSpPr>
        <p:spPr>
          <a:xfrm>
            <a:off x="2042581" y="4122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 idx="15"/>
          </p:nvPr>
        </p:nvSpPr>
        <p:spPr>
          <a:xfrm>
            <a:off x="4664546" y="3585950"/>
            <a:ext cx="253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16" hasCustomPrompt="1"/>
          </p:nvPr>
        </p:nvSpPr>
        <p:spPr>
          <a:xfrm>
            <a:off x="5297617" y="3124194"/>
            <a:ext cx="1275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17"/>
          </p:nvPr>
        </p:nvSpPr>
        <p:spPr>
          <a:xfrm>
            <a:off x="4767067" y="4122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18"/>
          </p:nvPr>
        </p:nvSpPr>
        <p:spPr>
          <a:xfrm>
            <a:off x="720000" y="53500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8" name="Google Shape;928;p13"/>
          <p:cNvGrpSpPr/>
          <p:nvPr/>
        </p:nvGrpSpPr>
        <p:grpSpPr>
          <a:xfrm>
            <a:off x="888504" y="574309"/>
            <a:ext cx="698076" cy="484781"/>
            <a:chOff x="630000" y="462125"/>
            <a:chExt cx="804050" cy="558375"/>
          </a:xfrm>
        </p:grpSpPr>
        <p:sp>
          <p:nvSpPr>
            <p:cNvPr id="929" name="Google Shape;929;p13"/>
            <p:cNvSpPr/>
            <p:nvPr/>
          </p:nvSpPr>
          <p:spPr>
            <a:xfrm>
              <a:off x="940300" y="50612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924600" y="48847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1317375" y="53772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668425" y="90447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925425" y="53907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972525" y="55242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1327775" y="61182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1136325" y="462125"/>
              <a:ext cx="53250" cy="63000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1055800" y="74612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327600" y="57980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157950" y="464675"/>
              <a:ext cx="48375" cy="53125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985575" y="96775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954275" y="487025"/>
              <a:ext cx="75625" cy="25000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630000" y="95907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852100" y="98647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1361850" y="81002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1369775" y="82205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635725" y="96627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682625" y="89480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953425" y="60847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916750" y="52035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72300" y="88915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1010550" y="91485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1250500" y="76977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1120925" y="75855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1241325" y="99005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1018025" y="92040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1069600" y="98055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665400" y="91282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715225" y="88555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419725" y="85235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669450" y="94400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156075" y="81965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700800" y="88557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993525" y="96580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37525" y="92037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375400" y="62762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1377875" y="85972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1189400" y="505100"/>
              <a:ext cx="9950" cy="12175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1016700" y="84577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994350" y="509850"/>
              <a:ext cx="58575" cy="49750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993650" y="54890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977850" y="515575"/>
              <a:ext cx="13750" cy="17675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1035775" y="59012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1014075" y="513000"/>
              <a:ext cx="38150" cy="31750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953825" y="523200"/>
              <a:ext cx="8950" cy="6050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1344725" y="55545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1005150" y="98175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652100" y="98750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1367575" y="57762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3"/>
          <p:cNvGrpSpPr/>
          <p:nvPr/>
        </p:nvGrpSpPr>
        <p:grpSpPr>
          <a:xfrm>
            <a:off x="7232786" y="350863"/>
            <a:ext cx="1749939" cy="931663"/>
            <a:chOff x="3875625" y="4506200"/>
            <a:chExt cx="1821525" cy="969775"/>
          </a:xfrm>
        </p:grpSpPr>
        <p:sp>
          <p:nvSpPr>
            <p:cNvPr id="980" name="Google Shape;980;p13"/>
            <p:cNvSpPr/>
            <p:nvPr/>
          </p:nvSpPr>
          <p:spPr>
            <a:xfrm>
              <a:off x="5548950" y="5113400"/>
              <a:ext cx="106975" cy="86075"/>
            </a:xfrm>
            <a:custGeom>
              <a:avLst/>
              <a:gdLst/>
              <a:ahLst/>
              <a:cxnLst/>
              <a:rect l="l" t="t" r="r" b="b"/>
              <a:pathLst>
                <a:path w="4279" h="3443" extrusionOk="0">
                  <a:moveTo>
                    <a:pt x="1216" y="791"/>
                  </a:moveTo>
                  <a:lnTo>
                    <a:pt x="1216" y="791"/>
                  </a:lnTo>
                  <a:cubicBezTo>
                    <a:pt x="1518" y="1143"/>
                    <a:pt x="1518" y="1143"/>
                    <a:pt x="1062" y="1498"/>
                  </a:cubicBezTo>
                  <a:cubicBezTo>
                    <a:pt x="1139" y="1145"/>
                    <a:pt x="1176" y="975"/>
                    <a:pt x="1216" y="791"/>
                  </a:cubicBezTo>
                  <a:close/>
                  <a:moveTo>
                    <a:pt x="1887" y="1445"/>
                  </a:moveTo>
                  <a:cubicBezTo>
                    <a:pt x="1888" y="1445"/>
                    <a:pt x="1888" y="1445"/>
                    <a:pt x="1888" y="1445"/>
                  </a:cubicBezTo>
                  <a:cubicBezTo>
                    <a:pt x="2019" y="1560"/>
                    <a:pt x="2141" y="1683"/>
                    <a:pt x="2265" y="1804"/>
                  </a:cubicBezTo>
                  <a:lnTo>
                    <a:pt x="2102" y="1933"/>
                  </a:lnTo>
                  <a:cubicBezTo>
                    <a:pt x="1990" y="1808"/>
                    <a:pt x="1874" y="1683"/>
                    <a:pt x="1768" y="1552"/>
                  </a:cubicBezTo>
                  <a:cubicBezTo>
                    <a:pt x="1766" y="1550"/>
                    <a:pt x="1879" y="1445"/>
                    <a:pt x="1887" y="1445"/>
                  </a:cubicBezTo>
                  <a:close/>
                  <a:moveTo>
                    <a:pt x="1273" y="2258"/>
                  </a:moveTo>
                  <a:lnTo>
                    <a:pt x="2501" y="2677"/>
                  </a:lnTo>
                  <a:lnTo>
                    <a:pt x="1676" y="3359"/>
                  </a:lnTo>
                  <a:lnTo>
                    <a:pt x="1676" y="3359"/>
                  </a:lnTo>
                  <a:lnTo>
                    <a:pt x="1273" y="2258"/>
                  </a:lnTo>
                  <a:close/>
                  <a:moveTo>
                    <a:pt x="2006" y="0"/>
                  </a:moveTo>
                  <a:cubicBezTo>
                    <a:pt x="1320" y="0"/>
                    <a:pt x="651" y="165"/>
                    <a:pt x="1" y="522"/>
                  </a:cubicBezTo>
                  <a:cubicBezTo>
                    <a:pt x="120" y="816"/>
                    <a:pt x="194" y="1063"/>
                    <a:pt x="316" y="1284"/>
                  </a:cubicBezTo>
                  <a:cubicBezTo>
                    <a:pt x="580" y="1761"/>
                    <a:pt x="804" y="2191"/>
                    <a:pt x="660" y="2807"/>
                  </a:cubicBezTo>
                  <a:cubicBezTo>
                    <a:pt x="564" y="3220"/>
                    <a:pt x="794" y="3442"/>
                    <a:pt x="1202" y="3442"/>
                  </a:cubicBezTo>
                  <a:cubicBezTo>
                    <a:pt x="1342" y="3442"/>
                    <a:pt x="1502" y="3416"/>
                    <a:pt x="1678" y="3363"/>
                  </a:cubicBezTo>
                  <a:lnTo>
                    <a:pt x="1677" y="3362"/>
                  </a:lnTo>
                  <a:lnTo>
                    <a:pt x="1677" y="3362"/>
                  </a:lnTo>
                  <a:cubicBezTo>
                    <a:pt x="1838" y="3369"/>
                    <a:pt x="2008" y="3406"/>
                    <a:pt x="2167" y="3406"/>
                  </a:cubicBezTo>
                  <a:cubicBezTo>
                    <a:pt x="2238" y="3406"/>
                    <a:pt x="2306" y="3399"/>
                    <a:pt x="2371" y="3378"/>
                  </a:cubicBezTo>
                  <a:cubicBezTo>
                    <a:pt x="2997" y="3173"/>
                    <a:pt x="3606" y="2914"/>
                    <a:pt x="4279" y="2654"/>
                  </a:cubicBezTo>
                  <a:cubicBezTo>
                    <a:pt x="4108" y="2135"/>
                    <a:pt x="3909" y="1609"/>
                    <a:pt x="3762" y="1068"/>
                  </a:cubicBezTo>
                  <a:cubicBezTo>
                    <a:pt x="3586" y="426"/>
                    <a:pt x="3128" y="102"/>
                    <a:pt x="2530" y="31"/>
                  </a:cubicBezTo>
                  <a:cubicBezTo>
                    <a:pt x="2354" y="11"/>
                    <a:pt x="2180" y="0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5361225" y="5300875"/>
              <a:ext cx="94975" cy="77750"/>
            </a:xfrm>
            <a:custGeom>
              <a:avLst/>
              <a:gdLst/>
              <a:ahLst/>
              <a:cxnLst/>
              <a:rect l="l" t="t" r="r" b="b"/>
              <a:pathLst>
                <a:path w="3799" h="3110" extrusionOk="0">
                  <a:moveTo>
                    <a:pt x="1364" y="1697"/>
                  </a:moveTo>
                  <a:lnTo>
                    <a:pt x="1736" y="2348"/>
                  </a:lnTo>
                  <a:cubicBezTo>
                    <a:pt x="1506" y="2475"/>
                    <a:pt x="1287" y="2596"/>
                    <a:pt x="1068" y="2716"/>
                  </a:cubicBezTo>
                  <a:lnTo>
                    <a:pt x="945" y="2603"/>
                  </a:lnTo>
                  <a:cubicBezTo>
                    <a:pt x="1060" y="2353"/>
                    <a:pt x="1176" y="2104"/>
                    <a:pt x="1364" y="1697"/>
                  </a:cubicBezTo>
                  <a:close/>
                  <a:moveTo>
                    <a:pt x="1385" y="0"/>
                  </a:moveTo>
                  <a:cubicBezTo>
                    <a:pt x="1183" y="158"/>
                    <a:pt x="1070" y="224"/>
                    <a:pt x="984" y="314"/>
                  </a:cubicBezTo>
                  <a:cubicBezTo>
                    <a:pt x="440" y="893"/>
                    <a:pt x="508" y="1746"/>
                    <a:pt x="73" y="2387"/>
                  </a:cubicBezTo>
                  <a:cubicBezTo>
                    <a:pt x="1" y="2495"/>
                    <a:pt x="191" y="2874"/>
                    <a:pt x="355" y="3020"/>
                  </a:cubicBezTo>
                  <a:cubicBezTo>
                    <a:pt x="427" y="3084"/>
                    <a:pt x="555" y="3110"/>
                    <a:pt x="686" y="3110"/>
                  </a:cubicBezTo>
                  <a:cubicBezTo>
                    <a:pt x="783" y="3110"/>
                    <a:pt x="882" y="3096"/>
                    <a:pt x="962" y="3073"/>
                  </a:cubicBezTo>
                  <a:cubicBezTo>
                    <a:pt x="1165" y="3015"/>
                    <a:pt x="1334" y="2838"/>
                    <a:pt x="1425" y="2775"/>
                  </a:cubicBezTo>
                  <a:cubicBezTo>
                    <a:pt x="1951" y="2885"/>
                    <a:pt x="2309" y="3024"/>
                    <a:pt x="2655" y="3024"/>
                  </a:cubicBezTo>
                  <a:cubicBezTo>
                    <a:pt x="2671" y="3024"/>
                    <a:pt x="2688" y="3024"/>
                    <a:pt x="2704" y="3023"/>
                  </a:cubicBezTo>
                  <a:cubicBezTo>
                    <a:pt x="3168" y="3003"/>
                    <a:pt x="3570" y="2780"/>
                    <a:pt x="3688" y="2258"/>
                  </a:cubicBezTo>
                  <a:cubicBezTo>
                    <a:pt x="3798" y="1769"/>
                    <a:pt x="3660" y="1380"/>
                    <a:pt x="3216" y="1114"/>
                  </a:cubicBezTo>
                  <a:cubicBezTo>
                    <a:pt x="2596" y="742"/>
                    <a:pt x="1981" y="363"/>
                    <a:pt x="1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3875625" y="4967875"/>
              <a:ext cx="58700" cy="86150"/>
            </a:xfrm>
            <a:custGeom>
              <a:avLst/>
              <a:gdLst/>
              <a:ahLst/>
              <a:cxnLst/>
              <a:rect l="l" t="t" r="r" b="b"/>
              <a:pathLst>
                <a:path w="2348" h="3446" extrusionOk="0">
                  <a:moveTo>
                    <a:pt x="1883" y="0"/>
                  </a:moveTo>
                  <a:lnTo>
                    <a:pt x="1883" y="0"/>
                  </a:lnTo>
                  <a:cubicBezTo>
                    <a:pt x="1658" y="62"/>
                    <a:pt x="1435" y="123"/>
                    <a:pt x="1210" y="183"/>
                  </a:cubicBezTo>
                  <a:lnTo>
                    <a:pt x="1244" y="446"/>
                  </a:lnTo>
                  <a:lnTo>
                    <a:pt x="1016" y="303"/>
                  </a:lnTo>
                  <a:lnTo>
                    <a:pt x="725" y="493"/>
                  </a:lnTo>
                  <a:cubicBezTo>
                    <a:pt x="793" y="630"/>
                    <a:pt x="861" y="767"/>
                    <a:pt x="983" y="1010"/>
                  </a:cubicBezTo>
                  <a:lnTo>
                    <a:pt x="476" y="859"/>
                  </a:lnTo>
                  <a:cubicBezTo>
                    <a:pt x="193" y="1199"/>
                    <a:pt x="0" y="1558"/>
                    <a:pt x="67" y="2032"/>
                  </a:cubicBezTo>
                  <a:cubicBezTo>
                    <a:pt x="199" y="2962"/>
                    <a:pt x="683" y="3445"/>
                    <a:pt x="1471" y="3445"/>
                  </a:cubicBezTo>
                  <a:cubicBezTo>
                    <a:pt x="1731" y="3445"/>
                    <a:pt x="2024" y="3393"/>
                    <a:pt x="2347" y="3287"/>
                  </a:cubicBezTo>
                  <a:cubicBezTo>
                    <a:pt x="2270" y="2638"/>
                    <a:pt x="1727" y="2708"/>
                    <a:pt x="1217" y="2669"/>
                  </a:cubicBezTo>
                  <a:cubicBezTo>
                    <a:pt x="1356" y="2403"/>
                    <a:pt x="1452" y="2220"/>
                    <a:pt x="1549" y="2037"/>
                  </a:cubicBezTo>
                  <a:cubicBezTo>
                    <a:pt x="1474" y="1981"/>
                    <a:pt x="1398" y="1925"/>
                    <a:pt x="1321" y="1868"/>
                  </a:cubicBezTo>
                  <a:cubicBezTo>
                    <a:pt x="1559" y="1475"/>
                    <a:pt x="1793" y="1090"/>
                    <a:pt x="2027" y="703"/>
                  </a:cubicBezTo>
                  <a:cubicBezTo>
                    <a:pt x="1974" y="534"/>
                    <a:pt x="1921" y="366"/>
                    <a:pt x="1868" y="196"/>
                  </a:cubicBezTo>
                  <a:cubicBezTo>
                    <a:pt x="1873" y="131"/>
                    <a:pt x="1877" y="66"/>
                    <a:pt x="1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5222225" y="5131850"/>
              <a:ext cx="53475" cy="58000"/>
            </a:xfrm>
            <a:custGeom>
              <a:avLst/>
              <a:gdLst/>
              <a:ahLst/>
              <a:cxnLst/>
              <a:rect l="l" t="t" r="r" b="b"/>
              <a:pathLst>
                <a:path w="2139" h="2320" extrusionOk="0">
                  <a:moveTo>
                    <a:pt x="1376" y="0"/>
                  </a:moveTo>
                  <a:cubicBezTo>
                    <a:pt x="925" y="0"/>
                    <a:pt x="495" y="238"/>
                    <a:pt x="168" y="742"/>
                  </a:cubicBezTo>
                  <a:cubicBezTo>
                    <a:pt x="33" y="953"/>
                    <a:pt x="0" y="1291"/>
                    <a:pt x="48" y="1547"/>
                  </a:cubicBezTo>
                  <a:cubicBezTo>
                    <a:pt x="132" y="1996"/>
                    <a:pt x="588" y="2319"/>
                    <a:pt x="999" y="2319"/>
                  </a:cubicBezTo>
                  <a:cubicBezTo>
                    <a:pt x="1004" y="2319"/>
                    <a:pt x="1009" y="2319"/>
                    <a:pt x="1013" y="2319"/>
                  </a:cubicBezTo>
                  <a:cubicBezTo>
                    <a:pt x="1477" y="2311"/>
                    <a:pt x="1953" y="1969"/>
                    <a:pt x="2050" y="1494"/>
                  </a:cubicBezTo>
                  <a:cubicBezTo>
                    <a:pt x="2125" y="1122"/>
                    <a:pt x="2107" y="731"/>
                    <a:pt x="2139" y="217"/>
                  </a:cubicBezTo>
                  <a:cubicBezTo>
                    <a:pt x="1887" y="74"/>
                    <a:pt x="1628" y="0"/>
                    <a:pt x="1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4925425" y="5105100"/>
              <a:ext cx="61850" cy="55200"/>
            </a:xfrm>
            <a:custGeom>
              <a:avLst/>
              <a:gdLst/>
              <a:ahLst/>
              <a:cxnLst/>
              <a:rect l="l" t="t" r="r" b="b"/>
              <a:pathLst>
                <a:path w="2474" h="2208" extrusionOk="0">
                  <a:moveTo>
                    <a:pt x="1493" y="1"/>
                  </a:moveTo>
                  <a:cubicBezTo>
                    <a:pt x="1277" y="1"/>
                    <a:pt x="1074" y="126"/>
                    <a:pt x="867" y="375"/>
                  </a:cubicBezTo>
                  <a:cubicBezTo>
                    <a:pt x="958" y="349"/>
                    <a:pt x="1045" y="334"/>
                    <a:pt x="1126" y="334"/>
                  </a:cubicBezTo>
                  <a:cubicBezTo>
                    <a:pt x="1311" y="334"/>
                    <a:pt x="1470" y="412"/>
                    <a:pt x="1587" y="630"/>
                  </a:cubicBezTo>
                  <a:cubicBezTo>
                    <a:pt x="1394" y="661"/>
                    <a:pt x="1267" y="681"/>
                    <a:pt x="1176" y="681"/>
                  </a:cubicBezTo>
                  <a:cubicBezTo>
                    <a:pt x="1004" y="681"/>
                    <a:pt x="960" y="609"/>
                    <a:pt x="833" y="400"/>
                  </a:cubicBezTo>
                  <a:cubicBezTo>
                    <a:pt x="153" y="617"/>
                    <a:pt x="0" y="1121"/>
                    <a:pt x="469" y="1728"/>
                  </a:cubicBezTo>
                  <a:cubicBezTo>
                    <a:pt x="639" y="1946"/>
                    <a:pt x="841" y="2208"/>
                    <a:pt x="1133" y="2208"/>
                  </a:cubicBezTo>
                  <a:cubicBezTo>
                    <a:pt x="1199" y="2208"/>
                    <a:pt x="1270" y="2194"/>
                    <a:pt x="1345" y="2164"/>
                  </a:cubicBezTo>
                  <a:cubicBezTo>
                    <a:pt x="1764" y="1998"/>
                    <a:pt x="2287" y="1959"/>
                    <a:pt x="2391" y="1331"/>
                  </a:cubicBezTo>
                  <a:cubicBezTo>
                    <a:pt x="2474" y="826"/>
                    <a:pt x="2356" y="448"/>
                    <a:pt x="1948" y="167"/>
                  </a:cubicBezTo>
                  <a:cubicBezTo>
                    <a:pt x="1786" y="56"/>
                    <a:pt x="1637" y="1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57525" y="5335250"/>
              <a:ext cx="64750" cy="74400"/>
            </a:xfrm>
            <a:custGeom>
              <a:avLst/>
              <a:gdLst/>
              <a:ahLst/>
              <a:cxnLst/>
              <a:rect l="l" t="t" r="r" b="b"/>
              <a:pathLst>
                <a:path w="2590" h="2976" extrusionOk="0">
                  <a:moveTo>
                    <a:pt x="1856" y="1311"/>
                  </a:moveTo>
                  <a:cubicBezTo>
                    <a:pt x="1868" y="1311"/>
                    <a:pt x="1879" y="1314"/>
                    <a:pt x="1889" y="1319"/>
                  </a:cubicBezTo>
                  <a:cubicBezTo>
                    <a:pt x="1922" y="1337"/>
                    <a:pt x="1922" y="1419"/>
                    <a:pt x="1937" y="1473"/>
                  </a:cubicBezTo>
                  <a:cubicBezTo>
                    <a:pt x="1894" y="1477"/>
                    <a:pt x="1848" y="1491"/>
                    <a:pt x="1808" y="1491"/>
                  </a:cubicBezTo>
                  <a:cubicBezTo>
                    <a:pt x="1792" y="1491"/>
                    <a:pt x="1777" y="1489"/>
                    <a:pt x="1763" y="1483"/>
                  </a:cubicBezTo>
                  <a:cubicBezTo>
                    <a:pt x="1735" y="1471"/>
                    <a:pt x="1734" y="1390"/>
                    <a:pt x="1722" y="1340"/>
                  </a:cubicBezTo>
                  <a:cubicBezTo>
                    <a:pt x="1766" y="1333"/>
                    <a:pt x="1816" y="1311"/>
                    <a:pt x="1856" y="1311"/>
                  </a:cubicBezTo>
                  <a:close/>
                  <a:moveTo>
                    <a:pt x="1636" y="0"/>
                  </a:moveTo>
                  <a:cubicBezTo>
                    <a:pt x="1193" y="0"/>
                    <a:pt x="970" y="237"/>
                    <a:pt x="834" y="703"/>
                  </a:cubicBezTo>
                  <a:cubicBezTo>
                    <a:pt x="744" y="1006"/>
                    <a:pt x="1038" y="1451"/>
                    <a:pt x="530" y="1612"/>
                  </a:cubicBezTo>
                  <a:cubicBezTo>
                    <a:pt x="741" y="1943"/>
                    <a:pt x="527" y="2108"/>
                    <a:pt x="276" y="2258"/>
                  </a:cubicBezTo>
                  <a:lnTo>
                    <a:pt x="6" y="2918"/>
                  </a:lnTo>
                  <a:lnTo>
                    <a:pt x="0" y="2968"/>
                  </a:lnTo>
                  <a:cubicBezTo>
                    <a:pt x="66" y="2973"/>
                    <a:pt x="127" y="2976"/>
                    <a:pt x="185" y="2976"/>
                  </a:cubicBezTo>
                  <a:cubicBezTo>
                    <a:pt x="786" y="2976"/>
                    <a:pt x="971" y="2678"/>
                    <a:pt x="1062" y="1633"/>
                  </a:cubicBezTo>
                  <a:cubicBezTo>
                    <a:pt x="1244" y="1679"/>
                    <a:pt x="1421" y="1751"/>
                    <a:pt x="1604" y="1764"/>
                  </a:cubicBezTo>
                  <a:cubicBezTo>
                    <a:pt x="1626" y="1765"/>
                    <a:pt x="1649" y="1766"/>
                    <a:pt x="1671" y="1766"/>
                  </a:cubicBezTo>
                  <a:cubicBezTo>
                    <a:pt x="2184" y="1766"/>
                    <a:pt x="2562" y="1366"/>
                    <a:pt x="2577" y="819"/>
                  </a:cubicBezTo>
                  <a:cubicBezTo>
                    <a:pt x="2589" y="357"/>
                    <a:pt x="2236" y="27"/>
                    <a:pt x="1701" y="2"/>
                  </a:cubicBezTo>
                  <a:cubicBezTo>
                    <a:pt x="1679" y="1"/>
                    <a:pt x="1657" y="0"/>
                    <a:pt x="1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908625" y="4974850"/>
              <a:ext cx="61375" cy="69525"/>
            </a:xfrm>
            <a:custGeom>
              <a:avLst/>
              <a:gdLst/>
              <a:ahLst/>
              <a:cxnLst/>
              <a:rect l="l" t="t" r="r" b="b"/>
              <a:pathLst>
                <a:path w="2455" h="2781" extrusionOk="0">
                  <a:moveTo>
                    <a:pt x="1406" y="0"/>
                  </a:moveTo>
                  <a:lnTo>
                    <a:pt x="1212" y="123"/>
                  </a:lnTo>
                  <a:cubicBezTo>
                    <a:pt x="1043" y="224"/>
                    <a:pt x="875" y="324"/>
                    <a:pt x="707" y="425"/>
                  </a:cubicBezTo>
                  <a:lnTo>
                    <a:pt x="1" y="1589"/>
                  </a:lnTo>
                  <a:cubicBezTo>
                    <a:pt x="78" y="1646"/>
                    <a:pt x="153" y="1702"/>
                    <a:pt x="229" y="1758"/>
                  </a:cubicBezTo>
                  <a:lnTo>
                    <a:pt x="701" y="1436"/>
                  </a:lnTo>
                  <a:cubicBezTo>
                    <a:pt x="930" y="1900"/>
                    <a:pt x="1148" y="2340"/>
                    <a:pt x="1366" y="2780"/>
                  </a:cubicBezTo>
                  <a:cubicBezTo>
                    <a:pt x="2440" y="1772"/>
                    <a:pt x="2454" y="767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319975" y="5441250"/>
              <a:ext cx="67350" cy="34725"/>
            </a:xfrm>
            <a:custGeom>
              <a:avLst/>
              <a:gdLst/>
              <a:ahLst/>
              <a:cxnLst/>
              <a:rect l="l" t="t" r="r" b="b"/>
              <a:pathLst>
                <a:path w="2694" h="1389" extrusionOk="0">
                  <a:moveTo>
                    <a:pt x="1967" y="1"/>
                  </a:moveTo>
                  <a:cubicBezTo>
                    <a:pt x="1929" y="1"/>
                    <a:pt x="1894" y="6"/>
                    <a:pt x="1864" y="16"/>
                  </a:cubicBezTo>
                  <a:cubicBezTo>
                    <a:pt x="1692" y="77"/>
                    <a:pt x="1530" y="99"/>
                    <a:pt x="1370" y="99"/>
                  </a:cubicBezTo>
                  <a:cubicBezTo>
                    <a:pt x="1168" y="99"/>
                    <a:pt x="970" y="64"/>
                    <a:pt x="760" y="32"/>
                  </a:cubicBezTo>
                  <a:cubicBezTo>
                    <a:pt x="733" y="28"/>
                    <a:pt x="704" y="26"/>
                    <a:pt x="673" y="26"/>
                  </a:cubicBezTo>
                  <a:cubicBezTo>
                    <a:pt x="490" y="26"/>
                    <a:pt x="254" y="96"/>
                    <a:pt x="186" y="208"/>
                  </a:cubicBezTo>
                  <a:cubicBezTo>
                    <a:pt x="56" y="425"/>
                    <a:pt x="70" y="727"/>
                    <a:pt x="1" y="1118"/>
                  </a:cubicBezTo>
                  <a:cubicBezTo>
                    <a:pt x="259" y="1163"/>
                    <a:pt x="488" y="1259"/>
                    <a:pt x="647" y="1259"/>
                  </a:cubicBezTo>
                  <a:cubicBezTo>
                    <a:pt x="693" y="1259"/>
                    <a:pt x="733" y="1251"/>
                    <a:pt x="766" y="1232"/>
                  </a:cubicBezTo>
                  <a:cubicBezTo>
                    <a:pt x="924" y="1140"/>
                    <a:pt x="1062" y="1099"/>
                    <a:pt x="1195" y="1099"/>
                  </a:cubicBezTo>
                  <a:cubicBezTo>
                    <a:pt x="1364" y="1099"/>
                    <a:pt x="1525" y="1164"/>
                    <a:pt x="1716" y="1276"/>
                  </a:cubicBezTo>
                  <a:cubicBezTo>
                    <a:pt x="1829" y="1343"/>
                    <a:pt x="1970" y="1388"/>
                    <a:pt x="2107" y="1388"/>
                  </a:cubicBezTo>
                  <a:cubicBezTo>
                    <a:pt x="2286" y="1388"/>
                    <a:pt x="2458" y="1310"/>
                    <a:pt x="2550" y="1097"/>
                  </a:cubicBezTo>
                  <a:cubicBezTo>
                    <a:pt x="2652" y="860"/>
                    <a:pt x="2693" y="491"/>
                    <a:pt x="2574" y="298"/>
                  </a:cubicBezTo>
                  <a:cubicBezTo>
                    <a:pt x="2479" y="144"/>
                    <a:pt x="217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248450" y="5015100"/>
              <a:ext cx="47400" cy="44600"/>
            </a:xfrm>
            <a:custGeom>
              <a:avLst/>
              <a:gdLst/>
              <a:ahLst/>
              <a:cxnLst/>
              <a:rect l="l" t="t" r="r" b="b"/>
              <a:pathLst>
                <a:path w="1896" h="1784" extrusionOk="0">
                  <a:moveTo>
                    <a:pt x="657" y="0"/>
                  </a:moveTo>
                  <a:cubicBezTo>
                    <a:pt x="360" y="0"/>
                    <a:pt x="21" y="251"/>
                    <a:pt x="10" y="550"/>
                  </a:cubicBezTo>
                  <a:cubicBezTo>
                    <a:pt x="0" y="814"/>
                    <a:pt x="35" y="1077"/>
                    <a:pt x="49" y="1321"/>
                  </a:cubicBezTo>
                  <a:lnTo>
                    <a:pt x="1357" y="1784"/>
                  </a:lnTo>
                  <a:cubicBezTo>
                    <a:pt x="1417" y="1749"/>
                    <a:pt x="1611" y="1685"/>
                    <a:pt x="1733" y="1553"/>
                  </a:cubicBezTo>
                  <a:cubicBezTo>
                    <a:pt x="1822" y="1456"/>
                    <a:pt x="1895" y="1213"/>
                    <a:pt x="1837" y="1136"/>
                  </a:cubicBezTo>
                  <a:cubicBezTo>
                    <a:pt x="1566" y="767"/>
                    <a:pt x="1276" y="399"/>
                    <a:pt x="934" y="98"/>
                  </a:cubicBezTo>
                  <a:cubicBezTo>
                    <a:pt x="857" y="30"/>
                    <a:pt x="760" y="0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833575" y="5187225"/>
              <a:ext cx="59700" cy="45350"/>
            </a:xfrm>
            <a:custGeom>
              <a:avLst/>
              <a:gdLst/>
              <a:ahLst/>
              <a:cxnLst/>
              <a:rect l="l" t="t" r="r" b="b"/>
              <a:pathLst>
                <a:path w="2388" h="1814" extrusionOk="0">
                  <a:moveTo>
                    <a:pt x="1550" y="0"/>
                  </a:moveTo>
                  <a:cubicBezTo>
                    <a:pt x="363" y="102"/>
                    <a:pt x="1" y="558"/>
                    <a:pt x="147" y="1769"/>
                  </a:cubicBezTo>
                  <a:cubicBezTo>
                    <a:pt x="322" y="1660"/>
                    <a:pt x="488" y="1488"/>
                    <a:pt x="676" y="1488"/>
                  </a:cubicBezTo>
                  <a:cubicBezTo>
                    <a:pt x="774" y="1488"/>
                    <a:pt x="877" y="1534"/>
                    <a:pt x="991" y="1658"/>
                  </a:cubicBezTo>
                  <a:lnTo>
                    <a:pt x="1755" y="1813"/>
                  </a:lnTo>
                  <a:lnTo>
                    <a:pt x="1830" y="1656"/>
                  </a:lnTo>
                  <a:lnTo>
                    <a:pt x="1439" y="1318"/>
                  </a:lnTo>
                  <a:lnTo>
                    <a:pt x="1091" y="963"/>
                  </a:lnTo>
                  <a:cubicBezTo>
                    <a:pt x="1197" y="866"/>
                    <a:pt x="1290" y="827"/>
                    <a:pt x="1374" y="827"/>
                  </a:cubicBezTo>
                  <a:cubicBezTo>
                    <a:pt x="1526" y="827"/>
                    <a:pt x="1648" y="957"/>
                    <a:pt x="1764" y="1117"/>
                  </a:cubicBezTo>
                  <a:cubicBezTo>
                    <a:pt x="1970" y="899"/>
                    <a:pt x="2178" y="682"/>
                    <a:pt x="2387" y="464"/>
                  </a:cubicBezTo>
                  <a:cubicBezTo>
                    <a:pt x="2197" y="356"/>
                    <a:pt x="2007" y="249"/>
                    <a:pt x="1817" y="143"/>
                  </a:cubicBezTo>
                  <a:lnTo>
                    <a:pt x="1660" y="261"/>
                  </a:lnTo>
                  <a:lnTo>
                    <a:pt x="1634" y="374"/>
                  </a:lnTo>
                  <a:lnTo>
                    <a:pt x="1647" y="259"/>
                  </a:lnTo>
                  <a:cubicBezTo>
                    <a:pt x="1615" y="173"/>
                    <a:pt x="1583" y="87"/>
                    <a:pt x="1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337775" y="5173575"/>
              <a:ext cx="45350" cy="41900"/>
            </a:xfrm>
            <a:custGeom>
              <a:avLst/>
              <a:gdLst/>
              <a:ahLst/>
              <a:cxnLst/>
              <a:rect l="l" t="t" r="r" b="b"/>
              <a:pathLst>
                <a:path w="1814" h="1676" extrusionOk="0">
                  <a:moveTo>
                    <a:pt x="928" y="0"/>
                  </a:moveTo>
                  <a:cubicBezTo>
                    <a:pt x="777" y="0"/>
                    <a:pt x="626" y="33"/>
                    <a:pt x="504" y="102"/>
                  </a:cubicBezTo>
                  <a:cubicBezTo>
                    <a:pt x="140" y="311"/>
                    <a:pt x="0" y="1001"/>
                    <a:pt x="248" y="1372"/>
                  </a:cubicBezTo>
                  <a:cubicBezTo>
                    <a:pt x="380" y="1569"/>
                    <a:pt x="620" y="1675"/>
                    <a:pt x="872" y="1675"/>
                  </a:cubicBezTo>
                  <a:cubicBezTo>
                    <a:pt x="1038" y="1675"/>
                    <a:pt x="1208" y="1629"/>
                    <a:pt x="1355" y="1533"/>
                  </a:cubicBezTo>
                  <a:cubicBezTo>
                    <a:pt x="1712" y="1300"/>
                    <a:pt x="1814" y="623"/>
                    <a:pt x="1549" y="253"/>
                  </a:cubicBezTo>
                  <a:cubicBezTo>
                    <a:pt x="1433" y="91"/>
                    <a:pt x="1181" y="0"/>
                    <a:pt x="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555425" y="4861900"/>
              <a:ext cx="44425" cy="41350"/>
            </a:xfrm>
            <a:custGeom>
              <a:avLst/>
              <a:gdLst/>
              <a:ahLst/>
              <a:cxnLst/>
              <a:rect l="l" t="t" r="r" b="b"/>
              <a:pathLst>
                <a:path w="1777" h="1654" extrusionOk="0">
                  <a:moveTo>
                    <a:pt x="969" y="1"/>
                  </a:moveTo>
                  <a:cubicBezTo>
                    <a:pt x="808" y="1"/>
                    <a:pt x="648" y="64"/>
                    <a:pt x="490" y="159"/>
                  </a:cubicBezTo>
                  <a:cubicBezTo>
                    <a:pt x="169" y="353"/>
                    <a:pt x="1" y="923"/>
                    <a:pt x="192" y="1269"/>
                  </a:cubicBezTo>
                  <a:cubicBezTo>
                    <a:pt x="357" y="1567"/>
                    <a:pt x="587" y="1654"/>
                    <a:pt x="853" y="1654"/>
                  </a:cubicBezTo>
                  <a:cubicBezTo>
                    <a:pt x="1035" y="1654"/>
                    <a:pt x="1235" y="1613"/>
                    <a:pt x="1441" y="1572"/>
                  </a:cubicBezTo>
                  <a:cubicBezTo>
                    <a:pt x="1776" y="826"/>
                    <a:pt x="1753" y="462"/>
                    <a:pt x="1382" y="159"/>
                  </a:cubicBezTo>
                  <a:cubicBezTo>
                    <a:pt x="1244" y="47"/>
                    <a:pt x="1106" y="1"/>
                    <a:pt x="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110975" y="5119000"/>
              <a:ext cx="51475" cy="45500"/>
            </a:xfrm>
            <a:custGeom>
              <a:avLst/>
              <a:gdLst/>
              <a:ahLst/>
              <a:cxnLst/>
              <a:rect l="l" t="t" r="r" b="b"/>
              <a:pathLst>
                <a:path w="2059" h="1820" extrusionOk="0">
                  <a:moveTo>
                    <a:pt x="1002" y="0"/>
                  </a:moveTo>
                  <a:cubicBezTo>
                    <a:pt x="964" y="0"/>
                    <a:pt x="929" y="3"/>
                    <a:pt x="896" y="11"/>
                  </a:cubicBezTo>
                  <a:cubicBezTo>
                    <a:pt x="496" y="99"/>
                    <a:pt x="0" y="261"/>
                    <a:pt x="102" y="880"/>
                  </a:cubicBezTo>
                  <a:cubicBezTo>
                    <a:pt x="373" y="1019"/>
                    <a:pt x="511" y="1387"/>
                    <a:pt x="878" y="1387"/>
                  </a:cubicBezTo>
                  <a:cubicBezTo>
                    <a:pt x="924" y="1387"/>
                    <a:pt x="975" y="1381"/>
                    <a:pt x="1029" y="1368"/>
                  </a:cubicBezTo>
                  <a:cubicBezTo>
                    <a:pt x="1033" y="1367"/>
                    <a:pt x="1036" y="1367"/>
                    <a:pt x="1040" y="1367"/>
                  </a:cubicBezTo>
                  <a:cubicBezTo>
                    <a:pt x="1140" y="1367"/>
                    <a:pt x="1310" y="1667"/>
                    <a:pt x="1446" y="1820"/>
                  </a:cubicBezTo>
                  <a:cubicBezTo>
                    <a:pt x="1537" y="1694"/>
                    <a:pt x="1617" y="1558"/>
                    <a:pt x="1721" y="1443"/>
                  </a:cubicBezTo>
                  <a:cubicBezTo>
                    <a:pt x="2058" y="1067"/>
                    <a:pt x="2004" y="640"/>
                    <a:pt x="1722" y="322"/>
                  </a:cubicBezTo>
                  <a:cubicBezTo>
                    <a:pt x="1567" y="147"/>
                    <a:pt x="1246" y="0"/>
                    <a:pt x="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5050075" y="4555825"/>
              <a:ext cx="42100" cy="41350"/>
            </a:xfrm>
            <a:custGeom>
              <a:avLst/>
              <a:gdLst/>
              <a:ahLst/>
              <a:cxnLst/>
              <a:rect l="l" t="t" r="r" b="b"/>
              <a:pathLst>
                <a:path w="1684" h="1654" extrusionOk="0">
                  <a:moveTo>
                    <a:pt x="745" y="0"/>
                  </a:moveTo>
                  <a:cubicBezTo>
                    <a:pt x="627" y="0"/>
                    <a:pt x="509" y="44"/>
                    <a:pt x="393" y="133"/>
                  </a:cubicBezTo>
                  <a:cubicBezTo>
                    <a:pt x="83" y="371"/>
                    <a:pt x="0" y="1003"/>
                    <a:pt x="233" y="1351"/>
                  </a:cubicBezTo>
                  <a:cubicBezTo>
                    <a:pt x="363" y="1548"/>
                    <a:pt x="592" y="1654"/>
                    <a:pt x="824" y="1654"/>
                  </a:cubicBezTo>
                  <a:cubicBezTo>
                    <a:pt x="969" y="1654"/>
                    <a:pt x="1116" y="1612"/>
                    <a:pt x="1241" y="1525"/>
                  </a:cubicBezTo>
                  <a:cubicBezTo>
                    <a:pt x="1651" y="1239"/>
                    <a:pt x="1683" y="872"/>
                    <a:pt x="1341" y="394"/>
                  </a:cubicBezTo>
                  <a:cubicBezTo>
                    <a:pt x="1154" y="133"/>
                    <a:pt x="950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850225" y="5198800"/>
              <a:ext cx="52325" cy="53650"/>
            </a:xfrm>
            <a:custGeom>
              <a:avLst/>
              <a:gdLst/>
              <a:ahLst/>
              <a:cxnLst/>
              <a:rect l="l" t="t" r="r" b="b"/>
              <a:pathLst>
                <a:path w="2093" h="2146" extrusionOk="0">
                  <a:moveTo>
                    <a:pt x="1722" y="1"/>
                  </a:moveTo>
                  <a:cubicBezTo>
                    <a:pt x="1513" y="219"/>
                    <a:pt x="1305" y="436"/>
                    <a:pt x="1098" y="654"/>
                  </a:cubicBezTo>
                  <a:lnTo>
                    <a:pt x="774" y="855"/>
                  </a:lnTo>
                  <a:lnTo>
                    <a:pt x="1165" y="1193"/>
                  </a:lnTo>
                  <a:lnTo>
                    <a:pt x="1090" y="1349"/>
                  </a:lnTo>
                  <a:lnTo>
                    <a:pt x="326" y="1195"/>
                  </a:lnTo>
                  <a:lnTo>
                    <a:pt x="326" y="1195"/>
                  </a:lnTo>
                  <a:cubicBezTo>
                    <a:pt x="272" y="1287"/>
                    <a:pt x="1" y="1363"/>
                    <a:pt x="339" y="1465"/>
                  </a:cubicBezTo>
                  <a:cubicBezTo>
                    <a:pt x="709" y="1578"/>
                    <a:pt x="736" y="1797"/>
                    <a:pt x="423" y="2040"/>
                  </a:cubicBezTo>
                  <a:cubicBezTo>
                    <a:pt x="629" y="2109"/>
                    <a:pt x="799" y="2145"/>
                    <a:pt x="948" y="2145"/>
                  </a:cubicBezTo>
                  <a:cubicBezTo>
                    <a:pt x="1243" y="2145"/>
                    <a:pt x="1455" y="2002"/>
                    <a:pt x="1697" y="1687"/>
                  </a:cubicBezTo>
                  <a:cubicBezTo>
                    <a:pt x="2083" y="1182"/>
                    <a:pt x="2092" y="537"/>
                    <a:pt x="1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4107675" y="4977100"/>
              <a:ext cx="42650" cy="35975"/>
            </a:xfrm>
            <a:custGeom>
              <a:avLst/>
              <a:gdLst/>
              <a:ahLst/>
              <a:cxnLst/>
              <a:rect l="l" t="t" r="r" b="b"/>
              <a:pathLst>
                <a:path w="1706" h="1439" extrusionOk="0">
                  <a:moveTo>
                    <a:pt x="909" y="0"/>
                  </a:moveTo>
                  <a:cubicBezTo>
                    <a:pt x="316" y="0"/>
                    <a:pt x="31" y="383"/>
                    <a:pt x="0" y="1372"/>
                  </a:cubicBezTo>
                  <a:cubicBezTo>
                    <a:pt x="215" y="1384"/>
                    <a:pt x="426" y="1439"/>
                    <a:pt x="605" y="1439"/>
                  </a:cubicBezTo>
                  <a:cubicBezTo>
                    <a:pt x="684" y="1439"/>
                    <a:pt x="757" y="1428"/>
                    <a:pt x="821" y="1399"/>
                  </a:cubicBezTo>
                  <a:cubicBezTo>
                    <a:pt x="1090" y="1276"/>
                    <a:pt x="1345" y="1026"/>
                    <a:pt x="1496" y="767"/>
                  </a:cubicBezTo>
                  <a:cubicBezTo>
                    <a:pt x="1705" y="408"/>
                    <a:pt x="1400" y="17"/>
                    <a:pt x="958" y="1"/>
                  </a:cubicBezTo>
                  <a:cubicBezTo>
                    <a:pt x="941" y="0"/>
                    <a:pt x="925" y="0"/>
                    <a:pt x="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4988675" y="4506200"/>
              <a:ext cx="36500" cy="39400"/>
            </a:xfrm>
            <a:custGeom>
              <a:avLst/>
              <a:gdLst/>
              <a:ahLst/>
              <a:cxnLst/>
              <a:rect l="l" t="t" r="r" b="b"/>
              <a:pathLst>
                <a:path w="1460" h="1576" extrusionOk="0">
                  <a:moveTo>
                    <a:pt x="718" y="1"/>
                  </a:moveTo>
                  <a:cubicBezTo>
                    <a:pt x="477" y="1"/>
                    <a:pt x="234" y="166"/>
                    <a:pt x="1" y="494"/>
                  </a:cubicBezTo>
                  <a:lnTo>
                    <a:pt x="416" y="931"/>
                  </a:lnTo>
                  <a:lnTo>
                    <a:pt x="22" y="1236"/>
                  </a:lnTo>
                  <a:cubicBezTo>
                    <a:pt x="328" y="1463"/>
                    <a:pt x="553" y="1576"/>
                    <a:pt x="741" y="1576"/>
                  </a:cubicBezTo>
                  <a:cubicBezTo>
                    <a:pt x="922" y="1576"/>
                    <a:pt x="1070" y="1471"/>
                    <a:pt x="1222" y="1262"/>
                  </a:cubicBezTo>
                  <a:cubicBezTo>
                    <a:pt x="1460" y="937"/>
                    <a:pt x="1384" y="342"/>
                    <a:pt x="1079" y="126"/>
                  </a:cubicBezTo>
                  <a:cubicBezTo>
                    <a:pt x="960" y="42"/>
                    <a:pt x="840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567425" y="4743800"/>
              <a:ext cx="34175" cy="33025"/>
            </a:xfrm>
            <a:custGeom>
              <a:avLst/>
              <a:gdLst/>
              <a:ahLst/>
              <a:cxnLst/>
              <a:rect l="l" t="t" r="r" b="b"/>
              <a:pathLst>
                <a:path w="1367" h="1321" extrusionOk="0">
                  <a:moveTo>
                    <a:pt x="456" y="0"/>
                  </a:moveTo>
                  <a:cubicBezTo>
                    <a:pt x="46" y="0"/>
                    <a:pt x="11" y="359"/>
                    <a:pt x="5" y="631"/>
                  </a:cubicBezTo>
                  <a:cubicBezTo>
                    <a:pt x="0" y="843"/>
                    <a:pt x="134" y="1165"/>
                    <a:pt x="301" y="1246"/>
                  </a:cubicBezTo>
                  <a:cubicBezTo>
                    <a:pt x="404" y="1298"/>
                    <a:pt x="535" y="1321"/>
                    <a:pt x="669" y="1321"/>
                  </a:cubicBezTo>
                  <a:cubicBezTo>
                    <a:pt x="814" y="1321"/>
                    <a:pt x="963" y="1294"/>
                    <a:pt x="1086" y="1250"/>
                  </a:cubicBezTo>
                  <a:cubicBezTo>
                    <a:pt x="1367" y="1149"/>
                    <a:pt x="1356" y="864"/>
                    <a:pt x="1248" y="603"/>
                  </a:cubicBezTo>
                  <a:cubicBezTo>
                    <a:pt x="1188" y="460"/>
                    <a:pt x="1141" y="311"/>
                    <a:pt x="1088" y="165"/>
                  </a:cubicBezTo>
                  <a:cubicBezTo>
                    <a:pt x="990" y="229"/>
                    <a:pt x="899" y="263"/>
                    <a:pt x="818" y="263"/>
                  </a:cubicBezTo>
                  <a:cubicBezTo>
                    <a:pt x="693" y="263"/>
                    <a:pt x="591" y="182"/>
                    <a:pt x="518" y="3"/>
                  </a:cubicBezTo>
                  <a:cubicBezTo>
                    <a:pt x="496" y="1"/>
                    <a:pt x="476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4526100" y="4569300"/>
              <a:ext cx="37750" cy="33175"/>
            </a:xfrm>
            <a:custGeom>
              <a:avLst/>
              <a:gdLst/>
              <a:ahLst/>
              <a:cxnLst/>
              <a:rect l="l" t="t" r="r" b="b"/>
              <a:pathLst>
                <a:path w="1510" h="1327" extrusionOk="0">
                  <a:moveTo>
                    <a:pt x="686" y="1"/>
                  </a:moveTo>
                  <a:cubicBezTo>
                    <a:pt x="561" y="1"/>
                    <a:pt x="440" y="35"/>
                    <a:pt x="342" y="106"/>
                  </a:cubicBezTo>
                  <a:cubicBezTo>
                    <a:pt x="53" y="316"/>
                    <a:pt x="1" y="725"/>
                    <a:pt x="224" y="1037"/>
                  </a:cubicBezTo>
                  <a:cubicBezTo>
                    <a:pt x="361" y="1229"/>
                    <a:pt x="538" y="1327"/>
                    <a:pt x="731" y="1327"/>
                  </a:cubicBezTo>
                  <a:cubicBezTo>
                    <a:pt x="861" y="1327"/>
                    <a:pt x="998" y="1282"/>
                    <a:pt x="1135" y="1191"/>
                  </a:cubicBezTo>
                  <a:cubicBezTo>
                    <a:pt x="1453" y="977"/>
                    <a:pt x="1509" y="603"/>
                    <a:pt x="1271" y="287"/>
                  </a:cubicBezTo>
                  <a:cubicBezTo>
                    <a:pt x="1132" y="103"/>
                    <a:pt x="90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5277525" y="5193200"/>
              <a:ext cx="32650" cy="31925"/>
            </a:xfrm>
            <a:custGeom>
              <a:avLst/>
              <a:gdLst/>
              <a:ahLst/>
              <a:cxnLst/>
              <a:rect l="l" t="t" r="r" b="b"/>
              <a:pathLst>
                <a:path w="1306" h="1277" extrusionOk="0">
                  <a:moveTo>
                    <a:pt x="763" y="1"/>
                  </a:moveTo>
                  <a:cubicBezTo>
                    <a:pt x="621" y="1"/>
                    <a:pt x="471" y="41"/>
                    <a:pt x="353" y="124"/>
                  </a:cubicBezTo>
                  <a:cubicBezTo>
                    <a:pt x="39" y="345"/>
                    <a:pt x="0" y="624"/>
                    <a:pt x="102" y="786"/>
                  </a:cubicBezTo>
                  <a:cubicBezTo>
                    <a:pt x="309" y="1107"/>
                    <a:pt x="575" y="1276"/>
                    <a:pt x="792" y="1276"/>
                  </a:cubicBezTo>
                  <a:cubicBezTo>
                    <a:pt x="906" y="1276"/>
                    <a:pt x="1007" y="1230"/>
                    <a:pt x="1078" y="1134"/>
                  </a:cubicBezTo>
                  <a:cubicBezTo>
                    <a:pt x="1236" y="925"/>
                    <a:pt x="1305" y="555"/>
                    <a:pt x="1244" y="298"/>
                  </a:cubicBezTo>
                  <a:cubicBezTo>
                    <a:pt x="1197" y="102"/>
                    <a:pt x="988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5225025" y="4854650"/>
              <a:ext cx="35350" cy="38750"/>
            </a:xfrm>
            <a:custGeom>
              <a:avLst/>
              <a:gdLst/>
              <a:ahLst/>
              <a:cxnLst/>
              <a:rect l="l" t="t" r="r" b="b"/>
              <a:pathLst>
                <a:path w="1414" h="1550" extrusionOk="0">
                  <a:moveTo>
                    <a:pt x="861" y="1"/>
                  </a:moveTo>
                  <a:cubicBezTo>
                    <a:pt x="783" y="1"/>
                    <a:pt x="698" y="22"/>
                    <a:pt x="604" y="69"/>
                  </a:cubicBezTo>
                  <a:cubicBezTo>
                    <a:pt x="386" y="179"/>
                    <a:pt x="160" y="428"/>
                    <a:pt x="102" y="656"/>
                  </a:cubicBezTo>
                  <a:cubicBezTo>
                    <a:pt x="9" y="1013"/>
                    <a:pt x="1" y="1434"/>
                    <a:pt x="523" y="1549"/>
                  </a:cubicBezTo>
                  <a:cubicBezTo>
                    <a:pt x="858" y="1292"/>
                    <a:pt x="982" y="963"/>
                    <a:pt x="848" y="517"/>
                  </a:cubicBezTo>
                  <a:lnTo>
                    <a:pt x="1413" y="481"/>
                  </a:lnTo>
                  <a:cubicBezTo>
                    <a:pt x="1286" y="220"/>
                    <a:pt x="1112" y="1"/>
                    <a:pt x="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5105850" y="5140975"/>
              <a:ext cx="41275" cy="29475"/>
            </a:xfrm>
            <a:custGeom>
              <a:avLst/>
              <a:gdLst/>
              <a:ahLst/>
              <a:cxnLst/>
              <a:rect l="l" t="t" r="r" b="b"/>
              <a:pathLst>
                <a:path w="1651" h="1179" extrusionOk="0">
                  <a:moveTo>
                    <a:pt x="307" y="1"/>
                  </a:moveTo>
                  <a:lnTo>
                    <a:pt x="307" y="1"/>
                  </a:lnTo>
                  <a:cubicBezTo>
                    <a:pt x="1" y="354"/>
                    <a:pt x="167" y="698"/>
                    <a:pt x="422" y="935"/>
                  </a:cubicBezTo>
                  <a:cubicBezTo>
                    <a:pt x="602" y="1102"/>
                    <a:pt x="800" y="1178"/>
                    <a:pt x="1002" y="1178"/>
                  </a:cubicBezTo>
                  <a:cubicBezTo>
                    <a:pt x="1217" y="1178"/>
                    <a:pt x="1438" y="1093"/>
                    <a:pt x="1651" y="941"/>
                  </a:cubicBezTo>
                  <a:cubicBezTo>
                    <a:pt x="1515" y="787"/>
                    <a:pt x="1344" y="488"/>
                    <a:pt x="1244" y="488"/>
                  </a:cubicBezTo>
                  <a:cubicBezTo>
                    <a:pt x="1241" y="488"/>
                    <a:pt x="1237" y="488"/>
                    <a:pt x="1234" y="489"/>
                  </a:cubicBezTo>
                  <a:cubicBezTo>
                    <a:pt x="1180" y="502"/>
                    <a:pt x="1130" y="508"/>
                    <a:pt x="1083" y="508"/>
                  </a:cubicBezTo>
                  <a:cubicBezTo>
                    <a:pt x="717" y="508"/>
                    <a:pt x="580" y="139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5175775" y="4969750"/>
              <a:ext cx="32525" cy="26600"/>
            </a:xfrm>
            <a:custGeom>
              <a:avLst/>
              <a:gdLst/>
              <a:ahLst/>
              <a:cxnLst/>
              <a:rect l="l" t="t" r="r" b="b"/>
              <a:pathLst>
                <a:path w="1301" h="1064" extrusionOk="0">
                  <a:moveTo>
                    <a:pt x="642" y="0"/>
                  </a:moveTo>
                  <a:cubicBezTo>
                    <a:pt x="423" y="0"/>
                    <a:pt x="205" y="192"/>
                    <a:pt x="0" y="560"/>
                  </a:cubicBezTo>
                  <a:lnTo>
                    <a:pt x="853" y="1064"/>
                  </a:lnTo>
                  <a:cubicBezTo>
                    <a:pt x="1126" y="708"/>
                    <a:pt x="1301" y="399"/>
                    <a:pt x="923" y="107"/>
                  </a:cubicBezTo>
                  <a:cubicBezTo>
                    <a:pt x="830" y="35"/>
                    <a:pt x="736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3906025" y="5010750"/>
              <a:ext cx="36750" cy="39350"/>
            </a:xfrm>
            <a:custGeom>
              <a:avLst/>
              <a:gdLst/>
              <a:ahLst/>
              <a:cxnLst/>
              <a:rect l="l" t="t" r="r" b="b"/>
              <a:pathLst>
                <a:path w="1470" h="1574" extrusionOk="0">
                  <a:moveTo>
                    <a:pt x="804" y="0"/>
                  </a:moveTo>
                  <a:lnTo>
                    <a:pt x="333" y="322"/>
                  </a:lnTo>
                  <a:cubicBezTo>
                    <a:pt x="236" y="506"/>
                    <a:pt x="139" y="690"/>
                    <a:pt x="1" y="955"/>
                  </a:cubicBezTo>
                  <a:cubicBezTo>
                    <a:pt x="511" y="993"/>
                    <a:pt x="1054" y="924"/>
                    <a:pt x="1131" y="1573"/>
                  </a:cubicBezTo>
                  <a:cubicBezTo>
                    <a:pt x="1244" y="1496"/>
                    <a:pt x="1357" y="1420"/>
                    <a:pt x="1470" y="1344"/>
                  </a:cubicBezTo>
                  <a:cubicBezTo>
                    <a:pt x="1252" y="904"/>
                    <a:pt x="1034" y="464"/>
                    <a:pt x="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5238075" y="4866700"/>
              <a:ext cx="32125" cy="29300"/>
            </a:xfrm>
            <a:custGeom>
              <a:avLst/>
              <a:gdLst/>
              <a:ahLst/>
              <a:cxnLst/>
              <a:rect l="l" t="t" r="r" b="b"/>
              <a:pathLst>
                <a:path w="1285" h="1172" extrusionOk="0">
                  <a:moveTo>
                    <a:pt x="891" y="0"/>
                  </a:moveTo>
                  <a:lnTo>
                    <a:pt x="325" y="35"/>
                  </a:lnTo>
                  <a:cubicBezTo>
                    <a:pt x="460" y="481"/>
                    <a:pt x="336" y="810"/>
                    <a:pt x="1" y="1067"/>
                  </a:cubicBezTo>
                  <a:cubicBezTo>
                    <a:pt x="182" y="1101"/>
                    <a:pt x="359" y="1171"/>
                    <a:pt x="532" y="1171"/>
                  </a:cubicBezTo>
                  <a:cubicBezTo>
                    <a:pt x="691" y="1171"/>
                    <a:pt x="845" y="1112"/>
                    <a:pt x="996" y="911"/>
                  </a:cubicBezTo>
                  <a:cubicBezTo>
                    <a:pt x="1284" y="527"/>
                    <a:pt x="1115" y="281"/>
                    <a:pt x="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5448200" y="5301000"/>
              <a:ext cx="24500" cy="24775"/>
            </a:xfrm>
            <a:custGeom>
              <a:avLst/>
              <a:gdLst/>
              <a:ahLst/>
              <a:cxnLst/>
              <a:rect l="l" t="t" r="r" b="b"/>
              <a:pathLst>
                <a:path w="980" h="991" extrusionOk="0">
                  <a:moveTo>
                    <a:pt x="137" y="1"/>
                  </a:moveTo>
                  <a:cubicBezTo>
                    <a:pt x="107" y="259"/>
                    <a:pt x="1" y="543"/>
                    <a:pt x="76" y="765"/>
                  </a:cubicBezTo>
                  <a:cubicBezTo>
                    <a:pt x="120" y="897"/>
                    <a:pt x="451" y="931"/>
                    <a:pt x="603" y="991"/>
                  </a:cubicBezTo>
                  <a:cubicBezTo>
                    <a:pt x="980" y="635"/>
                    <a:pt x="928" y="365"/>
                    <a:pt x="687" y="165"/>
                  </a:cubicBezTo>
                  <a:cubicBezTo>
                    <a:pt x="553" y="52"/>
                    <a:pt x="324" y="5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837225" y="5224425"/>
              <a:ext cx="31400" cy="25375"/>
            </a:xfrm>
            <a:custGeom>
              <a:avLst/>
              <a:gdLst/>
              <a:ahLst/>
              <a:cxnLst/>
              <a:rect l="l" t="t" r="r" b="b"/>
              <a:pathLst>
                <a:path w="1256" h="1015" extrusionOk="0">
                  <a:moveTo>
                    <a:pt x="530" y="0"/>
                  </a:moveTo>
                  <a:cubicBezTo>
                    <a:pt x="342" y="0"/>
                    <a:pt x="175" y="172"/>
                    <a:pt x="1" y="281"/>
                  </a:cubicBezTo>
                  <a:cubicBezTo>
                    <a:pt x="108" y="789"/>
                    <a:pt x="516" y="914"/>
                    <a:pt x="943" y="1015"/>
                  </a:cubicBezTo>
                  <a:cubicBezTo>
                    <a:pt x="1256" y="773"/>
                    <a:pt x="1229" y="553"/>
                    <a:pt x="859" y="440"/>
                  </a:cubicBezTo>
                  <a:cubicBezTo>
                    <a:pt x="521" y="339"/>
                    <a:pt x="792" y="262"/>
                    <a:pt x="845" y="171"/>
                  </a:cubicBezTo>
                  <a:cubicBezTo>
                    <a:pt x="731" y="46"/>
                    <a:pt x="627" y="0"/>
                    <a:pt x="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675900" y="5187975"/>
              <a:ext cx="21250" cy="22250"/>
            </a:xfrm>
            <a:custGeom>
              <a:avLst/>
              <a:gdLst/>
              <a:ahLst/>
              <a:cxnLst/>
              <a:rect l="l" t="t" r="r" b="b"/>
              <a:pathLst>
                <a:path w="850" h="890" extrusionOk="0">
                  <a:moveTo>
                    <a:pt x="447" y="1"/>
                  </a:moveTo>
                  <a:cubicBezTo>
                    <a:pt x="348" y="1"/>
                    <a:pt x="251" y="17"/>
                    <a:pt x="196" y="54"/>
                  </a:cubicBezTo>
                  <a:cubicBezTo>
                    <a:pt x="76" y="134"/>
                    <a:pt x="1" y="465"/>
                    <a:pt x="71" y="602"/>
                  </a:cubicBezTo>
                  <a:cubicBezTo>
                    <a:pt x="139" y="734"/>
                    <a:pt x="416" y="760"/>
                    <a:pt x="749" y="890"/>
                  </a:cubicBezTo>
                  <a:cubicBezTo>
                    <a:pt x="769" y="525"/>
                    <a:pt x="850" y="268"/>
                    <a:pt x="766" y="90"/>
                  </a:cubicBezTo>
                  <a:cubicBezTo>
                    <a:pt x="741" y="35"/>
                    <a:pt x="592" y="1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424450" y="4997200"/>
              <a:ext cx="19825" cy="23125"/>
            </a:xfrm>
            <a:custGeom>
              <a:avLst/>
              <a:gdLst/>
              <a:ahLst/>
              <a:cxnLst/>
              <a:rect l="l" t="t" r="r" b="b"/>
              <a:pathLst>
                <a:path w="793" h="925" extrusionOk="0">
                  <a:moveTo>
                    <a:pt x="148" y="0"/>
                  </a:moveTo>
                  <a:cubicBezTo>
                    <a:pt x="105" y="226"/>
                    <a:pt x="0" y="464"/>
                    <a:pt x="46" y="668"/>
                  </a:cubicBezTo>
                  <a:cubicBezTo>
                    <a:pt x="68" y="768"/>
                    <a:pt x="373" y="802"/>
                    <a:pt x="708" y="924"/>
                  </a:cubicBezTo>
                  <a:cubicBezTo>
                    <a:pt x="714" y="575"/>
                    <a:pt x="792" y="325"/>
                    <a:pt x="702" y="216"/>
                  </a:cubicBezTo>
                  <a:cubicBezTo>
                    <a:pt x="591" y="83"/>
                    <a:pt x="339" y="67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41775" y="5375525"/>
              <a:ext cx="34275" cy="33025"/>
            </a:xfrm>
            <a:custGeom>
              <a:avLst/>
              <a:gdLst/>
              <a:ahLst/>
              <a:cxnLst/>
              <a:rect l="l" t="t" r="r" b="b"/>
              <a:pathLst>
                <a:path w="1371" h="1321" extrusionOk="0">
                  <a:moveTo>
                    <a:pt x="1160" y="1"/>
                  </a:moveTo>
                  <a:cubicBezTo>
                    <a:pt x="1160" y="1"/>
                    <a:pt x="1161" y="2"/>
                    <a:pt x="1161" y="2"/>
                  </a:cubicBezTo>
                  <a:lnTo>
                    <a:pt x="1161" y="2"/>
                  </a:lnTo>
                  <a:lnTo>
                    <a:pt x="1164" y="1"/>
                  </a:lnTo>
                  <a:close/>
                  <a:moveTo>
                    <a:pt x="1161" y="2"/>
                  </a:moveTo>
                  <a:lnTo>
                    <a:pt x="0" y="526"/>
                  </a:lnTo>
                  <a:cubicBezTo>
                    <a:pt x="86" y="790"/>
                    <a:pt x="172" y="1055"/>
                    <a:pt x="258" y="1320"/>
                  </a:cubicBezTo>
                  <a:lnTo>
                    <a:pt x="540" y="1136"/>
                  </a:lnTo>
                  <a:cubicBezTo>
                    <a:pt x="503" y="958"/>
                    <a:pt x="465" y="780"/>
                    <a:pt x="423" y="579"/>
                  </a:cubicBezTo>
                  <a:lnTo>
                    <a:pt x="423" y="579"/>
                  </a:lnTo>
                  <a:lnTo>
                    <a:pt x="906" y="647"/>
                  </a:lnTo>
                  <a:cubicBezTo>
                    <a:pt x="1156" y="497"/>
                    <a:pt x="1370" y="333"/>
                    <a:pt x="1161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682950" y="5169675"/>
              <a:ext cx="22250" cy="21200"/>
            </a:xfrm>
            <a:custGeom>
              <a:avLst/>
              <a:gdLst/>
              <a:ahLst/>
              <a:cxnLst/>
              <a:rect l="l" t="t" r="r" b="b"/>
              <a:pathLst>
                <a:path w="890" h="848" extrusionOk="0">
                  <a:moveTo>
                    <a:pt x="330" y="0"/>
                  </a:moveTo>
                  <a:cubicBezTo>
                    <a:pt x="86" y="0"/>
                    <a:pt x="0" y="165"/>
                    <a:pt x="90" y="484"/>
                  </a:cubicBezTo>
                  <a:cubicBezTo>
                    <a:pt x="172" y="606"/>
                    <a:pt x="254" y="727"/>
                    <a:pt x="335" y="847"/>
                  </a:cubicBezTo>
                  <a:cubicBezTo>
                    <a:pt x="471" y="741"/>
                    <a:pt x="645" y="662"/>
                    <a:pt x="734" y="527"/>
                  </a:cubicBezTo>
                  <a:cubicBezTo>
                    <a:pt x="890" y="291"/>
                    <a:pt x="789" y="92"/>
                    <a:pt x="520" y="26"/>
                  </a:cubicBezTo>
                  <a:cubicBezTo>
                    <a:pt x="448" y="9"/>
                    <a:pt x="385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5496450" y="5051625"/>
              <a:ext cx="32200" cy="41175"/>
            </a:xfrm>
            <a:custGeom>
              <a:avLst/>
              <a:gdLst/>
              <a:ahLst/>
              <a:cxnLst/>
              <a:rect l="l" t="t" r="r" b="b"/>
              <a:pathLst>
                <a:path w="1288" h="1647" extrusionOk="0">
                  <a:moveTo>
                    <a:pt x="0" y="1"/>
                  </a:moveTo>
                  <a:lnTo>
                    <a:pt x="0" y="1"/>
                  </a:lnTo>
                  <a:cubicBezTo>
                    <a:pt x="189" y="773"/>
                    <a:pt x="664" y="1380"/>
                    <a:pt x="1287" y="16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666575" y="5181775"/>
              <a:ext cx="24775" cy="21700"/>
            </a:xfrm>
            <a:custGeom>
              <a:avLst/>
              <a:gdLst/>
              <a:ahLst/>
              <a:cxnLst/>
              <a:rect l="l" t="t" r="r" b="b"/>
              <a:pathLst>
                <a:path w="991" h="868" extrusionOk="0">
                  <a:moveTo>
                    <a:pt x="745" y="0"/>
                  </a:moveTo>
                  <a:cubicBezTo>
                    <a:pt x="678" y="65"/>
                    <a:pt x="621" y="147"/>
                    <a:pt x="541" y="192"/>
                  </a:cubicBezTo>
                  <a:cubicBezTo>
                    <a:pt x="322" y="319"/>
                    <a:pt x="1" y="479"/>
                    <a:pt x="215" y="738"/>
                  </a:cubicBezTo>
                  <a:cubicBezTo>
                    <a:pt x="293" y="831"/>
                    <a:pt x="366" y="868"/>
                    <a:pt x="435" y="868"/>
                  </a:cubicBezTo>
                  <a:cubicBezTo>
                    <a:pt x="604" y="868"/>
                    <a:pt x="749" y="652"/>
                    <a:pt x="883" y="516"/>
                  </a:cubicBezTo>
                  <a:cubicBezTo>
                    <a:pt x="927" y="473"/>
                    <a:pt x="955" y="414"/>
                    <a:pt x="990" y="363"/>
                  </a:cubicBezTo>
                  <a:cubicBezTo>
                    <a:pt x="909" y="241"/>
                    <a:pt x="827" y="121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981400" y="4518525"/>
              <a:ext cx="17700" cy="18575"/>
            </a:xfrm>
            <a:custGeom>
              <a:avLst/>
              <a:gdLst/>
              <a:ahLst/>
              <a:cxnLst/>
              <a:rect l="l" t="t" r="r" b="b"/>
              <a:pathLst>
                <a:path w="708" h="743" extrusionOk="0">
                  <a:moveTo>
                    <a:pt x="292" y="1"/>
                  </a:moveTo>
                  <a:lnTo>
                    <a:pt x="292" y="1"/>
                  </a:lnTo>
                  <a:cubicBezTo>
                    <a:pt x="0" y="264"/>
                    <a:pt x="4" y="386"/>
                    <a:pt x="313" y="743"/>
                  </a:cubicBezTo>
                  <a:lnTo>
                    <a:pt x="707" y="438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741775" y="5370650"/>
              <a:ext cx="29125" cy="18025"/>
            </a:xfrm>
            <a:custGeom>
              <a:avLst/>
              <a:gdLst/>
              <a:ahLst/>
              <a:cxnLst/>
              <a:rect l="l" t="t" r="r" b="b"/>
              <a:pathLst>
                <a:path w="1165" h="721" extrusionOk="0">
                  <a:moveTo>
                    <a:pt x="625" y="0"/>
                  </a:moveTo>
                  <a:cubicBezTo>
                    <a:pt x="384" y="0"/>
                    <a:pt x="236" y="213"/>
                    <a:pt x="0" y="721"/>
                  </a:cubicBezTo>
                  <a:lnTo>
                    <a:pt x="1164" y="196"/>
                  </a:lnTo>
                  <a:cubicBezTo>
                    <a:pt x="931" y="70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946225" y="5113425"/>
              <a:ext cx="18875" cy="8700"/>
            </a:xfrm>
            <a:custGeom>
              <a:avLst/>
              <a:gdLst/>
              <a:ahLst/>
              <a:cxnLst/>
              <a:rect l="l" t="t" r="r" b="b"/>
              <a:pathLst>
                <a:path w="755" h="348" extrusionOk="0">
                  <a:moveTo>
                    <a:pt x="295" y="0"/>
                  </a:moveTo>
                  <a:cubicBezTo>
                    <a:pt x="213" y="0"/>
                    <a:pt x="126" y="16"/>
                    <a:pt x="35" y="42"/>
                  </a:cubicBezTo>
                  <a:cubicBezTo>
                    <a:pt x="35" y="42"/>
                    <a:pt x="1" y="67"/>
                    <a:pt x="1" y="67"/>
                  </a:cubicBezTo>
                  <a:cubicBezTo>
                    <a:pt x="127" y="276"/>
                    <a:pt x="171" y="348"/>
                    <a:pt x="344" y="348"/>
                  </a:cubicBezTo>
                  <a:cubicBezTo>
                    <a:pt x="435" y="348"/>
                    <a:pt x="561" y="328"/>
                    <a:pt x="755" y="297"/>
                  </a:cubicBezTo>
                  <a:cubicBezTo>
                    <a:pt x="638" y="79"/>
                    <a:pt x="479" y="0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3926050" y="4964875"/>
              <a:ext cx="17750" cy="13075"/>
            </a:xfrm>
            <a:custGeom>
              <a:avLst/>
              <a:gdLst/>
              <a:ahLst/>
              <a:cxnLst/>
              <a:rect l="l" t="t" r="r" b="b"/>
              <a:pathLst>
                <a:path w="710" h="523" extrusionOk="0">
                  <a:moveTo>
                    <a:pt x="434" y="0"/>
                  </a:moveTo>
                  <a:cubicBezTo>
                    <a:pt x="339" y="0"/>
                    <a:pt x="205" y="51"/>
                    <a:pt x="1" y="141"/>
                  </a:cubicBezTo>
                  <a:lnTo>
                    <a:pt x="109" y="311"/>
                  </a:lnTo>
                  <a:cubicBezTo>
                    <a:pt x="244" y="382"/>
                    <a:pt x="380" y="452"/>
                    <a:pt x="515" y="522"/>
                  </a:cubicBezTo>
                  <a:lnTo>
                    <a:pt x="709" y="399"/>
                  </a:lnTo>
                  <a:cubicBezTo>
                    <a:pt x="635" y="120"/>
                    <a:pt x="580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3887525" y="4980225"/>
              <a:ext cx="12700" cy="12950"/>
            </a:xfrm>
            <a:custGeom>
              <a:avLst/>
              <a:gdLst/>
              <a:ahLst/>
              <a:cxnLst/>
              <a:rect l="l" t="t" r="r" b="b"/>
              <a:pathLst>
                <a:path w="508" h="518" extrusionOk="0">
                  <a:moveTo>
                    <a:pt x="249" y="0"/>
                  </a:moveTo>
                  <a:lnTo>
                    <a:pt x="0" y="365"/>
                  </a:lnTo>
                  <a:lnTo>
                    <a:pt x="507" y="517"/>
                  </a:lnTo>
                  <a:cubicBezTo>
                    <a:pt x="385" y="273"/>
                    <a:pt x="317" y="136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4580350" y="4743850"/>
              <a:ext cx="14300" cy="6525"/>
            </a:xfrm>
            <a:custGeom>
              <a:avLst/>
              <a:gdLst/>
              <a:ahLst/>
              <a:cxnLst/>
              <a:rect l="l" t="t" r="r" b="b"/>
              <a:pathLst>
                <a:path w="572" h="261" extrusionOk="0">
                  <a:moveTo>
                    <a:pt x="1" y="1"/>
                  </a:moveTo>
                  <a:lnTo>
                    <a:pt x="1" y="1"/>
                  </a:lnTo>
                  <a:cubicBezTo>
                    <a:pt x="75" y="180"/>
                    <a:pt x="177" y="261"/>
                    <a:pt x="301" y="261"/>
                  </a:cubicBezTo>
                  <a:cubicBezTo>
                    <a:pt x="382" y="261"/>
                    <a:pt x="473" y="227"/>
                    <a:pt x="571" y="16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4748225" y="5403900"/>
              <a:ext cx="9425" cy="5550"/>
            </a:xfrm>
            <a:custGeom>
              <a:avLst/>
              <a:gdLst/>
              <a:ahLst/>
              <a:cxnLst/>
              <a:rect l="l" t="t" r="r" b="b"/>
              <a:pathLst>
                <a:path w="377" h="222" extrusionOk="0">
                  <a:moveTo>
                    <a:pt x="282" y="1"/>
                  </a:moveTo>
                  <a:lnTo>
                    <a:pt x="0" y="185"/>
                  </a:lnTo>
                  <a:cubicBezTo>
                    <a:pt x="124" y="198"/>
                    <a:pt x="247" y="210"/>
                    <a:pt x="371" y="222"/>
                  </a:cubicBezTo>
                  <a:cubicBezTo>
                    <a:pt x="371" y="222"/>
                    <a:pt x="377" y="172"/>
                    <a:pt x="377" y="172"/>
                  </a:cubicBezTo>
                  <a:cubicBezTo>
                    <a:pt x="346" y="115"/>
                    <a:pt x="314" y="58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901000" y="4972475"/>
              <a:ext cx="5725" cy="6600"/>
            </a:xfrm>
            <a:custGeom>
              <a:avLst/>
              <a:gdLst/>
              <a:ahLst/>
              <a:cxnLst/>
              <a:rect l="l" t="t" r="r" b="b"/>
              <a:pathLst>
                <a:path w="229" h="264" extrusionOk="0">
                  <a:moveTo>
                    <a:pt x="195" y="1"/>
                  </a:moveTo>
                  <a:lnTo>
                    <a:pt x="1" y="119"/>
                  </a:lnTo>
                  <a:lnTo>
                    <a:pt x="229" y="263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922325" y="4967775"/>
              <a:ext cx="6475" cy="5025"/>
            </a:xfrm>
            <a:custGeom>
              <a:avLst/>
              <a:gdLst/>
              <a:ahLst/>
              <a:cxnLst/>
              <a:rect l="l" t="t" r="r" b="b"/>
              <a:pathLst>
                <a:path w="259" h="201" extrusionOk="0">
                  <a:moveTo>
                    <a:pt x="55" y="1"/>
                  </a:moveTo>
                  <a:cubicBezTo>
                    <a:pt x="42" y="1"/>
                    <a:pt x="27" y="2"/>
                    <a:pt x="14" y="5"/>
                  </a:cubicBezTo>
                  <a:cubicBezTo>
                    <a:pt x="9" y="70"/>
                    <a:pt x="5" y="136"/>
                    <a:pt x="0" y="201"/>
                  </a:cubicBezTo>
                  <a:lnTo>
                    <a:pt x="258" y="195"/>
                  </a:lnTo>
                  <a:lnTo>
                    <a:pt x="150" y="27"/>
                  </a:lnTo>
                  <a:cubicBezTo>
                    <a:pt x="121" y="9"/>
                    <a:pt x="88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872325" y="5187225"/>
              <a:ext cx="6700" cy="6550"/>
            </a:xfrm>
            <a:custGeom>
              <a:avLst/>
              <a:gdLst/>
              <a:ahLst/>
              <a:cxnLst/>
              <a:rect l="l" t="t" r="r" b="b"/>
              <a:pathLst>
                <a:path w="268" h="262" extrusionOk="0">
                  <a:moveTo>
                    <a:pt x="0" y="0"/>
                  </a:moveTo>
                  <a:cubicBezTo>
                    <a:pt x="33" y="87"/>
                    <a:pt x="65" y="173"/>
                    <a:pt x="99" y="259"/>
                  </a:cubicBezTo>
                  <a:lnTo>
                    <a:pt x="111" y="261"/>
                  </a:lnTo>
                  <a:lnTo>
                    <a:pt x="267" y="143"/>
                  </a:lnTo>
                  <a:cubicBezTo>
                    <a:pt x="179" y="95"/>
                    <a:pt x="90" y="4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5580775" y="5169850"/>
              <a:ext cx="30725" cy="27650"/>
            </a:xfrm>
            <a:custGeom>
              <a:avLst/>
              <a:gdLst/>
              <a:ahLst/>
              <a:cxnLst/>
              <a:rect l="l" t="t" r="r" b="b"/>
              <a:pathLst>
                <a:path w="1229" h="1106" extrusionOk="0">
                  <a:moveTo>
                    <a:pt x="0" y="0"/>
                  </a:moveTo>
                  <a:lnTo>
                    <a:pt x="403" y="1100"/>
                  </a:lnTo>
                  <a:lnTo>
                    <a:pt x="403" y="1100"/>
                  </a:lnTo>
                  <a:lnTo>
                    <a:pt x="1228" y="419"/>
                  </a:lnTo>
                  <a:lnTo>
                    <a:pt x="0" y="0"/>
                  </a:lnTo>
                  <a:close/>
                  <a:moveTo>
                    <a:pt x="403" y="1100"/>
                  </a:moveTo>
                  <a:lnTo>
                    <a:pt x="398" y="1104"/>
                  </a:lnTo>
                  <a:lnTo>
                    <a:pt x="405" y="1105"/>
                  </a:lnTo>
                  <a:lnTo>
                    <a:pt x="403" y="1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5575500" y="5133175"/>
              <a:ext cx="11425" cy="17700"/>
            </a:xfrm>
            <a:custGeom>
              <a:avLst/>
              <a:gdLst/>
              <a:ahLst/>
              <a:cxnLst/>
              <a:rect l="l" t="t" r="r" b="b"/>
              <a:pathLst>
                <a:path w="457" h="708" extrusionOk="0">
                  <a:moveTo>
                    <a:pt x="154" y="0"/>
                  </a:moveTo>
                  <a:lnTo>
                    <a:pt x="154" y="0"/>
                  </a:lnTo>
                  <a:cubicBezTo>
                    <a:pt x="114" y="184"/>
                    <a:pt x="77" y="354"/>
                    <a:pt x="0" y="707"/>
                  </a:cubicBezTo>
                  <a:cubicBezTo>
                    <a:pt x="456" y="352"/>
                    <a:pt x="456" y="352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593100" y="5149500"/>
              <a:ext cx="12475" cy="12225"/>
            </a:xfrm>
            <a:custGeom>
              <a:avLst/>
              <a:gdLst/>
              <a:ahLst/>
              <a:cxnLst/>
              <a:rect l="l" t="t" r="r" b="b"/>
              <a:pathLst>
                <a:path w="499" h="489" extrusionOk="0">
                  <a:moveTo>
                    <a:pt x="121" y="1"/>
                  </a:moveTo>
                  <a:cubicBezTo>
                    <a:pt x="112" y="1"/>
                    <a:pt x="0" y="106"/>
                    <a:pt x="1" y="108"/>
                  </a:cubicBezTo>
                  <a:cubicBezTo>
                    <a:pt x="110" y="239"/>
                    <a:pt x="224" y="364"/>
                    <a:pt x="336" y="489"/>
                  </a:cubicBezTo>
                  <a:lnTo>
                    <a:pt x="498" y="360"/>
                  </a:lnTo>
                  <a:cubicBezTo>
                    <a:pt x="374" y="239"/>
                    <a:pt x="251" y="116"/>
                    <a:pt x="122" y="1"/>
                  </a:cubicBezTo>
                  <a:cubicBezTo>
                    <a:pt x="122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384825" y="5343300"/>
              <a:ext cx="19800" cy="25500"/>
            </a:xfrm>
            <a:custGeom>
              <a:avLst/>
              <a:gdLst/>
              <a:ahLst/>
              <a:cxnLst/>
              <a:rect l="l" t="t" r="r" b="b"/>
              <a:pathLst>
                <a:path w="792" h="1020" extrusionOk="0">
                  <a:moveTo>
                    <a:pt x="420" y="0"/>
                  </a:moveTo>
                  <a:cubicBezTo>
                    <a:pt x="232" y="407"/>
                    <a:pt x="116" y="657"/>
                    <a:pt x="1" y="906"/>
                  </a:cubicBezTo>
                  <a:lnTo>
                    <a:pt x="124" y="1019"/>
                  </a:lnTo>
                  <a:cubicBezTo>
                    <a:pt x="343" y="899"/>
                    <a:pt x="562" y="778"/>
                    <a:pt x="792" y="651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3922325" y="4972650"/>
              <a:ext cx="16600" cy="12850"/>
            </a:xfrm>
            <a:custGeom>
              <a:avLst/>
              <a:gdLst/>
              <a:ahLst/>
              <a:cxnLst/>
              <a:rect l="l" t="t" r="r" b="b"/>
              <a:pathLst>
                <a:path w="664" h="514" extrusionOk="0">
                  <a:moveTo>
                    <a:pt x="258" y="0"/>
                  </a:moveTo>
                  <a:lnTo>
                    <a:pt x="0" y="6"/>
                  </a:lnTo>
                  <a:cubicBezTo>
                    <a:pt x="53" y="175"/>
                    <a:pt x="105" y="343"/>
                    <a:pt x="159" y="513"/>
                  </a:cubicBezTo>
                  <a:cubicBezTo>
                    <a:pt x="327" y="412"/>
                    <a:pt x="495" y="312"/>
                    <a:pt x="664" y="211"/>
                  </a:cubicBezTo>
                  <a:cubicBezTo>
                    <a:pt x="529" y="141"/>
                    <a:pt x="393" y="71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752325" y="5390000"/>
              <a:ext cx="12100" cy="18200"/>
            </a:xfrm>
            <a:custGeom>
              <a:avLst/>
              <a:gdLst/>
              <a:ahLst/>
              <a:cxnLst/>
              <a:rect l="l" t="t" r="r" b="b"/>
              <a:pathLst>
                <a:path w="484" h="728" extrusionOk="0">
                  <a:moveTo>
                    <a:pt x="1" y="0"/>
                  </a:moveTo>
                  <a:lnTo>
                    <a:pt x="1" y="0"/>
                  </a:lnTo>
                  <a:cubicBezTo>
                    <a:pt x="43" y="201"/>
                    <a:pt x="81" y="379"/>
                    <a:pt x="118" y="557"/>
                  </a:cubicBezTo>
                  <a:cubicBezTo>
                    <a:pt x="150" y="614"/>
                    <a:pt x="182" y="671"/>
                    <a:pt x="213" y="728"/>
                  </a:cubicBezTo>
                  <a:cubicBezTo>
                    <a:pt x="303" y="509"/>
                    <a:pt x="394" y="289"/>
                    <a:pt x="483" y="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4800575" y="5368025"/>
              <a:ext cx="5375" cy="4500"/>
            </a:xfrm>
            <a:custGeom>
              <a:avLst/>
              <a:gdLst/>
              <a:ahLst/>
              <a:cxnLst/>
              <a:rect l="l" t="t" r="r" b="b"/>
              <a:pathLst>
                <a:path w="215" h="180" extrusionOk="0">
                  <a:moveTo>
                    <a:pt x="135" y="0"/>
                  </a:moveTo>
                  <a:cubicBezTo>
                    <a:pt x="95" y="0"/>
                    <a:pt x="44" y="22"/>
                    <a:pt x="0" y="29"/>
                  </a:cubicBezTo>
                  <a:cubicBezTo>
                    <a:pt x="12" y="79"/>
                    <a:pt x="13" y="160"/>
                    <a:pt x="42" y="172"/>
                  </a:cubicBezTo>
                  <a:cubicBezTo>
                    <a:pt x="56" y="178"/>
                    <a:pt x="70" y="180"/>
                    <a:pt x="86" y="180"/>
                  </a:cubicBezTo>
                  <a:cubicBezTo>
                    <a:pt x="126" y="180"/>
                    <a:pt x="172" y="166"/>
                    <a:pt x="215" y="162"/>
                  </a:cubicBezTo>
                  <a:cubicBezTo>
                    <a:pt x="200" y="108"/>
                    <a:pt x="200" y="26"/>
                    <a:pt x="168" y="8"/>
                  </a:cubicBezTo>
                  <a:cubicBezTo>
                    <a:pt x="158" y="3"/>
                    <a:pt x="14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0850" y="5207875"/>
              <a:ext cx="16825" cy="12325"/>
            </a:xfrm>
            <a:custGeom>
              <a:avLst/>
              <a:gdLst/>
              <a:ahLst/>
              <a:cxnLst/>
              <a:rect l="l" t="t" r="r" b="b"/>
              <a:pathLst>
                <a:path w="673" h="493" extrusionOk="0">
                  <a:moveTo>
                    <a:pt x="283" y="1"/>
                  </a:moveTo>
                  <a:cubicBezTo>
                    <a:pt x="199" y="1"/>
                    <a:pt x="106" y="41"/>
                    <a:pt x="0" y="137"/>
                  </a:cubicBezTo>
                  <a:lnTo>
                    <a:pt x="349" y="492"/>
                  </a:lnTo>
                  <a:lnTo>
                    <a:pt x="673" y="291"/>
                  </a:lnTo>
                  <a:cubicBezTo>
                    <a:pt x="557" y="131"/>
                    <a:pt x="435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874425" y="5193700"/>
              <a:ext cx="675" cy="2900"/>
            </a:xfrm>
            <a:custGeom>
              <a:avLst/>
              <a:gdLst/>
              <a:ahLst/>
              <a:cxnLst/>
              <a:rect l="l" t="t" r="r" b="b"/>
              <a:pathLst>
                <a:path w="27" h="116" extrusionOk="0">
                  <a:moveTo>
                    <a:pt x="15" y="0"/>
                  </a:moveTo>
                  <a:lnTo>
                    <a:pt x="0" y="115"/>
                  </a:lnTo>
                  <a:lnTo>
                    <a:pt x="27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"/>
          <p:cNvSpPr txBox="1">
            <a:spLocks noGrp="1"/>
          </p:cNvSpPr>
          <p:nvPr>
            <p:ph type="title"/>
          </p:nvPr>
        </p:nvSpPr>
        <p:spPr>
          <a:xfrm>
            <a:off x="1747825" y="1685200"/>
            <a:ext cx="25386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034" name="Google Shape;1034;p14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379475" y="1151125"/>
            <a:ext cx="1275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5" name="Google Shape;1035;p14"/>
          <p:cNvSpPr txBox="1">
            <a:spLocks noGrp="1"/>
          </p:cNvSpPr>
          <p:nvPr>
            <p:ph type="subTitle" idx="1"/>
          </p:nvPr>
        </p:nvSpPr>
        <p:spPr>
          <a:xfrm>
            <a:off x="1848925" y="2145525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14"/>
          <p:cNvSpPr txBox="1">
            <a:spLocks noGrp="1"/>
          </p:cNvSpPr>
          <p:nvPr>
            <p:ph type="title" idx="3"/>
          </p:nvPr>
        </p:nvSpPr>
        <p:spPr>
          <a:xfrm>
            <a:off x="4857580" y="1692775"/>
            <a:ext cx="25386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037" name="Google Shape;1037;p14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5489226" y="1160981"/>
            <a:ext cx="1275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8" name="Google Shape;1038;p14"/>
          <p:cNvSpPr txBox="1">
            <a:spLocks noGrp="1"/>
          </p:cNvSpPr>
          <p:nvPr>
            <p:ph type="subTitle" idx="5"/>
          </p:nvPr>
        </p:nvSpPr>
        <p:spPr>
          <a:xfrm>
            <a:off x="4958677" y="2155777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4"/>
          <p:cNvSpPr txBox="1">
            <a:spLocks noGrp="1"/>
          </p:cNvSpPr>
          <p:nvPr>
            <p:ph type="title" idx="6"/>
          </p:nvPr>
        </p:nvSpPr>
        <p:spPr>
          <a:xfrm>
            <a:off x="1747825" y="3375975"/>
            <a:ext cx="25386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040" name="Google Shape;1040;p14"/>
          <p:cNvSpPr txBox="1">
            <a:spLocks noGrp="1"/>
          </p:cNvSpPr>
          <p:nvPr>
            <p:ph type="title" idx="7" hasCustomPrompt="1"/>
          </p:nvPr>
        </p:nvSpPr>
        <p:spPr>
          <a:xfrm>
            <a:off x="2379475" y="2838026"/>
            <a:ext cx="1275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1" name="Google Shape;1041;p14"/>
          <p:cNvSpPr txBox="1">
            <a:spLocks noGrp="1"/>
          </p:cNvSpPr>
          <p:nvPr>
            <p:ph type="subTitle" idx="8"/>
          </p:nvPr>
        </p:nvSpPr>
        <p:spPr>
          <a:xfrm>
            <a:off x="1848925" y="3836300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4"/>
          <p:cNvSpPr txBox="1">
            <a:spLocks noGrp="1"/>
          </p:cNvSpPr>
          <p:nvPr>
            <p:ph type="title" idx="9"/>
          </p:nvPr>
        </p:nvSpPr>
        <p:spPr>
          <a:xfrm>
            <a:off x="4857580" y="3375975"/>
            <a:ext cx="25386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043" name="Google Shape;1043;p14"/>
          <p:cNvSpPr txBox="1">
            <a:spLocks noGrp="1"/>
          </p:cNvSpPr>
          <p:nvPr>
            <p:ph type="title" idx="13" hasCustomPrompt="1"/>
          </p:nvPr>
        </p:nvSpPr>
        <p:spPr>
          <a:xfrm>
            <a:off x="5489228" y="2838026"/>
            <a:ext cx="1275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4" name="Google Shape;1044;p14"/>
          <p:cNvSpPr txBox="1">
            <a:spLocks noGrp="1"/>
          </p:cNvSpPr>
          <p:nvPr>
            <p:ph type="subTitle" idx="14"/>
          </p:nvPr>
        </p:nvSpPr>
        <p:spPr>
          <a:xfrm>
            <a:off x="4958677" y="3836300"/>
            <a:ext cx="23364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4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46" name="Google Shape;104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099987">
            <a:off x="-1854557" y="-3074031"/>
            <a:ext cx="4087364" cy="578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730202" flipH="1">
            <a:off x="6632106" y="-2754522"/>
            <a:ext cx="3948361" cy="377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0" flipH="1">
            <a:off x="-1411840" y="3886838"/>
            <a:ext cx="3201925" cy="3060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9" name="Google Shape;1049;p14"/>
          <p:cNvGrpSpPr/>
          <p:nvPr/>
        </p:nvGrpSpPr>
        <p:grpSpPr>
          <a:xfrm rot="9310947">
            <a:off x="8084945" y="4356341"/>
            <a:ext cx="698058" cy="484768"/>
            <a:chOff x="630000" y="462125"/>
            <a:chExt cx="804050" cy="558375"/>
          </a:xfrm>
        </p:grpSpPr>
        <p:sp>
          <p:nvSpPr>
            <p:cNvPr id="1050" name="Google Shape;1050;p14"/>
            <p:cNvSpPr/>
            <p:nvPr/>
          </p:nvSpPr>
          <p:spPr>
            <a:xfrm>
              <a:off x="940300" y="50612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924600" y="48847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317375" y="53772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668425" y="90447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925425" y="53907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972525" y="55242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1327775" y="61182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1136325" y="462125"/>
              <a:ext cx="53250" cy="63000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1055800" y="74612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1327600" y="57980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157950" y="464675"/>
              <a:ext cx="48375" cy="53125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985575" y="96775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954275" y="487025"/>
              <a:ext cx="75625" cy="25000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630000" y="95907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852100" y="98647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1361850" y="81002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1369775" y="82205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635725" y="96627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682625" y="89480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953425" y="60847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916750" y="52035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672300" y="88915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1010550" y="91485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1250500" y="76977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1120925" y="75855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1241325" y="99005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1018025" y="92040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1069600" y="98055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665400" y="91282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715225" y="88555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1419725" y="85235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669450" y="94400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1156075" y="81965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700800" y="88557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993525" y="96580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1037525" y="92037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1375400" y="62762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1377875" y="85972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1189400" y="505100"/>
              <a:ext cx="9950" cy="12175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016700" y="84577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994350" y="509850"/>
              <a:ext cx="58575" cy="49750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993650" y="54890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977850" y="515575"/>
              <a:ext cx="13750" cy="17675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1035775" y="59012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1014075" y="513000"/>
              <a:ext cx="38150" cy="31750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953825" y="523200"/>
              <a:ext cx="8950" cy="6050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1344725" y="55545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1005150" y="98175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652100" y="98750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1367575" y="57762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14"/>
          <p:cNvGrpSpPr/>
          <p:nvPr/>
        </p:nvGrpSpPr>
        <p:grpSpPr>
          <a:xfrm rot="7518573">
            <a:off x="-217592" y="1178590"/>
            <a:ext cx="1702855" cy="1629821"/>
            <a:chOff x="4837875" y="2523025"/>
            <a:chExt cx="1450825" cy="1388600"/>
          </a:xfrm>
        </p:grpSpPr>
        <p:sp>
          <p:nvSpPr>
            <p:cNvPr id="1101" name="Google Shape;1101;p14"/>
            <p:cNvSpPr/>
            <p:nvPr/>
          </p:nvSpPr>
          <p:spPr>
            <a:xfrm>
              <a:off x="5794950" y="254067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182775" y="3724950"/>
              <a:ext cx="102350" cy="99150"/>
            </a:xfrm>
            <a:custGeom>
              <a:avLst/>
              <a:gdLst/>
              <a:ahLst/>
              <a:cxnLst/>
              <a:rect l="l" t="t" r="r" b="b"/>
              <a:pathLst>
                <a:path w="4094" h="3966" extrusionOk="0">
                  <a:moveTo>
                    <a:pt x="2020" y="0"/>
                  </a:moveTo>
                  <a:cubicBezTo>
                    <a:pt x="1940" y="0"/>
                    <a:pt x="1875" y="44"/>
                    <a:pt x="1862" y="153"/>
                  </a:cubicBezTo>
                  <a:cubicBezTo>
                    <a:pt x="1812" y="560"/>
                    <a:pt x="1694" y="678"/>
                    <a:pt x="1545" y="678"/>
                  </a:cubicBezTo>
                  <a:cubicBezTo>
                    <a:pt x="1378" y="678"/>
                    <a:pt x="1172" y="531"/>
                    <a:pt x="976" y="473"/>
                  </a:cubicBezTo>
                  <a:cubicBezTo>
                    <a:pt x="920" y="456"/>
                    <a:pt x="864" y="449"/>
                    <a:pt x="807" y="449"/>
                  </a:cubicBezTo>
                  <a:cubicBezTo>
                    <a:pt x="702" y="449"/>
                    <a:pt x="596" y="474"/>
                    <a:pt x="493" y="512"/>
                  </a:cubicBezTo>
                  <a:cubicBezTo>
                    <a:pt x="82" y="736"/>
                    <a:pt x="1" y="1107"/>
                    <a:pt x="53" y="1527"/>
                  </a:cubicBezTo>
                  <a:cubicBezTo>
                    <a:pt x="194" y="2669"/>
                    <a:pt x="922" y="3482"/>
                    <a:pt x="2126" y="3769"/>
                  </a:cubicBezTo>
                  <a:cubicBezTo>
                    <a:pt x="2360" y="3825"/>
                    <a:pt x="2113" y="3935"/>
                    <a:pt x="2208" y="3965"/>
                  </a:cubicBezTo>
                  <a:cubicBezTo>
                    <a:pt x="3006" y="3895"/>
                    <a:pt x="3978" y="2753"/>
                    <a:pt x="4093" y="1751"/>
                  </a:cubicBezTo>
                  <a:lnTo>
                    <a:pt x="4093" y="1751"/>
                  </a:lnTo>
                  <a:cubicBezTo>
                    <a:pt x="4080" y="1752"/>
                    <a:pt x="4068" y="1753"/>
                    <a:pt x="4056" y="1753"/>
                  </a:cubicBezTo>
                  <a:cubicBezTo>
                    <a:pt x="3645" y="1753"/>
                    <a:pt x="3662" y="1161"/>
                    <a:pt x="3311" y="1151"/>
                  </a:cubicBezTo>
                  <a:cubicBezTo>
                    <a:pt x="2730" y="1134"/>
                    <a:pt x="2502" y="849"/>
                    <a:pt x="2396" y="314"/>
                  </a:cubicBezTo>
                  <a:cubicBezTo>
                    <a:pt x="2363" y="147"/>
                    <a:pt x="2166" y="0"/>
                    <a:pt x="2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779250" y="252302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6172025" y="257227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653875" y="3398975"/>
              <a:ext cx="85650" cy="87050"/>
            </a:xfrm>
            <a:custGeom>
              <a:avLst/>
              <a:gdLst/>
              <a:ahLst/>
              <a:cxnLst/>
              <a:rect l="l" t="t" r="r" b="b"/>
              <a:pathLst>
                <a:path w="3426" h="3482" extrusionOk="0">
                  <a:moveTo>
                    <a:pt x="1397" y="1"/>
                  </a:moveTo>
                  <a:cubicBezTo>
                    <a:pt x="1028" y="1"/>
                    <a:pt x="677" y="238"/>
                    <a:pt x="294" y="726"/>
                  </a:cubicBezTo>
                  <a:cubicBezTo>
                    <a:pt x="197" y="942"/>
                    <a:pt x="43" y="1130"/>
                    <a:pt x="0" y="1372"/>
                  </a:cubicBezTo>
                  <a:cubicBezTo>
                    <a:pt x="89" y="1544"/>
                    <a:pt x="206" y="1590"/>
                    <a:pt x="331" y="1590"/>
                  </a:cubicBezTo>
                  <a:cubicBezTo>
                    <a:pt x="471" y="1590"/>
                    <a:pt x="623" y="1534"/>
                    <a:pt x="764" y="1534"/>
                  </a:cubicBezTo>
                  <a:cubicBezTo>
                    <a:pt x="766" y="1534"/>
                    <a:pt x="768" y="1534"/>
                    <a:pt x="770" y="1534"/>
                  </a:cubicBezTo>
                  <a:cubicBezTo>
                    <a:pt x="995" y="1652"/>
                    <a:pt x="1198" y="1800"/>
                    <a:pt x="1428" y="1960"/>
                  </a:cubicBezTo>
                  <a:cubicBezTo>
                    <a:pt x="1267" y="2046"/>
                    <a:pt x="1147" y="2041"/>
                    <a:pt x="1049" y="2105"/>
                  </a:cubicBezTo>
                  <a:cubicBezTo>
                    <a:pt x="1004" y="2149"/>
                    <a:pt x="971" y="2208"/>
                    <a:pt x="958" y="2272"/>
                  </a:cubicBezTo>
                  <a:cubicBezTo>
                    <a:pt x="1049" y="2570"/>
                    <a:pt x="798" y="2900"/>
                    <a:pt x="1045" y="3183"/>
                  </a:cubicBezTo>
                  <a:cubicBezTo>
                    <a:pt x="1091" y="3172"/>
                    <a:pt x="1136" y="3168"/>
                    <a:pt x="1180" y="3168"/>
                  </a:cubicBezTo>
                  <a:cubicBezTo>
                    <a:pt x="1384" y="3168"/>
                    <a:pt x="1563" y="3269"/>
                    <a:pt x="1747" y="3353"/>
                  </a:cubicBezTo>
                  <a:cubicBezTo>
                    <a:pt x="1748" y="3353"/>
                    <a:pt x="1749" y="3353"/>
                    <a:pt x="1751" y="3353"/>
                  </a:cubicBezTo>
                  <a:cubicBezTo>
                    <a:pt x="1816" y="3353"/>
                    <a:pt x="1868" y="3327"/>
                    <a:pt x="1902" y="3269"/>
                  </a:cubicBezTo>
                  <a:cubicBezTo>
                    <a:pt x="1949" y="3173"/>
                    <a:pt x="1945" y="3058"/>
                    <a:pt x="2026" y="2967"/>
                  </a:cubicBezTo>
                  <a:lnTo>
                    <a:pt x="2026" y="2967"/>
                  </a:lnTo>
                  <a:cubicBezTo>
                    <a:pt x="2014" y="3139"/>
                    <a:pt x="1850" y="3282"/>
                    <a:pt x="1955" y="3462"/>
                  </a:cubicBezTo>
                  <a:cubicBezTo>
                    <a:pt x="1995" y="3476"/>
                    <a:pt x="2032" y="3482"/>
                    <a:pt x="2068" y="3482"/>
                  </a:cubicBezTo>
                  <a:cubicBezTo>
                    <a:pt x="2268" y="3482"/>
                    <a:pt x="2400" y="3288"/>
                    <a:pt x="2582" y="3239"/>
                  </a:cubicBezTo>
                  <a:cubicBezTo>
                    <a:pt x="2840" y="3101"/>
                    <a:pt x="3203" y="3054"/>
                    <a:pt x="3103" y="2617"/>
                  </a:cubicBezTo>
                  <a:cubicBezTo>
                    <a:pt x="2989" y="2457"/>
                    <a:pt x="2689" y="2240"/>
                    <a:pt x="3006" y="2108"/>
                  </a:cubicBezTo>
                  <a:cubicBezTo>
                    <a:pt x="3426" y="1935"/>
                    <a:pt x="3240" y="1857"/>
                    <a:pt x="3114" y="1575"/>
                  </a:cubicBezTo>
                  <a:cubicBezTo>
                    <a:pt x="2867" y="1017"/>
                    <a:pt x="2258" y="784"/>
                    <a:pt x="2046" y="225"/>
                  </a:cubicBezTo>
                  <a:cubicBezTo>
                    <a:pt x="1818" y="76"/>
                    <a:pt x="1605" y="1"/>
                    <a:pt x="1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23075" y="293902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780075" y="257362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610825" y="3067750"/>
              <a:ext cx="89925" cy="77475"/>
            </a:xfrm>
            <a:custGeom>
              <a:avLst/>
              <a:gdLst/>
              <a:ahLst/>
              <a:cxnLst/>
              <a:rect l="l" t="t" r="r" b="b"/>
              <a:pathLst>
                <a:path w="3597" h="3099" extrusionOk="0">
                  <a:moveTo>
                    <a:pt x="2237" y="0"/>
                  </a:moveTo>
                  <a:cubicBezTo>
                    <a:pt x="1984" y="0"/>
                    <a:pt x="1725" y="65"/>
                    <a:pt x="1485" y="202"/>
                  </a:cubicBezTo>
                  <a:cubicBezTo>
                    <a:pt x="1288" y="551"/>
                    <a:pt x="1669" y="590"/>
                    <a:pt x="1790" y="763"/>
                  </a:cubicBezTo>
                  <a:cubicBezTo>
                    <a:pt x="1950" y="991"/>
                    <a:pt x="2031" y="1272"/>
                    <a:pt x="1926" y="1487"/>
                  </a:cubicBezTo>
                  <a:cubicBezTo>
                    <a:pt x="1894" y="1552"/>
                    <a:pt x="1860" y="1576"/>
                    <a:pt x="1823" y="1576"/>
                  </a:cubicBezTo>
                  <a:cubicBezTo>
                    <a:pt x="1726" y="1576"/>
                    <a:pt x="1614" y="1413"/>
                    <a:pt x="1498" y="1413"/>
                  </a:cubicBezTo>
                  <a:cubicBezTo>
                    <a:pt x="1484" y="1413"/>
                    <a:pt x="1471" y="1415"/>
                    <a:pt x="1457" y="1420"/>
                  </a:cubicBezTo>
                  <a:cubicBezTo>
                    <a:pt x="1076" y="1510"/>
                    <a:pt x="735" y="1721"/>
                    <a:pt x="341" y="1774"/>
                  </a:cubicBezTo>
                  <a:cubicBezTo>
                    <a:pt x="42" y="1816"/>
                    <a:pt x="1" y="2021"/>
                    <a:pt x="144" y="2221"/>
                  </a:cubicBezTo>
                  <a:cubicBezTo>
                    <a:pt x="290" y="2424"/>
                    <a:pt x="427" y="2688"/>
                    <a:pt x="707" y="2688"/>
                  </a:cubicBezTo>
                  <a:cubicBezTo>
                    <a:pt x="765" y="2688"/>
                    <a:pt x="829" y="2676"/>
                    <a:pt x="901" y="2650"/>
                  </a:cubicBezTo>
                  <a:cubicBezTo>
                    <a:pt x="1008" y="2510"/>
                    <a:pt x="817" y="2192"/>
                    <a:pt x="1169" y="2192"/>
                  </a:cubicBezTo>
                  <a:cubicBezTo>
                    <a:pt x="1290" y="2197"/>
                    <a:pt x="1369" y="2264"/>
                    <a:pt x="1425" y="2365"/>
                  </a:cubicBezTo>
                  <a:cubicBezTo>
                    <a:pt x="1592" y="2524"/>
                    <a:pt x="1413" y="2704"/>
                    <a:pt x="1455" y="2870"/>
                  </a:cubicBezTo>
                  <a:cubicBezTo>
                    <a:pt x="1526" y="2994"/>
                    <a:pt x="1635" y="3064"/>
                    <a:pt x="1771" y="3095"/>
                  </a:cubicBezTo>
                  <a:cubicBezTo>
                    <a:pt x="1798" y="3097"/>
                    <a:pt x="1823" y="3098"/>
                    <a:pt x="1848" y="3098"/>
                  </a:cubicBezTo>
                  <a:cubicBezTo>
                    <a:pt x="2144" y="3098"/>
                    <a:pt x="2353" y="2948"/>
                    <a:pt x="2521" y="2695"/>
                  </a:cubicBezTo>
                  <a:cubicBezTo>
                    <a:pt x="2902" y="2123"/>
                    <a:pt x="3470" y="1667"/>
                    <a:pt x="3597" y="941"/>
                  </a:cubicBezTo>
                  <a:cubicBezTo>
                    <a:pt x="3385" y="351"/>
                    <a:pt x="2827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827175" y="258697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867425" y="3851625"/>
              <a:ext cx="60500" cy="55175"/>
            </a:xfrm>
            <a:custGeom>
              <a:avLst/>
              <a:gdLst/>
              <a:ahLst/>
              <a:cxnLst/>
              <a:rect l="l" t="t" r="r" b="b"/>
              <a:pathLst>
                <a:path w="2420" h="2207" extrusionOk="0">
                  <a:moveTo>
                    <a:pt x="1086" y="0"/>
                  </a:moveTo>
                  <a:cubicBezTo>
                    <a:pt x="961" y="0"/>
                    <a:pt x="831" y="17"/>
                    <a:pt x="696" y="52"/>
                  </a:cubicBezTo>
                  <a:cubicBezTo>
                    <a:pt x="200" y="182"/>
                    <a:pt x="1" y="922"/>
                    <a:pt x="260" y="1676"/>
                  </a:cubicBezTo>
                  <a:cubicBezTo>
                    <a:pt x="351" y="1955"/>
                    <a:pt x="490" y="2207"/>
                    <a:pt x="763" y="2207"/>
                  </a:cubicBezTo>
                  <a:cubicBezTo>
                    <a:pt x="821" y="2207"/>
                    <a:pt x="884" y="2195"/>
                    <a:pt x="955" y="2171"/>
                  </a:cubicBezTo>
                  <a:cubicBezTo>
                    <a:pt x="1464" y="1994"/>
                    <a:pt x="1260" y="1583"/>
                    <a:pt x="1147" y="1220"/>
                  </a:cubicBezTo>
                  <a:lnTo>
                    <a:pt x="1147" y="1220"/>
                  </a:lnTo>
                  <a:cubicBezTo>
                    <a:pt x="1317" y="1450"/>
                    <a:pt x="1318" y="1723"/>
                    <a:pt x="1462" y="1937"/>
                  </a:cubicBezTo>
                  <a:cubicBezTo>
                    <a:pt x="1545" y="2061"/>
                    <a:pt x="1612" y="2111"/>
                    <a:pt x="1669" y="2111"/>
                  </a:cubicBezTo>
                  <a:cubicBezTo>
                    <a:pt x="1754" y="2111"/>
                    <a:pt x="1814" y="1996"/>
                    <a:pt x="1865" y="1847"/>
                  </a:cubicBezTo>
                  <a:cubicBezTo>
                    <a:pt x="2091" y="1605"/>
                    <a:pt x="2420" y="1452"/>
                    <a:pt x="2297" y="994"/>
                  </a:cubicBezTo>
                  <a:cubicBezTo>
                    <a:pt x="2132" y="379"/>
                    <a:pt x="1675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6182425" y="264637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555575" y="3487425"/>
              <a:ext cx="71500" cy="57475"/>
            </a:xfrm>
            <a:custGeom>
              <a:avLst/>
              <a:gdLst/>
              <a:ahLst/>
              <a:cxnLst/>
              <a:rect l="l" t="t" r="r" b="b"/>
              <a:pathLst>
                <a:path w="2860" h="2299" extrusionOk="0">
                  <a:moveTo>
                    <a:pt x="901" y="0"/>
                  </a:moveTo>
                  <a:cubicBezTo>
                    <a:pt x="590" y="0"/>
                    <a:pt x="291" y="224"/>
                    <a:pt x="1" y="670"/>
                  </a:cubicBezTo>
                  <a:cubicBezTo>
                    <a:pt x="31" y="1677"/>
                    <a:pt x="442" y="2184"/>
                    <a:pt x="1313" y="2286"/>
                  </a:cubicBezTo>
                  <a:cubicBezTo>
                    <a:pt x="1382" y="2294"/>
                    <a:pt x="1449" y="2298"/>
                    <a:pt x="1515" y="2298"/>
                  </a:cubicBezTo>
                  <a:cubicBezTo>
                    <a:pt x="2188" y="2298"/>
                    <a:pt x="2655" y="1868"/>
                    <a:pt x="2860" y="1051"/>
                  </a:cubicBezTo>
                  <a:cubicBezTo>
                    <a:pt x="2619" y="944"/>
                    <a:pt x="2606" y="690"/>
                    <a:pt x="2492" y="498"/>
                  </a:cubicBezTo>
                  <a:cubicBezTo>
                    <a:pt x="2376" y="303"/>
                    <a:pt x="2266" y="206"/>
                    <a:pt x="2140" y="206"/>
                  </a:cubicBezTo>
                  <a:cubicBezTo>
                    <a:pt x="2012" y="206"/>
                    <a:pt x="1869" y="305"/>
                    <a:pt x="1688" y="499"/>
                  </a:cubicBezTo>
                  <a:cubicBezTo>
                    <a:pt x="1720" y="692"/>
                    <a:pt x="1902" y="806"/>
                    <a:pt x="1948" y="987"/>
                  </a:cubicBezTo>
                  <a:cubicBezTo>
                    <a:pt x="2043" y="1352"/>
                    <a:pt x="1735" y="1404"/>
                    <a:pt x="1516" y="1505"/>
                  </a:cubicBezTo>
                  <a:cubicBezTo>
                    <a:pt x="1429" y="1545"/>
                    <a:pt x="1344" y="1565"/>
                    <a:pt x="1264" y="1565"/>
                  </a:cubicBezTo>
                  <a:cubicBezTo>
                    <a:pt x="1096" y="1565"/>
                    <a:pt x="950" y="1476"/>
                    <a:pt x="860" y="1297"/>
                  </a:cubicBezTo>
                  <a:cubicBezTo>
                    <a:pt x="736" y="1051"/>
                    <a:pt x="949" y="926"/>
                    <a:pt x="1123" y="803"/>
                  </a:cubicBezTo>
                  <a:cubicBezTo>
                    <a:pt x="1306" y="675"/>
                    <a:pt x="1593" y="714"/>
                    <a:pt x="1688" y="448"/>
                  </a:cubicBezTo>
                  <a:cubicBezTo>
                    <a:pt x="1416" y="150"/>
                    <a:pt x="1155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165575" y="3712900"/>
              <a:ext cx="82425" cy="111200"/>
            </a:xfrm>
            <a:custGeom>
              <a:avLst/>
              <a:gdLst/>
              <a:ahLst/>
              <a:cxnLst/>
              <a:rect l="l" t="t" r="r" b="b"/>
              <a:pathLst>
                <a:path w="3297" h="4448" extrusionOk="0">
                  <a:moveTo>
                    <a:pt x="1664" y="1"/>
                  </a:moveTo>
                  <a:lnTo>
                    <a:pt x="1420" y="291"/>
                  </a:lnTo>
                  <a:cubicBezTo>
                    <a:pt x="1072" y="655"/>
                    <a:pt x="785" y="1074"/>
                    <a:pt x="571" y="1532"/>
                  </a:cubicBezTo>
                  <a:cubicBezTo>
                    <a:pt x="0" y="3508"/>
                    <a:pt x="1325" y="4373"/>
                    <a:pt x="2896" y="4447"/>
                  </a:cubicBezTo>
                  <a:cubicBezTo>
                    <a:pt x="2979" y="4256"/>
                    <a:pt x="3288" y="4263"/>
                    <a:pt x="3296" y="3927"/>
                  </a:cubicBezTo>
                  <a:lnTo>
                    <a:pt x="3296" y="3927"/>
                  </a:lnTo>
                  <a:cubicBezTo>
                    <a:pt x="3116" y="4048"/>
                    <a:pt x="2951" y="4105"/>
                    <a:pt x="2801" y="4105"/>
                  </a:cubicBezTo>
                  <a:cubicBezTo>
                    <a:pt x="2561" y="4105"/>
                    <a:pt x="2359" y="3959"/>
                    <a:pt x="2189" y="3698"/>
                  </a:cubicBezTo>
                  <a:cubicBezTo>
                    <a:pt x="2116" y="3586"/>
                    <a:pt x="1992" y="3599"/>
                    <a:pt x="1886" y="3559"/>
                  </a:cubicBezTo>
                  <a:cubicBezTo>
                    <a:pt x="959" y="3214"/>
                    <a:pt x="615" y="1866"/>
                    <a:pt x="1245" y="1082"/>
                  </a:cubicBezTo>
                  <a:cubicBezTo>
                    <a:pt x="1429" y="1013"/>
                    <a:pt x="1568" y="896"/>
                    <a:pt x="1646" y="712"/>
                  </a:cubicBezTo>
                  <a:cubicBezTo>
                    <a:pt x="1682" y="476"/>
                    <a:pt x="1921" y="244"/>
                    <a:pt x="1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196675" y="3718350"/>
              <a:ext cx="89200" cy="56125"/>
            </a:xfrm>
            <a:custGeom>
              <a:avLst/>
              <a:gdLst/>
              <a:ahLst/>
              <a:cxnLst/>
              <a:rect l="l" t="t" r="r" b="b"/>
              <a:pathLst>
                <a:path w="3568" h="2245" extrusionOk="0">
                  <a:moveTo>
                    <a:pt x="1441" y="1"/>
                  </a:moveTo>
                  <a:cubicBezTo>
                    <a:pt x="1060" y="1"/>
                    <a:pt x="669" y="130"/>
                    <a:pt x="321" y="396"/>
                  </a:cubicBezTo>
                  <a:lnTo>
                    <a:pt x="1" y="864"/>
                  </a:lnTo>
                  <a:cubicBezTo>
                    <a:pt x="241" y="907"/>
                    <a:pt x="464" y="857"/>
                    <a:pt x="714" y="1043"/>
                  </a:cubicBezTo>
                  <a:cubicBezTo>
                    <a:pt x="901" y="1182"/>
                    <a:pt x="1043" y="1251"/>
                    <a:pt x="1147" y="1251"/>
                  </a:cubicBezTo>
                  <a:cubicBezTo>
                    <a:pt x="1322" y="1251"/>
                    <a:pt x="1394" y="1060"/>
                    <a:pt x="1400" y="683"/>
                  </a:cubicBezTo>
                  <a:cubicBezTo>
                    <a:pt x="1402" y="577"/>
                    <a:pt x="1316" y="450"/>
                    <a:pt x="1517" y="394"/>
                  </a:cubicBezTo>
                  <a:cubicBezTo>
                    <a:pt x="1558" y="423"/>
                    <a:pt x="1657" y="455"/>
                    <a:pt x="1662" y="499"/>
                  </a:cubicBezTo>
                  <a:cubicBezTo>
                    <a:pt x="1738" y="1069"/>
                    <a:pt x="1840" y="1583"/>
                    <a:pt x="2457" y="1583"/>
                  </a:cubicBezTo>
                  <a:cubicBezTo>
                    <a:pt x="2553" y="1583"/>
                    <a:pt x="2661" y="1571"/>
                    <a:pt x="2783" y="1545"/>
                  </a:cubicBezTo>
                  <a:cubicBezTo>
                    <a:pt x="2798" y="1541"/>
                    <a:pt x="2811" y="1540"/>
                    <a:pt x="2822" y="1540"/>
                  </a:cubicBezTo>
                  <a:cubicBezTo>
                    <a:pt x="2968" y="1540"/>
                    <a:pt x="2770" y="1810"/>
                    <a:pt x="2939" y="1926"/>
                  </a:cubicBezTo>
                  <a:cubicBezTo>
                    <a:pt x="3078" y="2020"/>
                    <a:pt x="3167" y="2244"/>
                    <a:pt x="3295" y="2244"/>
                  </a:cubicBezTo>
                  <a:cubicBezTo>
                    <a:pt x="3361" y="2244"/>
                    <a:pt x="3438" y="2184"/>
                    <a:pt x="3537" y="2015"/>
                  </a:cubicBezTo>
                  <a:cubicBezTo>
                    <a:pt x="3567" y="1783"/>
                    <a:pt x="3546" y="1558"/>
                    <a:pt x="3450" y="1342"/>
                  </a:cubicBezTo>
                  <a:cubicBezTo>
                    <a:pt x="3106" y="1265"/>
                    <a:pt x="3002" y="948"/>
                    <a:pt x="2821" y="709"/>
                  </a:cubicBezTo>
                  <a:cubicBezTo>
                    <a:pt x="2466" y="242"/>
                    <a:pt x="1962" y="1"/>
                    <a:pt x="1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857750" y="3178175"/>
              <a:ext cx="86675" cy="64375"/>
            </a:xfrm>
            <a:custGeom>
              <a:avLst/>
              <a:gdLst/>
              <a:ahLst/>
              <a:cxnLst/>
              <a:rect l="l" t="t" r="r" b="b"/>
              <a:pathLst>
                <a:path w="3467" h="2575" extrusionOk="0">
                  <a:moveTo>
                    <a:pt x="3033" y="0"/>
                  </a:moveTo>
                  <a:cubicBezTo>
                    <a:pt x="2902" y="0"/>
                    <a:pt x="2813" y="138"/>
                    <a:pt x="2787" y="296"/>
                  </a:cubicBezTo>
                  <a:cubicBezTo>
                    <a:pt x="2703" y="805"/>
                    <a:pt x="2333" y="974"/>
                    <a:pt x="1941" y="1146"/>
                  </a:cubicBezTo>
                  <a:cubicBezTo>
                    <a:pt x="1818" y="1207"/>
                    <a:pt x="1711" y="1297"/>
                    <a:pt x="1628" y="1406"/>
                  </a:cubicBezTo>
                  <a:cubicBezTo>
                    <a:pt x="1485" y="1726"/>
                    <a:pt x="1266" y="1860"/>
                    <a:pt x="970" y="1860"/>
                  </a:cubicBezTo>
                  <a:cubicBezTo>
                    <a:pt x="890" y="1860"/>
                    <a:pt x="804" y="1851"/>
                    <a:pt x="713" y="1832"/>
                  </a:cubicBezTo>
                  <a:cubicBezTo>
                    <a:pt x="597" y="1808"/>
                    <a:pt x="468" y="1767"/>
                    <a:pt x="344" y="1767"/>
                  </a:cubicBezTo>
                  <a:cubicBezTo>
                    <a:pt x="221" y="1767"/>
                    <a:pt x="103" y="1807"/>
                    <a:pt x="5" y="1942"/>
                  </a:cubicBezTo>
                  <a:cubicBezTo>
                    <a:pt x="0" y="2013"/>
                    <a:pt x="36" y="2081"/>
                    <a:pt x="96" y="2120"/>
                  </a:cubicBezTo>
                  <a:cubicBezTo>
                    <a:pt x="506" y="2433"/>
                    <a:pt x="924" y="2574"/>
                    <a:pt x="1348" y="2574"/>
                  </a:cubicBezTo>
                  <a:cubicBezTo>
                    <a:pt x="1742" y="2574"/>
                    <a:pt x="2141" y="2454"/>
                    <a:pt x="2545" y="2236"/>
                  </a:cubicBezTo>
                  <a:lnTo>
                    <a:pt x="3022" y="1734"/>
                  </a:lnTo>
                  <a:cubicBezTo>
                    <a:pt x="3106" y="1542"/>
                    <a:pt x="3310" y="1460"/>
                    <a:pt x="3420" y="1292"/>
                  </a:cubicBezTo>
                  <a:lnTo>
                    <a:pt x="3420" y="1292"/>
                  </a:lnTo>
                  <a:cubicBezTo>
                    <a:pt x="3420" y="1292"/>
                    <a:pt x="3420" y="1293"/>
                    <a:pt x="3420" y="1293"/>
                  </a:cubicBezTo>
                  <a:lnTo>
                    <a:pt x="3426" y="1283"/>
                  </a:lnTo>
                  <a:lnTo>
                    <a:pt x="3426" y="1283"/>
                  </a:lnTo>
                  <a:cubicBezTo>
                    <a:pt x="3424" y="1286"/>
                    <a:pt x="3422" y="1289"/>
                    <a:pt x="3420" y="1292"/>
                  </a:cubicBezTo>
                  <a:lnTo>
                    <a:pt x="3420" y="1292"/>
                  </a:lnTo>
                  <a:cubicBezTo>
                    <a:pt x="3467" y="939"/>
                    <a:pt x="3439" y="594"/>
                    <a:pt x="3312" y="259"/>
                  </a:cubicBezTo>
                  <a:cubicBezTo>
                    <a:pt x="3331" y="221"/>
                    <a:pt x="3322" y="175"/>
                    <a:pt x="3288" y="148"/>
                  </a:cubicBezTo>
                  <a:cubicBezTo>
                    <a:pt x="3192" y="43"/>
                    <a:pt x="3106" y="0"/>
                    <a:pt x="3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910450" y="278067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6182250" y="261435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398775" y="3466925"/>
              <a:ext cx="54875" cy="49900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1294" y="1"/>
                  </a:moveTo>
                  <a:cubicBezTo>
                    <a:pt x="538" y="1"/>
                    <a:pt x="151" y="437"/>
                    <a:pt x="0" y="1154"/>
                  </a:cubicBezTo>
                  <a:cubicBezTo>
                    <a:pt x="127" y="1383"/>
                    <a:pt x="253" y="1504"/>
                    <a:pt x="377" y="1504"/>
                  </a:cubicBezTo>
                  <a:cubicBezTo>
                    <a:pt x="497" y="1504"/>
                    <a:pt x="615" y="1388"/>
                    <a:pt x="730" y="1141"/>
                  </a:cubicBezTo>
                  <a:cubicBezTo>
                    <a:pt x="778" y="1037"/>
                    <a:pt x="794" y="910"/>
                    <a:pt x="940" y="910"/>
                  </a:cubicBezTo>
                  <a:cubicBezTo>
                    <a:pt x="943" y="910"/>
                    <a:pt x="947" y="910"/>
                    <a:pt x="951" y="911"/>
                  </a:cubicBezTo>
                  <a:cubicBezTo>
                    <a:pt x="1026" y="914"/>
                    <a:pt x="1089" y="956"/>
                    <a:pt x="1097" y="1033"/>
                  </a:cubicBezTo>
                  <a:cubicBezTo>
                    <a:pt x="1112" y="1167"/>
                    <a:pt x="1017" y="1248"/>
                    <a:pt x="931" y="1327"/>
                  </a:cubicBezTo>
                  <a:cubicBezTo>
                    <a:pt x="826" y="1423"/>
                    <a:pt x="694" y="1484"/>
                    <a:pt x="585" y="1572"/>
                  </a:cubicBezTo>
                  <a:cubicBezTo>
                    <a:pt x="263" y="1832"/>
                    <a:pt x="425" y="1940"/>
                    <a:pt x="728" y="1995"/>
                  </a:cubicBezTo>
                  <a:cubicBezTo>
                    <a:pt x="806" y="1980"/>
                    <a:pt x="889" y="1943"/>
                    <a:pt x="965" y="1943"/>
                  </a:cubicBezTo>
                  <a:cubicBezTo>
                    <a:pt x="978" y="1943"/>
                    <a:pt x="990" y="1944"/>
                    <a:pt x="1003" y="1946"/>
                  </a:cubicBezTo>
                  <a:cubicBezTo>
                    <a:pt x="1124" y="1971"/>
                    <a:pt x="1237" y="1983"/>
                    <a:pt x="1340" y="1983"/>
                  </a:cubicBezTo>
                  <a:cubicBezTo>
                    <a:pt x="1920" y="1983"/>
                    <a:pt x="2194" y="1597"/>
                    <a:pt x="2118" y="861"/>
                  </a:cubicBezTo>
                  <a:cubicBezTo>
                    <a:pt x="1877" y="566"/>
                    <a:pt x="1772" y="153"/>
                    <a:pt x="1368" y="2"/>
                  </a:cubicBezTo>
                  <a:cubicBezTo>
                    <a:pt x="1343" y="1"/>
                    <a:pt x="1318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652800" y="3455350"/>
              <a:ext cx="64950" cy="57650"/>
            </a:xfrm>
            <a:custGeom>
              <a:avLst/>
              <a:gdLst/>
              <a:ahLst/>
              <a:cxnLst/>
              <a:rect l="l" t="t" r="r" b="b"/>
              <a:pathLst>
                <a:path w="2598" h="230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576" y="55"/>
                    <a:pt x="216" y="258"/>
                    <a:pt x="53" y="730"/>
                  </a:cubicBezTo>
                  <a:cubicBezTo>
                    <a:pt x="148" y="907"/>
                    <a:pt x="423" y="936"/>
                    <a:pt x="423" y="1195"/>
                  </a:cubicBezTo>
                  <a:cubicBezTo>
                    <a:pt x="419" y="1195"/>
                    <a:pt x="414" y="1195"/>
                    <a:pt x="410" y="1195"/>
                  </a:cubicBezTo>
                  <a:cubicBezTo>
                    <a:pt x="266" y="1195"/>
                    <a:pt x="236" y="1005"/>
                    <a:pt x="98" y="1000"/>
                  </a:cubicBezTo>
                  <a:cubicBezTo>
                    <a:pt x="66" y="1004"/>
                    <a:pt x="33" y="1007"/>
                    <a:pt x="1" y="1009"/>
                  </a:cubicBezTo>
                  <a:cubicBezTo>
                    <a:pt x="100" y="1866"/>
                    <a:pt x="655" y="2306"/>
                    <a:pt x="1626" y="2306"/>
                  </a:cubicBezTo>
                  <a:cubicBezTo>
                    <a:pt x="1773" y="2306"/>
                    <a:pt x="1930" y="2295"/>
                    <a:pt x="2096" y="2275"/>
                  </a:cubicBezTo>
                  <a:cubicBezTo>
                    <a:pt x="1978" y="2009"/>
                    <a:pt x="1946" y="1775"/>
                    <a:pt x="2202" y="1546"/>
                  </a:cubicBezTo>
                  <a:cubicBezTo>
                    <a:pt x="2400" y="1368"/>
                    <a:pt x="2597" y="1159"/>
                    <a:pt x="2530" y="843"/>
                  </a:cubicBezTo>
                  <a:cubicBezTo>
                    <a:pt x="2521" y="842"/>
                    <a:pt x="2512" y="841"/>
                    <a:pt x="2503" y="841"/>
                  </a:cubicBezTo>
                  <a:cubicBezTo>
                    <a:pt x="2279" y="841"/>
                    <a:pt x="2230" y="1153"/>
                    <a:pt x="2005" y="1153"/>
                  </a:cubicBezTo>
                  <a:cubicBezTo>
                    <a:pt x="1996" y="1153"/>
                    <a:pt x="1986" y="1152"/>
                    <a:pt x="1976" y="1151"/>
                  </a:cubicBezTo>
                  <a:cubicBezTo>
                    <a:pt x="1986" y="1138"/>
                    <a:pt x="1982" y="1114"/>
                    <a:pt x="1965" y="1084"/>
                  </a:cubicBezTo>
                  <a:cubicBezTo>
                    <a:pt x="1955" y="1066"/>
                    <a:pt x="1940" y="1057"/>
                    <a:pt x="1918" y="1057"/>
                  </a:cubicBezTo>
                  <a:cubicBezTo>
                    <a:pt x="1902" y="1057"/>
                    <a:pt x="1882" y="1062"/>
                    <a:pt x="1860" y="1073"/>
                  </a:cubicBezTo>
                  <a:lnTo>
                    <a:pt x="1861" y="1073"/>
                  </a:lnTo>
                  <a:cubicBezTo>
                    <a:pt x="1811" y="1091"/>
                    <a:pt x="1764" y="1099"/>
                    <a:pt x="1719" y="1099"/>
                  </a:cubicBezTo>
                  <a:cubicBezTo>
                    <a:pt x="1503" y="1099"/>
                    <a:pt x="1326" y="926"/>
                    <a:pt x="1115" y="905"/>
                  </a:cubicBezTo>
                  <a:cubicBezTo>
                    <a:pt x="1022" y="609"/>
                    <a:pt x="1478" y="271"/>
                    <a:pt x="1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602300" y="3091075"/>
              <a:ext cx="58600" cy="71950"/>
            </a:xfrm>
            <a:custGeom>
              <a:avLst/>
              <a:gdLst/>
              <a:ahLst/>
              <a:cxnLst/>
              <a:rect l="l" t="t" r="r" b="b"/>
              <a:pathLst>
                <a:path w="2344" h="2878" extrusionOk="0">
                  <a:moveTo>
                    <a:pt x="1056" y="0"/>
                  </a:moveTo>
                  <a:cubicBezTo>
                    <a:pt x="974" y="0"/>
                    <a:pt x="892" y="9"/>
                    <a:pt x="813" y="24"/>
                  </a:cubicBezTo>
                  <a:cubicBezTo>
                    <a:pt x="373" y="105"/>
                    <a:pt x="86" y="482"/>
                    <a:pt x="5" y="959"/>
                  </a:cubicBezTo>
                  <a:cubicBezTo>
                    <a:pt x="1" y="2013"/>
                    <a:pt x="419" y="2641"/>
                    <a:pt x="1280" y="2877"/>
                  </a:cubicBezTo>
                  <a:cubicBezTo>
                    <a:pt x="1286" y="2589"/>
                    <a:pt x="901" y="2506"/>
                    <a:pt x="882" y="2247"/>
                  </a:cubicBezTo>
                  <a:cubicBezTo>
                    <a:pt x="967" y="2216"/>
                    <a:pt x="1048" y="2204"/>
                    <a:pt x="1126" y="2204"/>
                  </a:cubicBezTo>
                  <a:cubicBezTo>
                    <a:pt x="1472" y="2204"/>
                    <a:pt x="1768" y="2445"/>
                    <a:pt x="2095" y="2445"/>
                  </a:cubicBezTo>
                  <a:cubicBezTo>
                    <a:pt x="2168" y="2445"/>
                    <a:pt x="2242" y="2434"/>
                    <a:pt x="2319" y="2404"/>
                  </a:cubicBezTo>
                  <a:cubicBezTo>
                    <a:pt x="2344" y="2255"/>
                    <a:pt x="2315" y="2134"/>
                    <a:pt x="2147" y="2090"/>
                  </a:cubicBezTo>
                  <a:lnTo>
                    <a:pt x="1796" y="1850"/>
                  </a:lnTo>
                  <a:cubicBezTo>
                    <a:pt x="1655" y="1666"/>
                    <a:pt x="1431" y="1713"/>
                    <a:pt x="1248" y="1649"/>
                  </a:cubicBezTo>
                  <a:cubicBezTo>
                    <a:pt x="1244" y="1649"/>
                    <a:pt x="1240" y="1649"/>
                    <a:pt x="1236" y="1649"/>
                  </a:cubicBezTo>
                  <a:cubicBezTo>
                    <a:pt x="823" y="1649"/>
                    <a:pt x="681" y="1348"/>
                    <a:pt x="508" y="1035"/>
                  </a:cubicBezTo>
                  <a:cubicBezTo>
                    <a:pt x="1030" y="963"/>
                    <a:pt x="1522" y="945"/>
                    <a:pt x="1850" y="513"/>
                  </a:cubicBezTo>
                  <a:cubicBezTo>
                    <a:pt x="1697" y="127"/>
                    <a:pt x="1374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6048925" y="3238525"/>
              <a:ext cx="52050" cy="55400"/>
            </a:xfrm>
            <a:custGeom>
              <a:avLst/>
              <a:gdLst/>
              <a:ahLst/>
              <a:cxnLst/>
              <a:rect l="l" t="t" r="r" b="b"/>
              <a:pathLst>
                <a:path w="2082" h="2216" extrusionOk="0">
                  <a:moveTo>
                    <a:pt x="726" y="0"/>
                  </a:moveTo>
                  <a:cubicBezTo>
                    <a:pt x="173" y="322"/>
                    <a:pt x="1" y="854"/>
                    <a:pt x="202" y="1392"/>
                  </a:cubicBezTo>
                  <a:cubicBezTo>
                    <a:pt x="353" y="1799"/>
                    <a:pt x="623" y="2216"/>
                    <a:pt x="1142" y="2216"/>
                  </a:cubicBezTo>
                  <a:cubicBezTo>
                    <a:pt x="1204" y="2216"/>
                    <a:pt x="1270" y="2210"/>
                    <a:pt x="1340" y="2197"/>
                  </a:cubicBezTo>
                  <a:cubicBezTo>
                    <a:pt x="1264" y="1980"/>
                    <a:pt x="1340" y="1891"/>
                    <a:pt x="1564" y="1810"/>
                  </a:cubicBezTo>
                  <a:cubicBezTo>
                    <a:pt x="1908" y="1686"/>
                    <a:pt x="2081" y="1422"/>
                    <a:pt x="1947" y="1036"/>
                  </a:cubicBezTo>
                  <a:cubicBezTo>
                    <a:pt x="1834" y="808"/>
                    <a:pt x="1896" y="477"/>
                    <a:pt x="1560" y="379"/>
                  </a:cubicBezTo>
                  <a:cubicBezTo>
                    <a:pt x="1435" y="388"/>
                    <a:pt x="1372" y="476"/>
                    <a:pt x="1308" y="565"/>
                  </a:cubicBezTo>
                  <a:cubicBezTo>
                    <a:pt x="1249" y="465"/>
                    <a:pt x="1334" y="362"/>
                    <a:pt x="1303" y="260"/>
                  </a:cubicBezTo>
                  <a:cubicBezTo>
                    <a:pt x="1183" y="14"/>
                    <a:pt x="869" y="196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201675" y="3709675"/>
              <a:ext cx="81250" cy="45400"/>
            </a:xfrm>
            <a:custGeom>
              <a:avLst/>
              <a:gdLst/>
              <a:ahLst/>
              <a:cxnLst/>
              <a:rect l="l" t="t" r="r" b="b"/>
              <a:pathLst>
                <a:path w="3250" h="1816" extrusionOk="0">
                  <a:moveTo>
                    <a:pt x="1218" y="1"/>
                  </a:moveTo>
                  <a:cubicBezTo>
                    <a:pt x="919" y="1"/>
                    <a:pt x="587" y="43"/>
                    <a:pt x="220" y="127"/>
                  </a:cubicBezTo>
                  <a:cubicBezTo>
                    <a:pt x="315" y="354"/>
                    <a:pt x="1" y="513"/>
                    <a:pt x="121" y="742"/>
                  </a:cubicBezTo>
                  <a:cubicBezTo>
                    <a:pt x="601" y="596"/>
                    <a:pt x="943" y="510"/>
                    <a:pt x="1226" y="510"/>
                  </a:cubicBezTo>
                  <a:cubicBezTo>
                    <a:pt x="1762" y="510"/>
                    <a:pt x="2085" y="820"/>
                    <a:pt x="2732" y="1620"/>
                  </a:cubicBezTo>
                  <a:cubicBezTo>
                    <a:pt x="2819" y="1728"/>
                    <a:pt x="2916" y="1816"/>
                    <a:pt x="3024" y="1816"/>
                  </a:cubicBezTo>
                  <a:cubicBezTo>
                    <a:pt x="3094" y="1816"/>
                    <a:pt x="3169" y="1779"/>
                    <a:pt x="3250" y="1689"/>
                  </a:cubicBezTo>
                  <a:cubicBezTo>
                    <a:pt x="2942" y="549"/>
                    <a:pt x="229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979450" y="3294575"/>
              <a:ext cx="55350" cy="54925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1473" y="0"/>
                  </a:moveTo>
                  <a:cubicBezTo>
                    <a:pt x="1160" y="31"/>
                    <a:pt x="1136" y="181"/>
                    <a:pt x="1302" y="410"/>
                  </a:cubicBezTo>
                  <a:cubicBezTo>
                    <a:pt x="1413" y="565"/>
                    <a:pt x="1551" y="721"/>
                    <a:pt x="1257" y="832"/>
                  </a:cubicBezTo>
                  <a:cubicBezTo>
                    <a:pt x="1045" y="929"/>
                    <a:pt x="1103" y="1199"/>
                    <a:pt x="943" y="1331"/>
                  </a:cubicBezTo>
                  <a:cubicBezTo>
                    <a:pt x="892" y="1371"/>
                    <a:pt x="845" y="1386"/>
                    <a:pt x="800" y="1386"/>
                  </a:cubicBezTo>
                  <a:cubicBezTo>
                    <a:pt x="697" y="1386"/>
                    <a:pt x="607" y="1305"/>
                    <a:pt x="506" y="1264"/>
                  </a:cubicBezTo>
                  <a:cubicBezTo>
                    <a:pt x="373" y="1209"/>
                    <a:pt x="275" y="1185"/>
                    <a:pt x="205" y="1185"/>
                  </a:cubicBezTo>
                  <a:cubicBezTo>
                    <a:pt x="1" y="1185"/>
                    <a:pt x="39" y="1394"/>
                    <a:pt x="161" y="1672"/>
                  </a:cubicBezTo>
                  <a:cubicBezTo>
                    <a:pt x="349" y="2049"/>
                    <a:pt x="633" y="2197"/>
                    <a:pt x="954" y="2197"/>
                  </a:cubicBezTo>
                  <a:cubicBezTo>
                    <a:pt x="1100" y="2197"/>
                    <a:pt x="1254" y="2166"/>
                    <a:pt x="1410" y="2113"/>
                  </a:cubicBezTo>
                  <a:cubicBezTo>
                    <a:pt x="1910" y="1944"/>
                    <a:pt x="2213" y="1549"/>
                    <a:pt x="2190" y="1004"/>
                  </a:cubicBezTo>
                  <a:cubicBezTo>
                    <a:pt x="2171" y="538"/>
                    <a:pt x="2119" y="42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555575" y="3472425"/>
              <a:ext cx="71500" cy="43775"/>
            </a:xfrm>
            <a:custGeom>
              <a:avLst/>
              <a:gdLst/>
              <a:ahLst/>
              <a:cxnLst/>
              <a:rect l="l" t="t" r="r" b="b"/>
              <a:pathLst>
                <a:path w="2860" h="1751" extrusionOk="0">
                  <a:moveTo>
                    <a:pt x="1689" y="1052"/>
                  </a:moveTo>
                  <a:cubicBezTo>
                    <a:pt x="1689" y="1052"/>
                    <a:pt x="1689" y="1052"/>
                    <a:pt x="1689" y="1053"/>
                  </a:cubicBezTo>
                  <a:lnTo>
                    <a:pt x="1690" y="1053"/>
                  </a:lnTo>
                  <a:cubicBezTo>
                    <a:pt x="1690" y="1052"/>
                    <a:pt x="1690" y="1052"/>
                    <a:pt x="1689" y="1052"/>
                  </a:cubicBezTo>
                  <a:close/>
                  <a:moveTo>
                    <a:pt x="1031" y="0"/>
                  </a:moveTo>
                  <a:cubicBezTo>
                    <a:pt x="455" y="0"/>
                    <a:pt x="187" y="385"/>
                    <a:pt x="1" y="1270"/>
                  </a:cubicBezTo>
                  <a:cubicBezTo>
                    <a:pt x="62" y="1298"/>
                    <a:pt x="133" y="1325"/>
                    <a:pt x="190" y="1325"/>
                  </a:cubicBezTo>
                  <a:cubicBezTo>
                    <a:pt x="257" y="1325"/>
                    <a:pt x="306" y="1289"/>
                    <a:pt x="303" y="1175"/>
                  </a:cubicBezTo>
                  <a:cubicBezTo>
                    <a:pt x="296" y="827"/>
                    <a:pt x="477" y="764"/>
                    <a:pt x="675" y="764"/>
                  </a:cubicBezTo>
                  <a:cubicBezTo>
                    <a:pt x="760" y="764"/>
                    <a:pt x="848" y="776"/>
                    <a:pt x="925" y="781"/>
                  </a:cubicBezTo>
                  <a:cubicBezTo>
                    <a:pt x="1187" y="799"/>
                    <a:pt x="1467" y="868"/>
                    <a:pt x="1689" y="1052"/>
                  </a:cubicBezTo>
                  <a:lnTo>
                    <a:pt x="1689" y="1052"/>
                  </a:lnTo>
                  <a:cubicBezTo>
                    <a:pt x="1835" y="977"/>
                    <a:pt x="1965" y="930"/>
                    <a:pt x="2074" y="930"/>
                  </a:cubicBezTo>
                  <a:cubicBezTo>
                    <a:pt x="2253" y="930"/>
                    <a:pt x="2378" y="1055"/>
                    <a:pt x="2431" y="1381"/>
                  </a:cubicBezTo>
                  <a:cubicBezTo>
                    <a:pt x="2451" y="1510"/>
                    <a:pt x="2473" y="1750"/>
                    <a:pt x="2637" y="1750"/>
                  </a:cubicBezTo>
                  <a:cubicBezTo>
                    <a:pt x="2692" y="1750"/>
                    <a:pt x="2763" y="1723"/>
                    <a:pt x="2855" y="1655"/>
                  </a:cubicBezTo>
                  <a:lnTo>
                    <a:pt x="2855" y="1655"/>
                  </a:lnTo>
                  <a:cubicBezTo>
                    <a:pt x="2856" y="1656"/>
                    <a:pt x="2856" y="1657"/>
                    <a:pt x="2856" y="1658"/>
                  </a:cubicBezTo>
                  <a:lnTo>
                    <a:pt x="2860" y="1651"/>
                  </a:lnTo>
                  <a:lnTo>
                    <a:pt x="2860" y="1651"/>
                  </a:lnTo>
                  <a:cubicBezTo>
                    <a:pt x="2858" y="1652"/>
                    <a:pt x="2857" y="1653"/>
                    <a:pt x="2855" y="1655"/>
                  </a:cubicBezTo>
                  <a:lnTo>
                    <a:pt x="2855" y="1655"/>
                  </a:lnTo>
                  <a:cubicBezTo>
                    <a:pt x="2792" y="1396"/>
                    <a:pt x="2813" y="1117"/>
                    <a:pt x="2668" y="879"/>
                  </a:cubicBezTo>
                  <a:cubicBezTo>
                    <a:pt x="2653" y="835"/>
                    <a:pt x="2618" y="801"/>
                    <a:pt x="2574" y="789"/>
                  </a:cubicBezTo>
                  <a:cubicBezTo>
                    <a:pt x="2395" y="598"/>
                    <a:pt x="2332" y="294"/>
                    <a:pt x="2026" y="228"/>
                  </a:cubicBezTo>
                  <a:cubicBezTo>
                    <a:pt x="1617" y="80"/>
                    <a:pt x="1292" y="0"/>
                    <a:pt x="1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690350" y="3457600"/>
              <a:ext cx="49850" cy="54650"/>
            </a:xfrm>
            <a:custGeom>
              <a:avLst/>
              <a:gdLst/>
              <a:ahLst/>
              <a:cxnLst/>
              <a:rect l="l" t="t" r="r" b="b"/>
              <a:pathLst>
                <a:path w="1994" h="2186" extrusionOk="0">
                  <a:moveTo>
                    <a:pt x="1739" y="1"/>
                  </a:moveTo>
                  <a:cubicBezTo>
                    <a:pt x="1665" y="1"/>
                    <a:pt x="1602" y="70"/>
                    <a:pt x="1557" y="247"/>
                  </a:cubicBezTo>
                  <a:cubicBezTo>
                    <a:pt x="1647" y="695"/>
                    <a:pt x="1224" y="605"/>
                    <a:pt x="1028" y="753"/>
                  </a:cubicBezTo>
                  <a:cubicBezTo>
                    <a:pt x="848" y="995"/>
                    <a:pt x="708" y="1263"/>
                    <a:pt x="450" y="1451"/>
                  </a:cubicBezTo>
                  <a:cubicBezTo>
                    <a:pt x="0" y="1777"/>
                    <a:pt x="75" y="2033"/>
                    <a:pt x="594" y="2185"/>
                  </a:cubicBezTo>
                  <a:cubicBezTo>
                    <a:pt x="1611" y="1934"/>
                    <a:pt x="1962" y="1430"/>
                    <a:pt x="1994" y="177"/>
                  </a:cubicBezTo>
                  <a:cubicBezTo>
                    <a:pt x="1901" y="73"/>
                    <a:pt x="1814" y="1"/>
                    <a:pt x="1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600525" y="3072800"/>
              <a:ext cx="67900" cy="42225"/>
            </a:xfrm>
            <a:custGeom>
              <a:avLst/>
              <a:gdLst/>
              <a:ahLst/>
              <a:cxnLst/>
              <a:rect l="l" t="t" r="r" b="b"/>
              <a:pathLst>
                <a:path w="2716" h="1689" extrusionOk="0">
                  <a:moveTo>
                    <a:pt x="1898" y="0"/>
                  </a:moveTo>
                  <a:cubicBezTo>
                    <a:pt x="1284" y="247"/>
                    <a:pt x="771" y="645"/>
                    <a:pt x="272" y="1070"/>
                  </a:cubicBezTo>
                  <a:cubicBezTo>
                    <a:pt x="63" y="1247"/>
                    <a:pt x="0" y="1438"/>
                    <a:pt x="76" y="1689"/>
                  </a:cubicBezTo>
                  <a:cubicBezTo>
                    <a:pt x="466" y="1101"/>
                    <a:pt x="671" y="841"/>
                    <a:pt x="973" y="841"/>
                  </a:cubicBezTo>
                  <a:cubicBezTo>
                    <a:pt x="1198" y="841"/>
                    <a:pt x="1475" y="984"/>
                    <a:pt x="1921" y="1244"/>
                  </a:cubicBezTo>
                  <a:cubicBezTo>
                    <a:pt x="2051" y="1350"/>
                    <a:pt x="1972" y="1682"/>
                    <a:pt x="2197" y="1682"/>
                  </a:cubicBezTo>
                  <a:cubicBezTo>
                    <a:pt x="2236" y="1682"/>
                    <a:pt x="2284" y="1672"/>
                    <a:pt x="2343" y="1649"/>
                  </a:cubicBezTo>
                  <a:cubicBezTo>
                    <a:pt x="2590" y="1555"/>
                    <a:pt x="2533" y="1353"/>
                    <a:pt x="2579" y="1128"/>
                  </a:cubicBezTo>
                  <a:cubicBezTo>
                    <a:pt x="2715" y="463"/>
                    <a:pt x="2054" y="406"/>
                    <a:pt x="1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840225" y="300230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4837875" y="3422950"/>
              <a:ext cx="55275" cy="52875"/>
            </a:xfrm>
            <a:custGeom>
              <a:avLst/>
              <a:gdLst/>
              <a:ahLst/>
              <a:cxnLst/>
              <a:rect l="l" t="t" r="r" b="b"/>
              <a:pathLst>
                <a:path w="2211" h="2115" extrusionOk="0">
                  <a:moveTo>
                    <a:pt x="1163" y="1"/>
                  </a:moveTo>
                  <a:cubicBezTo>
                    <a:pt x="649" y="1"/>
                    <a:pt x="233" y="404"/>
                    <a:pt x="1" y="1175"/>
                  </a:cubicBezTo>
                  <a:cubicBezTo>
                    <a:pt x="230" y="1560"/>
                    <a:pt x="529" y="1877"/>
                    <a:pt x="910" y="2114"/>
                  </a:cubicBezTo>
                  <a:cubicBezTo>
                    <a:pt x="1052" y="2096"/>
                    <a:pt x="1195" y="2078"/>
                    <a:pt x="1337" y="2061"/>
                  </a:cubicBezTo>
                  <a:cubicBezTo>
                    <a:pt x="1639" y="1885"/>
                    <a:pt x="1519" y="1757"/>
                    <a:pt x="1288" y="1642"/>
                  </a:cubicBezTo>
                  <a:cubicBezTo>
                    <a:pt x="1042" y="1609"/>
                    <a:pt x="808" y="1566"/>
                    <a:pt x="901" y="1220"/>
                  </a:cubicBezTo>
                  <a:cubicBezTo>
                    <a:pt x="970" y="951"/>
                    <a:pt x="1182" y="880"/>
                    <a:pt x="1422" y="852"/>
                  </a:cubicBezTo>
                  <a:cubicBezTo>
                    <a:pt x="1464" y="835"/>
                    <a:pt x="1516" y="829"/>
                    <a:pt x="1573" y="829"/>
                  </a:cubicBezTo>
                  <a:cubicBezTo>
                    <a:pt x="1665" y="829"/>
                    <a:pt x="1769" y="843"/>
                    <a:pt x="1861" y="843"/>
                  </a:cubicBezTo>
                  <a:cubicBezTo>
                    <a:pt x="2067" y="843"/>
                    <a:pt x="2211" y="773"/>
                    <a:pt x="2014" y="321"/>
                  </a:cubicBezTo>
                  <a:cubicBezTo>
                    <a:pt x="1713" y="106"/>
                    <a:pt x="1425" y="1"/>
                    <a:pt x="1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651025" y="3324950"/>
              <a:ext cx="42500" cy="38275"/>
            </a:xfrm>
            <a:custGeom>
              <a:avLst/>
              <a:gdLst/>
              <a:ahLst/>
              <a:cxnLst/>
              <a:rect l="l" t="t" r="r" b="b"/>
              <a:pathLst>
                <a:path w="1700" h="1531" extrusionOk="0">
                  <a:moveTo>
                    <a:pt x="861" y="0"/>
                  </a:moveTo>
                  <a:cubicBezTo>
                    <a:pt x="599" y="0"/>
                    <a:pt x="355" y="164"/>
                    <a:pt x="139" y="371"/>
                  </a:cubicBezTo>
                  <a:cubicBezTo>
                    <a:pt x="5" y="760"/>
                    <a:pt x="0" y="1181"/>
                    <a:pt x="337" y="1388"/>
                  </a:cubicBezTo>
                  <a:cubicBezTo>
                    <a:pt x="469" y="1469"/>
                    <a:pt x="636" y="1531"/>
                    <a:pt x="799" y="1531"/>
                  </a:cubicBezTo>
                  <a:cubicBezTo>
                    <a:pt x="992" y="1531"/>
                    <a:pt x="1180" y="1445"/>
                    <a:pt x="1300" y="1202"/>
                  </a:cubicBezTo>
                  <a:cubicBezTo>
                    <a:pt x="1485" y="829"/>
                    <a:pt x="1700" y="381"/>
                    <a:pt x="1200" y="95"/>
                  </a:cubicBezTo>
                  <a:cubicBezTo>
                    <a:pt x="1084" y="29"/>
                    <a:pt x="971" y="0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100350" y="3665225"/>
              <a:ext cx="46675" cy="43450"/>
            </a:xfrm>
            <a:custGeom>
              <a:avLst/>
              <a:gdLst/>
              <a:ahLst/>
              <a:cxnLst/>
              <a:rect l="l" t="t" r="r" b="b"/>
              <a:pathLst>
                <a:path w="1867" h="1738" extrusionOk="0">
                  <a:moveTo>
                    <a:pt x="1033" y="1"/>
                  </a:moveTo>
                  <a:cubicBezTo>
                    <a:pt x="846" y="344"/>
                    <a:pt x="446" y="529"/>
                    <a:pt x="355" y="948"/>
                  </a:cubicBezTo>
                  <a:cubicBezTo>
                    <a:pt x="335" y="1039"/>
                    <a:pt x="285" y="1060"/>
                    <a:pt x="226" y="1060"/>
                  </a:cubicBezTo>
                  <a:cubicBezTo>
                    <a:pt x="174" y="1060"/>
                    <a:pt x="114" y="1043"/>
                    <a:pt x="60" y="1043"/>
                  </a:cubicBezTo>
                  <a:cubicBezTo>
                    <a:pt x="39" y="1043"/>
                    <a:pt x="19" y="1046"/>
                    <a:pt x="1" y="1053"/>
                  </a:cubicBezTo>
                  <a:cubicBezTo>
                    <a:pt x="37" y="1276"/>
                    <a:pt x="2" y="1530"/>
                    <a:pt x="272" y="1654"/>
                  </a:cubicBezTo>
                  <a:cubicBezTo>
                    <a:pt x="397" y="1711"/>
                    <a:pt x="538" y="1738"/>
                    <a:pt x="680" y="1738"/>
                  </a:cubicBezTo>
                  <a:cubicBezTo>
                    <a:pt x="1066" y="1738"/>
                    <a:pt x="1467" y="1543"/>
                    <a:pt x="1609" y="1235"/>
                  </a:cubicBezTo>
                  <a:cubicBezTo>
                    <a:pt x="1866" y="680"/>
                    <a:pt x="1676" y="274"/>
                    <a:pt x="1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484650" y="299362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55975" y="3091250"/>
              <a:ext cx="46950" cy="65950"/>
            </a:xfrm>
            <a:custGeom>
              <a:avLst/>
              <a:gdLst/>
              <a:ahLst/>
              <a:cxnLst/>
              <a:rect l="l" t="t" r="r" b="b"/>
              <a:pathLst>
                <a:path w="1878" h="2638" extrusionOk="0">
                  <a:moveTo>
                    <a:pt x="1791" y="1"/>
                  </a:moveTo>
                  <a:cubicBezTo>
                    <a:pt x="1391" y="526"/>
                    <a:pt x="930" y="1018"/>
                    <a:pt x="615" y="1590"/>
                  </a:cubicBezTo>
                  <a:cubicBezTo>
                    <a:pt x="453" y="1887"/>
                    <a:pt x="236" y="1961"/>
                    <a:pt x="0" y="2082"/>
                  </a:cubicBezTo>
                  <a:cubicBezTo>
                    <a:pt x="51" y="2173"/>
                    <a:pt x="103" y="2263"/>
                    <a:pt x="155" y="2355"/>
                  </a:cubicBezTo>
                  <a:cubicBezTo>
                    <a:pt x="270" y="2450"/>
                    <a:pt x="415" y="2509"/>
                    <a:pt x="502" y="2638"/>
                  </a:cubicBezTo>
                  <a:cubicBezTo>
                    <a:pt x="831" y="2507"/>
                    <a:pt x="1207" y="2382"/>
                    <a:pt x="1324" y="2032"/>
                  </a:cubicBezTo>
                  <a:cubicBezTo>
                    <a:pt x="1546" y="1375"/>
                    <a:pt x="1877" y="733"/>
                    <a:pt x="1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706750" y="302102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6216500" y="284457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6224425" y="285660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490375" y="300082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125175" y="3492600"/>
              <a:ext cx="40750" cy="35700"/>
            </a:xfrm>
            <a:custGeom>
              <a:avLst/>
              <a:gdLst/>
              <a:ahLst/>
              <a:cxnLst/>
              <a:rect l="l" t="t" r="r" b="b"/>
              <a:pathLst>
                <a:path w="1630" h="1428" extrusionOk="0">
                  <a:moveTo>
                    <a:pt x="731" y="0"/>
                  </a:moveTo>
                  <a:cubicBezTo>
                    <a:pt x="611" y="0"/>
                    <a:pt x="494" y="51"/>
                    <a:pt x="393" y="195"/>
                  </a:cubicBezTo>
                  <a:cubicBezTo>
                    <a:pt x="143" y="555"/>
                    <a:pt x="1" y="961"/>
                    <a:pt x="385" y="1219"/>
                  </a:cubicBezTo>
                  <a:cubicBezTo>
                    <a:pt x="561" y="1371"/>
                    <a:pt x="713" y="1428"/>
                    <a:pt x="846" y="1428"/>
                  </a:cubicBezTo>
                  <a:cubicBezTo>
                    <a:pt x="1098" y="1428"/>
                    <a:pt x="1280" y="1223"/>
                    <a:pt x="1414" y="1067"/>
                  </a:cubicBezTo>
                  <a:cubicBezTo>
                    <a:pt x="1630" y="815"/>
                    <a:pt x="1586" y="393"/>
                    <a:pt x="1267" y="213"/>
                  </a:cubicBezTo>
                  <a:cubicBezTo>
                    <a:pt x="1117" y="129"/>
                    <a:pt x="921" y="0"/>
                    <a:pt x="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612725" y="3138750"/>
              <a:ext cx="58875" cy="26700"/>
            </a:xfrm>
            <a:custGeom>
              <a:avLst/>
              <a:gdLst/>
              <a:ahLst/>
              <a:cxnLst/>
              <a:rect l="l" t="t" r="r" b="b"/>
              <a:pathLst>
                <a:path w="2355" h="1068" extrusionOk="0">
                  <a:moveTo>
                    <a:pt x="347" y="1"/>
                  </a:moveTo>
                  <a:cubicBezTo>
                    <a:pt x="272" y="1"/>
                    <a:pt x="210" y="38"/>
                    <a:pt x="168" y="144"/>
                  </a:cubicBezTo>
                  <a:cubicBezTo>
                    <a:pt x="1" y="572"/>
                    <a:pt x="588" y="718"/>
                    <a:pt x="863" y="970"/>
                  </a:cubicBezTo>
                  <a:cubicBezTo>
                    <a:pt x="1020" y="1039"/>
                    <a:pt x="1169" y="1068"/>
                    <a:pt x="1314" y="1068"/>
                  </a:cubicBezTo>
                  <a:cubicBezTo>
                    <a:pt x="1639" y="1068"/>
                    <a:pt x="1938" y="921"/>
                    <a:pt x="2232" y="738"/>
                  </a:cubicBezTo>
                  <a:cubicBezTo>
                    <a:pt x="2257" y="636"/>
                    <a:pt x="2355" y="529"/>
                    <a:pt x="2251" y="433"/>
                  </a:cubicBezTo>
                  <a:cubicBezTo>
                    <a:pt x="2206" y="392"/>
                    <a:pt x="2159" y="376"/>
                    <a:pt x="2113" y="376"/>
                  </a:cubicBezTo>
                  <a:cubicBezTo>
                    <a:pt x="2036" y="376"/>
                    <a:pt x="1959" y="418"/>
                    <a:pt x="1885" y="455"/>
                  </a:cubicBezTo>
                  <a:cubicBezTo>
                    <a:pt x="1846" y="471"/>
                    <a:pt x="1811" y="477"/>
                    <a:pt x="1777" y="477"/>
                  </a:cubicBezTo>
                  <a:cubicBezTo>
                    <a:pt x="1544" y="477"/>
                    <a:pt x="1427" y="148"/>
                    <a:pt x="1203" y="148"/>
                  </a:cubicBezTo>
                  <a:cubicBezTo>
                    <a:pt x="1170" y="148"/>
                    <a:pt x="1134" y="156"/>
                    <a:pt x="1095" y="172"/>
                  </a:cubicBezTo>
                  <a:cubicBezTo>
                    <a:pt x="1056" y="189"/>
                    <a:pt x="1015" y="196"/>
                    <a:pt x="974" y="196"/>
                  </a:cubicBezTo>
                  <a:cubicBezTo>
                    <a:pt x="756" y="196"/>
                    <a:pt x="518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6073400" y="3237200"/>
              <a:ext cx="40250" cy="56250"/>
            </a:xfrm>
            <a:custGeom>
              <a:avLst/>
              <a:gdLst/>
              <a:ahLst/>
              <a:cxnLst/>
              <a:rect l="l" t="t" r="r" b="b"/>
              <a:pathLst>
                <a:path w="1610" h="2250" extrusionOk="0">
                  <a:moveTo>
                    <a:pt x="792" y="0"/>
                  </a:moveTo>
                  <a:cubicBezTo>
                    <a:pt x="518" y="0"/>
                    <a:pt x="509" y="171"/>
                    <a:pt x="659" y="341"/>
                  </a:cubicBezTo>
                  <a:cubicBezTo>
                    <a:pt x="883" y="596"/>
                    <a:pt x="825" y="853"/>
                    <a:pt x="755" y="1127"/>
                  </a:cubicBezTo>
                  <a:cubicBezTo>
                    <a:pt x="1072" y="1548"/>
                    <a:pt x="727" y="1642"/>
                    <a:pt x="440" y="1754"/>
                  </a:cubicBezTo>
                  <a:cubicBezTo>
                    <a:pt x="118" y="1879"/>
                    <a:pt x="0" y="2024"/>
                    <a:pt x="361" y="2250"/>
                  </a:cubicBezTo>
                  <a:cubicBezTo>
                    <a:pt x="1262" y="2203"/>
                    <a:pt x="1609" y="1814"/>
                    <a:pt x="1514" y="963"/>
                  </a:cubicBezTo>
                  <a:cubicBezTo>
                    <a:pt x="1479" y="633"/>
                    <a:pt x="1284" y="387"/>
                    <a:pt x="1080" y="147"/>
                  </a:cubicBezTo>
                  <a:cubicBezTo>
                    <a:pt x="998" y="98"/>
                    <a:pt x="915" y="50"/>
                    <a:pt x="834" y="2"/>
                  </a:cubicBezTo>
                  <a:cubicBezTo>
                    <a:pt x="819" y="1"/>
                    <a:pt x="805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215625" y="2988950"/>
              <a:ext cx="44475" cy="45850"/>
            </a:xfrm>
            <a:custGeom>
              <a:avLst/>
              <a:gdLst/>
              <a:ahLst/>
              <a:cxnLst/>
              <a:rect l="l" t="t" r="r" b="b"/>
              <a:pathLst>
                <a:path w="1779" h="1834" extrusionOk="0">
                  <a:moveTo>
                    <a:pt x="851" y="1"/>
                  </a:moveTo>
                  <a:cubicBezTo>
                    <a:pt x="622" y="1"/>
                    <a:pt x="426" y="124"/>
                    <a:pt x="261" y="363"/>
                  </a:cubicBezTo>
                  <a:cubicBezTo>
                    <a:pt x="0" y="739"/>
                    <a:pt x="8" y="1127"/>
                    <a:pt x="273" y="1481"/>
                  </a:cubicBezTo>
                  <a:cubicBezTo>
                    <a:pt x="436" y="1698"/>
                    <a:pt x="636" y="1834"/>
                    <a:pt x="868" y="1834"/>
                  </a:cubicBezTo>
                  <a:cubicBezTo>
                    <a:pt x="990" y="1834"/>
                    <a:pt x="1120" y="1796"/>
                    <a:pt x="1260" y="1713"/>
                  </a:cubicBezTo>
                  <a:cubicBezTo>
                    <a:pt x="1471" y="1448"/>
                    <a:pt x="1155" y="1449"/>
                    <a:pt x="1065" y="1337"/>
                  </a:cubicBezTo>
                  <a:cubicBezTo>
                    <a:pt x="995" y="1284"/>
                    <a:pt x="929" y="1226"/>
                    <a:pt x="885" y="1148"/>
                  </a:cubicBezTo>
                  <a:cubicBezTo>
                    <a:pt x="864" y="897"/>
                    <a:pt x="913" y="728"/>
                    <a:pt x="1136" y="728"/>
                  </a:cubicBezTo>
                  <a:cubicBezTo>
                    <a:pt x="1184" y="728"/>
                    <a:pt x="1240" y="736"/>
                    <a:pt x="1304" y="752"/>
                  </a:cubicBezTo>
                  <a:cubicBezTo>
                    <a:pt x="1391" y="774"/>
                    <a:pt x="1490" y="828"/>
                    <a:pt x="1581" y="828"/>
                  </a:cubicBezTo>
                  <a:cubicBezTo>
                    <a:pt x="1653" y="828"/>
                    <a:pt x="1720" y="795"/>
                    <a:pt x="1775" y="686"/>
                  </a:cubicBezTo>
                  <a:cubicBezTo>
                    <a:pt x="1778" y="653"/>
                    <a:pt x="1757" y="622"/>
                    <a:pt x="1723" y="613"/>
                  </a:cubicBezTo>
                  <a:cubicBezTo>
                    <a:pt x="1566" y="443"/>
                    <a:pt x="1524" y="160"/>
                    <a:pt x="1242" y="107"/>
                  </a:cubicBezTo>
                  <a:cubicBezTo>
                    <a:pt x="1102" y="36"/>
                    <a:pt x="972" y="1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537275" y="292935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905400" y="3154275"/>
              <a:ext cx="37175" cy="55875"/>
            </a:xfrm>
            <a:custGeom>
              <a:avLst/>
              <a:gdLst/>
              <a:ahLst/>
              <a:cxnLst/>
              <a:rect l="l" t="t" r="r" b="b"/>
              <a:pathLst>
                <a:path w="1487" h="2235" extrusionOk="0">
                  <a:moveTo>
                    <a:pt x="431" y="0"/>
                  </a:moveTo>
                  <a:cubicBezTo>
                    <a:pt x="383" y="0"/>
                    <a:pt x="332" y="10"/>
                    <a:pt x="279" y="34"/>
                  </a:cubicBezTo>
                  <a:cubicBezTo>
                    <a:pt x="117" y="221"/>
                    <a:pt x="98" y="475"/>
                    <a:pt x="235" y="622"/>
                  </a:cubicBezTo>
                  <a:cubicBezTo>
                    <a:pt x="655" y="1072"/>
                    <a:pt x="516" y="1397"/>
                    <a:pt x="92" y="1721"/>
                  </a:cubicBezTo>
                  <a:cubicBezTo>
                    <a:pt x="3" y="1788"/>
                    <a:pt x="2" y="1933"/>
                    <a:pt x="0" y="2052"/>
                  </a:cubicBezTo>
                  <a:cubicBezTo>
                    <a:pt x="5" y="2119"/>
                    <a:pt x="29" y="2184"/>
                    <a:pt x="72" y="2235"/>
                  </a:cubicBezTo>
                  <a:cubicBezTo>
                    <a:pt x="522" y="2079"/>
                    <a:pt x="1036" y="2001"/>
                    <a:pt x="996" y="1327"/>
                  </a:cubicBezTo>
                  <a:cubicBezTo>
                    <a:pt x="984" y="1148"/>
                    <a:pt x="1073" y="1067"/>
                    <a:pt x="1206" y="1067"/>
                  </a:cubicBezTo>
                  <a:cubicBezTo>
                    <a:pt x="1259" y="1067"/>
                    <a:pt x="1319" y="1080"/>
                    <a:pt x="1382" y="1104"/>
                  </a:cubicBezTo>
                  <a:cubicBezTo>
                    <a:pt x="1486" y="645"/>
                    <a:pt x="1312" y="330"/>
                    <a:pt x="886" y="145"/>
                  </a:cubicBezTo>
                  <a:cubicBezTo>
                    <a:pt x="733" y="106"/>
                    <a:pt x="592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4856700" y="3440975"/>
              <a:ext cx="34625" cy="34775"/>
            </a:xfrm>
            <a:custGeom>
              <a:avLst/>
              <a:gdLst/>
              <a:ahLst/>
              <a:cxnLst/>
              <a:rect l="l" t="t" r="r" b="b"/>
              <a:pathLst>
                <a:path w="1385" h="1391" extrusionOk="0">
                  <a:moveTo>
                    <a:pt x="479" y="0"/>
                  </a:moveTo>
                  <a:cubicBezTo>
                    <a:pt x="223" y="0"/>
                    <a:pt x="12" y="68"/>
                    <a:pt x="1" y="434"/>
                  </a:cubicBezTo>
                  <a:cubicBezTo>
                    <a:pt x="6" y="737"/>
                    <a:pt x="29" y="1029"/>
                    <a:pt x="428" y="1067"/>
                  </a:cubicBezTo>
                  <a:cubicBezTo>
                    <a:pt x="469" y="1060"/>
                    <a:pt x="503" y="1056"/>
                    <a:pt x="531" y="1056"/>
                  </a:cubicBezTo>
                  <a:cubicBezTo>
                    <a:pt x="715" y="1056"/>
                    <a:pt x="643" y="1201"/>
                    <a:pt x="584" y="1340"/>
                  </a:cubicBezTo>
                  <a:cubicBezTo>
                    <a:pt x="668" y="1375"/>
                    <a:pt x="743" y="1391"/>
                    <a:pt x="811" y="1391"/>
                  </a:cubicBezTo>
                  <a:cubicBezTo>
                    <a:pt x="1044" y="1391"/>
                    <a:pt x="1196" y="1209"/>
                    <a:pt x="1339" y="1008"/>
                  </a:cubicBezTo>
                  <a:cubicBezTo>
                    <a:pt x="1385" y="478"/>
                    <a:pt x="1343" y="9"/>
                    <a:pt x="636" y="7"/>
                  </a:cubicBezTo>
                  <a:cubicBezTo>
                    <a:pt x="583" y="3"/>
                    <a:pt x="530" y="0"/>
                    <a:pt x="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698750" y="3404600"/>
              <a:ext cx="45875" cy="62250"/>
            </a:xfrm>
            <a:custGeom>
              <a:avLst/>
              <a:gdLst/>
              <a:ahLst/>
              <a:cxnLst/>
              <a:rect l="l" t="t" r="r" b="b"/>
              <a:pathLst>
                <a:path w="1835" h="2490" extrusionOk="0">
                  <a:moveTo>
                    <a:pt x="251" y="0"/>
                  </a:moveTo>
                  <a:cubicBezTo>
                    <a:pt x="147" y="161"/>
                    <a:pt x="1" y="405"/>
                    <a:pt x="244" y="473"/>
                  </a:cubicBezTo>
                  <a:cubicBezTo>
                    <a:pt x="887" y="651"/>
                    <a:pt x="973" y="1309"/>
                    <a:pt x="1437" y="1649"/>
                  </a:cubicBezTo>
                  <a:cubicBezTo>
                    <a:pt x="1371" y="1703"/>
                    <a:pt x="1306" y="1720"/>
                    <a:pt x="1242" y="1720"/>
                  </a:cubicBezTo>
                  <a:cubicBezTo>
                    <a:pt x="1122" y="1720"/>
                    <a:pt x="1007" y="1659"/>
                    <a:pt x="897" y="1659"/>
                  </a:cubicBezTo>
                  <a:cubicBezTo>
                    <a:pt x="849" y="1659"/>
                    <a:pt x="803" y="1671"/>
                    <a:pt x="757" y="1704"/>
                  </a:cubicBezTo>
                  <a:cubicBezTo>
                    <a:pt x="773" y="1942"/>
                    <a:pt x="992" y="2082"/>
                    <a:pt x="948" y="2366"/>
                  </a:cubicBezTo>
                  <a:cubicBezTo>
                    <a:pt x="934" y="2458"/>
                    <a:pt x="955" y="2489"/>
                    <a:pt x="992" y="2489"/>
                  </a:cubicBezTo>
                  <a:cubicBezTo>
                    <a:pt x="1053" y="2489"/>
                    <a:pt x="1157" y="2404"/>
                    <a:pt x="1220" y="2366"/>
                  </a:cubicBezTo>
                  <a:cubicBezTo>
                    <a:pt x="1286" y="2273"/>
                    <a:pt x="1363" y="2239"/>
                    <a:pt x="1444" y="2239"/>
                  </a:cubicBezTo>
                  <a:cubicBezTo>
                    <a:pt x="1512" y="2239"/>
                    <a:pt x="1584" y="2263"/>
                    <a:pt x="1658" y="2296"/>
                  </a:cubicBezTo>
                  <a:cubicBezTo>
                    <a:pt x="1772" y="2046"/>
                    <a:pt x="1834" y="1752"/>
                    <a:pt x="1658" y="1551"/>
                  </a:cubicBezTo>
                  <a:cubicBezTo>
                    <a:pt x="1199" y="1025"/>
                    <a:pt x="930" y="324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841950" y="3151100"/>
              <a:ext cx="40625" cy="66000"/>
            </a:xfrm>
            <a:custGeom>
              <a:avLst/>
              <a:gdLst/>
              <a:ahLst/>
              <a:cxnLst/>
              <a:rect l="l" t="t" r="r" b="b"/>
              <a:pathLst>
                <a:path w="1625" h="2640" extrusionOk="0">
                  <a:moveTo>
                    <a:pt x="1414" y="1"/>
                  </a:moveTo>
                  <a:cubicBezTo>
                    <a:pt x="1337" y="1"/>
                    <a:pt x="1262" y="22"/>
                    <a:pt x="1196" y="64"/>
                  </a:cubicBezTo>
                  <a:cubicBezTo>
                    <a:pt x="1183" y="59"/>
                    <a:pt x="1172" y="56"/>
                    <a:pt x="1160" y="56"/>
                  </a:cubicBezTo>
                  <a:cubicBezTo>
                    <a:pt x="1136" y="56"/>
                    <a:pt x="1115" y="69"/>
                    <a:pt x="1098" y="95"/>
                  </a:cubicBezTo>
                  <a:cubicBezTo>
                    <a:pt x="728" y="400"/>
                    <a:pt x="470" y="801"/>
                    <a:pt x="178" y="1174"/>
                  </a:cubicBezTo>
                  <a:cubicBezTo>
                    <a:pt x="1" y="1507"/>
                    <a:pt x="8" y="1842"/>
                    <a:pt x="163" y="2181"/>
                  </a:cubicBezTo>
                  <a:cubicBezTo>
                    <a:pt x="335" y="2287"/>
                    <a:pt x="184" y="2639"/>
                    <a:pt x="494" y="2639"/>
                  </a:cubicBezTo>
                  <a:cubicBezTo>
                    <a:pt x="500" y="2639"/>
                    <a:pt x="506" y="2639"/>
                    <a:pt x="513" y="2639"/>
                  </a:cubicBezTo>
                  <a:cubicBezTo>
                    <a:pt x="804" y="2530"/>
                    <a:pt x="755" y="2237"/>
                    <a:pt x="845" y="2019"/>
                  </a:cubicBezTo>
                  <a:cubicBezTo>
                    <a:pt x="987" y="1450"/>
                    <a:pt x="917" y="796"/>
                    <a:pt x="1496" y="403"/>
                  </a:cubicBezTo>
                  <a:cubicBezTo>
                    <a:pt x="1558" y="274"/>
                    <a:pt x="1624" y="145"/>
                    <a:pt x="1506" y="11"/>
                  </a:cubicBezTo>
                  <a:cubicBezTo>
                    <a:pt x="1475" y="4"/>
                    <a:pt x="1445" y="1"/>
                    <a:pt x="1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808075" y="264302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873225" y="3871925"/>
              <a:ext cx="40850" cy="39700"/>
            </a:xfrm>
            <a:custGeom>
              <a:avLst/>
              <a:gdLst/>
              <a:ahLst/>
              <a:cxnLst/>
              <a:rect l="l" t="t" r="r" b="b"/>
              <a:pathLst>
                <a:path w="1634" h="1588" extrusionOk="0">
                  <a:moveTo>
                    <a:pt x="848" y="1"/>
                  </a:moveTo>
                  <a:cubicBezTo>
                    <a:pt x="763" y="1"/>
                    <a:pt x="700" y="117"/>
                    <a:pt x="645" y="192"/>
                  </a:cubicBezTo>
                  <a:cubicBezTo>
                    <a:pt x="473" y="427"/>
                    <a:pt x="609" y="573"/>
                    <a:pt x="793" y="710"/>
                  </a:cubicBezTo>
                  <a:cubicBezTo>
                    <a:pt x="959" y="831"/>
                    <a:pt x="955" y="979"/>
                    <a:pt x="840" y="1132"/>
                  </a:cubicBezTo>
                  <a:cubicBezTo>
                    <a:pt x="763" y="1235"/>
                    <a:pt x="659" y="1292"/>
                    <a:pt x="540" y="1292"/>
                  </a:cubicBezTo>
                  <a:cubicBezTo>
                    <a:pt x="518" y="1292"/>
                    <a:pt x="496" y="1290"/>
                    <a:pt x="474" y="1286"/>
                  </a:cubicBezTo>
                  <a:cubicBezTo>
                    <a:pt x="236" y="1246"/>
                    <a:pt x="203" y="978"/>
                    <a:pt x="28" y="864"/>
                  </a:cubicBezTo>
                  <a:lnTo>
                    <a:pt x="28" y="864"/>
                  </a:lnTo>
                  <a:cubicBezTo>
                    <a:pt x="0" y="1569"/>
                    <a:pt x="597" y="1492"/>
                    <a:pt x="996" y="1573"/>
                  </a:cubicBezTo>
                  <a:cubicBezTo>
                    <a:pt x="1042" y="1583"/>
                    <a:pt x="1088" y="1587"/>
                    <a:pt x="1133" y="1587"/>
                  </a:cubicBezTo>
                  <a:cubicBezTo>
                    <a:pt x="1410" y="1587"/>
                    <a:pt x="1632" y="1404"/>
                    <a:pt x="1633" y="1035"/>
                  </a:cubicBezTo>
                  <a:lnTo>
                    <a:pt x="1633" y="1035"/>
                  </a:lnTo>
                  <a:cubicBezTo>
                    <a:pt x="1589" y="1043"/>
                    <a:pt x="1550" y="1047"/>
                    <a:pt x="1515" y="1047"/>
                  </a:cubicBezTo>
                  <a:cubicBezTo>
                    <a:pt x="1229" y="1047"/>
                    <a:pt x="1239" y="780"/>
                    <a:pt x="1246" y="569"/>
                  </a:cubicBezTo>
                  <a:cubicBezTo>
                    <a:pt x="1255" y="291"/>
                    <a:pt x="1103" y="132"/>
                    <a:pt x="906" y="18"/>
                  </a:cubicBezTo>
                  <a:cubicBezTo>
                    <a:pt x="886" y="6"/>
                    <a:pt x="867" y="1"/>
                    <a:pt x="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6004475" y="310625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415" y="1"/>
                  </a:moveTo>
                  <a:cubicBezTo>
                    <a:pt x="133" y="1"/>
                    <a:pt x="0" y="257"/>
                    <a:pt x="67" y="503"/>
                  </a:cubicBezTo>
                  <a:cubicBezTo>
                    <a:pt x="148" y="801"/>
                    <a:pt x="163" y="1208"/>
                    <a:pt x="644" y="1208"/>
                  </a:cubicBezTo>
                  <a:cubicBezTo>
                    <a:pt x="669" y="1208"/>
                    <a:pt x="695" y="1206"/>
                    <a:pt x="723" y="1204"/>
                  </a:cubicBezTo>
                  <a:cubicBezTo>
                    <a:pt x="985" y="1130"/>
                    <a:pt x="1223" y="974"/>
                    <a:pt x="1161" y="627"/>
                  </a:cubicBezTo>
                  <a:cubicBezTo>
                    <a:pt x="1090" y="233"/>
                    <a:pt x="806" y="4"/>
                    <a:pt x="419" y="1"/>
                  </a:cubicBezTo>
                  <a:cubicBezTo>
                    <a:pt x="418" y="1"/>
                    <a:pt x="417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092850" y="3662925"/>
              <a:ext cx="39425" cy="37900"/>
            </a:xfrm>
            <a:custGeom>
              <a:avLst/>
              <a:gdLst/>
              <a:ahLst/>
              <a:cxnLst/>
              <a:rect l="l" t="t" r="r" b="b"/>
              <a:pathLst>
                <a:path w="1577" h="1516" extrusionOk="0">
                  <a:moveTo>
                    <a:pt x="995" y="1"/>
                  </a:moveTo>
                  <a:cubicBezTo>
                    <a:pt x="687" y="1"/>
                    <a:pt x="474" y="255"/>
                    <a:pt x="259" y="495"/>
                  </a:cubicBezTo>
                  <a:cubicBezTo>
                    <a:pt x="57" y="718"/>
                    <a:pt x="0" y="947"/>
                    <a:pt x="301" y="1145"/>
                  </a:cubicBezTo>
                  <a:lnTo>
                    <a:pt x="685" y="1516"/>
                  </a:lnTo>
                  <a:cubicBezTo>
                    <a:pt x="761" y="1272"/>
                    <a:pt x="823" y="1076"/>
                    <a:pt x="883" y="878"/>
                  </a:cubicBezTo>
                  <a:cubicBezTo>
                    <a:pt x="961" y="615"/>
                    <a:pt x="1209" y="567"/>
                    <a:pt x="1402" y="440"/>
                  </a:cubicBezTo>
                  <a:cubicBezTo>
                    <a:pt x="1576" y="323"/>
                    <a:pt x="1411" y="200"/>
                    <a:pt x="1333" y="93"/>
                  </a:cubicBezTo>
                  <a:cubicBezTo>
                    <a:pt x="1208" y="28"/>
                    <a:pt x="1096" y="1"/>
                    <a:pt x="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771400" y="255490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984750" y="3291625"/>
              <a:ext cx="39925" cy="33175"/>
            </a:xfrm>
            <a:custGeom>
              <a:avLst/>
              <a:gdLst/>
              <a:ahLst/>
              <a:cxnLst/>
              <a:rect l="l" t="t" r="r" b="b"/>
              <a:pathLst>
                <a:path w="1597" h="1327" extrusionOk="0">
                  <a:moveTo>
                    <a:pt x="805" y="0"/>
                  </a:moveTo>
                  <a:cubicBezTo>
                    <a:pt x="641" y="0"/>
                    <a:pt x="478" y="49"/>
                    <a:pt x="318" y="152"/>
                  </a:cubicBezTo>
                  <a:cubicBezTo>
                    <a:pt x="315" y="415"/>
                    <a:pt x="58" y="587"/>
                    <a:pt x="58" y="841"/>
                  </a:cubicBezTo>
                  <a:cubicBezTo>
                    <a:pt x="58" y="1048"/>
                    <a:pt x="0" y="1327"/>
                    <a:pt x="240" y="1327"/>
                  </a:cubicBezTo>
                  <a:cubicBezTo>
                    <a:pt x="295" y="1327"/>
                    <a:pt x="367" y="1312"/>
                    <a:pt x="459" y="1277"/>
                  </a:cubicBezTo>
                  <a:cubicBezTo>
                    <a:pt x="628" y="1154"/>
                    <a:pt x="809" y="1056"/>
                    <a:pt x="1010" y="999"/>
                  </a:cubicBezTo>
                  <a:cubicBezTo>
                    <a:pt x="1104" y="1046"/>
                    <a:pt x="1199" y="1138"/>
                    <a:pt x="1298" y="1138"/>
                  </a:cubicBezTo>
                  <a:cubicBezTo>
                    <a:pt x="1345" y="1138"/>
                    <a:pt x="1394" y="1117"/>
                    <a:pt x="1444" y="1060"/>
                  </a:cubicBezTo>
                  <a:cubicBezTo>
                    <a:pt x="1597" y="885"/>
                    <a:pt x="1523" y="712"/>
                    <a:pt x="1371" y="566"/>
                  </a:cubicBezTo>
                  <a:cubicBezTo>
                    <a:pt x="1238" y="440"/>
                    <a:pt x="929" y="359"/>
                    <a:pt x="1261" y="118"/>
                  </a:cubicBezTo>
                  <a:cubicBezTo>
                    <a:pt x="1108" y="41"/>
                    <a:pt x="956" y="0"/>
                    <a:pt x="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564400" y="3290325"/>
              <a:ext cx="38650" cy="32525"/>
            </a:xfrm>
            <a:custGeom>
              <a:avLst/>
              <a:gdLst/>
              <a:ahLst/>
              <a:cxnLst/>
              <a:rect l="l" t="t" r="r" b="b"/>
              <a:pathLst>
                <a:path w="1546" h="1301" extrusionOk="0">
                  <a:moveTo>
                    <a:pt x="887" y="1"/>
                  </a:moveTo>
                  <a:cubicBezTo>
                    <a:pt x="477" y="1"/>
                    <a:pt x="152" y="368"/>
                    <a:pt x="1" y="1055"/>
                  </a:cubicBezTo>
                  <a:cubicBezTo>
                    <a:pt x="52" y="1195"/>
                    <a:pt x="168" y="1301"/>
                    <a:pt x="270" y="1301"/>
                  </a:cubicBezTo>
                  <a:cubicBezTo>
                    <a:pt x="318" y="1301"/>
                    <a:pt x="363" y="1278"/>
                    <a:pt x="397" y="1224"/>
                  </a:cubicBezTo>
                  <a:cubicBezTo>
                    <a:pt x="625" y="869"/>
                    <a:pt x="1024" y="1022"/>
                    <a:pt x="1284" y="823"/>
                  </a:cubicBezTo>
                  <a:cubicBezTo>
                    <a:pt x="1452" y="671"/>
                    <a:pt x="1546" y="489"/>
                    <a:pt x="1523" y="256"/>
                  </a:cubicBezTo>
                  <a:cubicBezTo>
                    <a:pt x="1298" y="84"/>
                    <a:pt x="1083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650125" y="3430750"/>
              <a:ext cx="30825" cy="50125"/>
            </a:xfrm>
            <a:custGeom>
              <a:avLst/>
              <a:gdLst/>
              <a:ahLst/>
              <a:cxnLst/>
              <a:rect l="l" t="t" r="r" b="b"/>
              <a:pathLst>
                <a:path w="1233" h="2005" extrusionOk="0">
                  <a:moveTo>
                    <a:pt x="967" y="0"/>
                  </a:moveTo>
                  <a:cubicBezTo>
                    <a:pt x="772" y="62"/>
                    <a:pt x="590" y="186"/>
                    <a:pt x="383" y="186"/>
                  </a:cubicBezTo>
                  <a:cubicBezTo>
                    <a:pt x="322" y="186"/>
                    <a:pt x="260" y="175"/>
                    <a:pt x="195" y="150"/>
                  </a:cubicBezTo>
                  <a:cubicBezTo>
                    <a:pt x="194" y="150"/>
                    <a:pt x="193" y="150"/>
                    <a:pt x="192" y="150"/>
                  </a:cubicBezTo>
                  <a:cubicBezTo>
                    <a:pt x="116" y="150"/>
                    <a:pt x="85" y="188"/>
                    <a:pt x="100" y="264"/>
                  </a:cubicBezTo>
                  <a:lnTo>
                    <a:pt x="100" y="265"/>
                  </a:lnTo>
                  <a:cubicBezTo>
                    <a:pt x="218" y="510"/>
                    <a:pt x="194" y="755"/>
                    <a:pt x="92" y="999"/>
                  </a:cubicBezTo>
                  <a:cubicBezTo>
                    <a:pt x="1" y="1332"/>
                    <a:pt x="15" y="1664"/>
                    <a:pt x="109" y="1993"/>
                  </a:cubicBezTo>
                  <a:lnTo>
                    <a:pt x="164" y="2004"/>
                  </a:lnTo>
                  <a:cubicBezTo>
                    <a:pt x="261" y="1950"/>
                    <a:pt x="297" y="1868"/>
                    <a:pt x="271" y="1761"/>
                  </a:cubicBezTo>
                  <a:lnTo>
                    <a:pt x="1152" y="984"/>
                  </a:lnTo>
                  <a:lnTo>
                    <a:pt x="1233" y="867"/>
                  </a:lnTo>
                  <a:cubicBezTo>
                    <a:pt x="1104" y="590"/>
                    <a:pt x="1027" y="297"/>
                    <a:pt x="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398775" y="3483200"/>
              <a:ext cx="37800" cy="33725"/>
            </a:xfrm>
            <a:custGeom>
              <a:avLst/>
              <a:gdLst/>
              <a:ahLst/>
              <a:cxnLst/>
              <a:rect l="l" t="t" r="r" b="b"/>
              <a:pathLst>
                <a:path w="1512" h="1349" extrusionOk="0">
                  <a:moveTo>
                    <a:pt x="662" y="28"/>
                  </a:moveTo>
                  <a:cubicBezTo>
                    <a:pt x="491" y="28"/>
                    <a:pt x="566" y="165"/>
                    <a:pt x="573" y="279"/>
                  </a:cubicBezTo>
                  <a:cubicBezTo>
                    <a:pt x="596" y="606"/>
                    <a:pt x="528" y="714"/>
                    <a:pt x="418" y="714"/>
                  </a:cubicBezTo>
                  <a:cubicBezTo>
                    <a:pt x="307" y="714"/>
                    <a:pt x="152" y="605"/>
                    <a:pt x="0" y="503"/>
                  </a:cubicBezTo>
                  <a:lnTo>
                    <a:pt x="0" y="503"/>
                  </a:lnTo>
                  <a:cubicBezTo>
                    <a:pt x="57" y="917"/>
                    <a:pt x="95" y="1349"/>
                    <a:pt x="631" y="1349"/>
                  </a:cubicBezTo>
                  <a:cubicBezTo>
                    <a:pt x="662" y="1349"/>
                    <a:pt x="694" y="1347"/>
                    <a:pt x="728" y="1344"/>
                  </a:cubicBezTo>
                  <a:cubicBezTo>
                    <a:pt x="681" y="1262"/>
                    <a:pt x="401" y="1221"/>
                    <a:pt x="652" y="1084"/>
                  </a:cubicBezTo>
                  <a:cubicBezTo>
                    <a:pt x="923" y="933"/>
                    <a:pt x="1172" y="769"/>
                    <a:pt x="1338" y="502"/>
                  </a:cubicBezTo>
                  <a:cubicBezTo>
                    <a:pt x="1397" y="407"/>
                    <a:pt x="1512" y="286"/>
                    <a:pt x="1409" y="189"/>
                  </a:cubicBezTo>
                  <a:cubicBezTo>
                    <a:pt x="1206" y="0"/>
                    <a:pt x="925" y="38"/>
                    <a:pt x="674" y="28"/>
                  </a:cubicBezTo>
                  <a:cubicBezTo>
                    <a:pt x="670" y="28"/>
                    <a:pt x="666" y="28"/>
                    <a:pt x="662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31975" y="3035050"/>
              <a:ext cx="32150" cy="28100"/>
            </a:xfrm>
            <a:custGeom>
              <a:avLst/>
              <a:gdLst/>
              <a:ahLst/>
              <a:cxnLst/>
              <a:rect l="l" t="t" r="r" b="b"/>
              <a:pathLst>
                <a:path w="1286" h="1124" extrusionOk="0">
                  <a:moveTo>
                    <a:pt x="596" y="1"/>
                  </a:moveTo>
                  <a:cubicBezTo>
                    <a:pt x="289" y="7"/>
                    <a:pt x="131" y="185"/>
                    <a:pt x="60" y="465"/>
                  </a:cubicBezTo>
                  <a:cubicBezTo>
                    <a:pt x="73" y="737"/>
                    <a:pt x="1" y="1057"/>
                    <a:pt x="418" y="1107"/>
                  </a:cubicBezTo>
                  <a:cubicBezTo>
                    <a:pt x="495" y="1116"/>
                    <a:pt x="572" y="1123"/>
                    <a:pt x="645" y="1123"/>
                  </a:cubicBezTo>
                  <a:cubicBezTo>
                    <a:pt x="851" y="1123"/>
                    <a:pt x="1031" y="1064"/>
                    <a:pt x="1119" y="808"/>
                  </a:cubicBezTo>
                  <a:cubicBezTo>
                    <a:pt x="1285" y="325"/>
                    <a:pt x="999" y="122"/>
                    <a:pt x="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5232625" y="3002750"/>
              <a:ext cx="32250" cy="29075"/>
            </a:xfrm>
            <a:custGeom>
              <a:avLst/>
              <a:gdLst/>
              <a:ahLst/>
              <a:cxnLst/>
              <a:rect l="l" t="t" r="r" b="b"/>
              <a:pathLst>
                <a:path w="1290" h="1163" extrusionOk="0">
                  <a:moveTo>
                    <a:pt x="357" y="0"/>
                  </a:moveTo>
                  <a:cubicBezTo>
                    <a:pt x="64" y="0"/>
                    <a:pt x="48" y="191"/>
                    <a:pt x="1" y="744"/>
                  </a:cubicBezTo>
                  <a:cubicBezTo>
                    <a:pt x="48" y="730"/>
                    <a:pt x="92" y="720"/>
                    <a:pt x="129" y="720"/>
                  </a:cubicBezTo>
                  <a:cubicBezTo>
                    <a:pt x="206" y="720"/>
                    <a:pt x="251" y="764"/>
                    <a:pt x="229" y="904"/>
                  </a:cubicBezTo>
                  <a:cubicBezTo>
                    <a:pt x="322" y="1024"/>
                    <a:pt x="567" y="934"/>
                    <a:pt x="580" y="1162"/>
                  </a:cubicBezTo>
                  <a:cubicBezTo>
                    <a:pt x="1063" y="976"/>
                    <a:pt x="1289" y="661"/>
                    <a:pt x="1095" y="134"/>
                  </a:cubicBezTo>
                  <a:cubicBezTo>
                    <a:pt x="742" y="53"/>
                    <a:pt x="511" y="0"/>
                    <a:pt x="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5526950" y="292370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5973825" y="3295400"/>
              <a:ext cx="31075" cy="40975"/>
            </a:xfrm>
            <a:custGeom>
              <a:avLst/>
              <a:gdLst/>
              <a:ahLst/>
              <a:cxnLst/>
              <a:rect l="l" t="t" r="r" b="b"/>
              <a:pathLst>
                <a:path w="1243" h="1639" extrusionOk="0">
                  <a:moveTo>
                    <a:pt x="755" y="1"/>
                  </a:moveTo>
                  <a:lnTo>
                    <a:pt x="755" y="1"/>
                  </a:lnTo>
                  <a:cubicBezTo>
                    <a:pt x="111" y="515"/>
                    <a:pt x="0" y="1007"/>
                    <a:pt x="387" y="1639"/>
                  </a:cubicBezTo>
                  <a:cubicBezTo>
                    <a:pt x="438" y="1544"/>
                    <a:pt x="321" y="1243"/>
                    <a:pt x="449" y="1243"/>
                  </a:cubicBezTo>
                  <a:cubicBezTo>
                    <a:pt x="495" y="1243"/>
                    <a:pt x="571" y="1281"/>
                    <a:pt x="698" y="1380"/>
                  </a:cubicBezTo>
                  <a:cubicBezTo>
                    <a:pt x="813" y="1471"/>
                    <a:pt x="921" y="1637"/>
                    <a:pt x="1032" y="1637"/>
                  </a:cubicBezTo>
                  <a:cubicBezTo>
                    <a:pt x="1100" y="1637"/>
                    <a:pt x="1170" y="1573"/>
                    <a:pt x="1243" y="1387"/>
                  </a:cubicBezTo>
                  <a:cubicBezTo>
                    <a:pt x="1204" y="1171"/>
                    <a:pt x="1102" y="1008"/>
                    <a:pt x="873" y="952"/>
                  </a:cubicBezTo>
                  <a:cubicBezTo>
                    <a:pt x="799" y="968"/>
                    <a:pt x="740" y="976"/>
                    <a:pt x="694" y="976"/>
                  </a:cubicBezTo>
                  <a:cubicBezTo>
                    <a:pt x="370" y="976"/>
                    <a:pt x="672" y="613"/>
                    <a:pt x="691" y="561"/>
                  </a:cubicBezTo>
                  <a:cubicBezTo>
                    <a:pt x="762" y="371"/>
                    <a:pt x="1074" y="239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5564400" y="3309550"/>
              <a:ext cx="34925" cy="22000"/>
            </a:xfrm>
            <a:custGeom>
              <a:avLst/>
              <a:gdLst/>
              <a:ahLst/>
              <a:cxnLst/>
              <a:rect l="l" t="t" r="r" b="b"/>
              <a:pathLst>
                <a:path w="1397" h="880" extrusionOk="0">
                  <a:moveTo>
                    <a:pt x="674" y="0"/>
                  </a:moveTo>
                  <a:cubicBezTo>
                    <a:pt x="529" y="0"/>
                    <a:pt x="405" y="67"/>
                    <a:pt x="348" y="348"/>
                  </a:cubicBezTo>
                  <a:cubicBezTo>
                    <a:pt x="338" y="399"/>
                    <a:pt x="311" y="418"/>
                    <a:pt x="275" y="418"/>
                  </a:cubicBezTo>
                  <a:cubicBezTo>
                    <a:pt x="198" y="418"/>
                    <a:pt x="80" y="328"/>
                    <a:pt x="1" y="286"/>
                  </a:cubicBezTo>
                  <a:lnTo>
                    <a:pt x="1" y="286"/>
                  </a:lnTo>
                  <a:cubicBezTo>
                    <a:pt x="72" y="609"/>
                    <a:pt x="271" y="879"/>
                    <a:pt x="570" y="879"/>
                  </a:cubicBezTo>
                  <a:cubicBezTo>
                    <a:pt x="591" y="879"/>
                    <a:pt x="612" y="878"/>
                    <a:pt x="634" y="875"/>
                  </a:cubicBezTo>
                  <a:cubicBezTo>
                    <a:pt x="973" y="834"/>
                    <a:pt x="1396" y="730"/>
                    <a:pt x="1393" y="219"/>
                  </a:cubicBezTo>
                  <a:cubicBezTo>
                    <a:pt x="1364" y="101"/>
                    <a:pt x="1291" y="47"/>
                    <a:pt x="1180" y="47"/>
                  </a:cubicBezTo>
                  <a:cubicBezTo>
                    <a:pt x="1169" y="47"/>
                    <a:pt x="1158" y="47"/>
                    <a:pt x="1147" y="48"/>
                  </a:cubicBezTo>
                  <a:cubicBezTo>
                    <a:pt x="1125" y="52"/>
                    <a:pt x="1103" y="54"/>
                    <a:pt x="1080" y="54"/>
                  </a:cubicBezTo>
                  <a:cubicBezTo>
                    <a:pt x="950" y="54"/>
                    <a:pt x="804" y="0"/>
                    <a:pt x="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4911175" y="3167975"/>
              <a:ext cx="25600" cy="22325"/>
            </a:xfrm>
            <a:custGeom>
              <a:avLst/>
              <a:gdLst/>
              <a:ahLst/>
              <a:cxnLst/>
              <a:rect l="l" t="t" r="r" b="b"/>
              <a:pathLst>
                <a:path w="1024" h="893" extrusionOk="0">
                  <a:moveTo>
                    <a:pt x="453" y="0"/>
                  </a:moveTo>
                  <a:cubicBezTo>
                    <a:pt x="352" y="0"/>
                    <a:pt x="256" y="52"/>
                    <a:pt x="174" y="173"/>
                  </a:cubicBezTo>
                  <a:cubicBezTo>
                    <a:pt x="35" y="375"/>
                    <a:pt x="0" y="610"/>
                    <a:pt x="239" y="807"/>
                  </a:cubicBezTo>
                  <a:cubicBezTo>
                    <a:pt x="326" y="865"/>
                    <a:pt x="407" y="892"/>
                    <a:pt x="483" y="892"/>
                  </a:cubicBezTo>
                  <a:cubicBezTo>
                    <a:pt x="611" y="892"/>
                    <a:pt x="726" y="815"/>
                    <a:pt x="839" y="685"/>
                  </a:cubicBezTo>
                  <a:cubicBezTo>
                    <a:pt x="1024" y="470"/>
                    <a:pt x="963" y="306"/>
                    <a:pt x="777" y="147"/>
                  </a:cubicBezTo>
                  <a:cubicBezTo>
                    <a:pt x="670" y="56"/>
                    <a:pt x="559" y="0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6066375" y="3232200"/>
              <a:ext cx="33525" cy="33175"/>
            </a:xfrm>
            <a:custGeom>
              <a:avLst/>
              <a:gdLst/>
              <a:ahLst/>
              <a:cxnLst/>
              <a:rect l="l" t="t" r="r" b="b"/>
              <a:pathLst>
                <a:path w="1341" h="1327" extrusionOk="0">
                  <a:moveTo>
                    <a:pt x="571" y="0"/>
                  </a:moveTo>
                  <a:cubicBezTo>
                    <a:pt x="386" y="0"/>
                    <a:pt x="205" y="78"/>
                    <a:pt x="28" y="253"/>
                  </a:cubicBezTo>
                  <a:cubicBezTo>
                    <a:pt x="0" y="492"/>
                    <a:pt x="49" y="560"/>
                    <a:pt x="128" y="560"/>
                  </a:cubicBezTo>
                  <a:cubicBezTo>
                    <a:pt x="231" y="560"/>
                    <a:pt x="385" y="445"/>
                    <a:pt x="488" y="445"/>
                  </a:cubicBezTo>
                  <a:cubicBezTo>
                    <a:pt x="524" y="445"/>
                    <a:pt x="553" y="459"/>
                    <a:pt x="572" y="496"/>
                  </a:cubicBezTo>
                  <a:cubicBezTo>
                    <a:pt x="641" y="561"/>
                    <a:pt x="721" y="615"/>
                    <a:pt x="808" y="655"/>
                  </a:cubicBezTo>
                  <a:cubicBezTo>
                    <a:pt x="1086" y="811"/>
                    <a:pt x="952" y="1106"/>
                    <a:pt x="1036" y="1327"/>
                  </a:cubicBezTo>
                  <a:cubicBezTo>
                    <a:pt x="1261" y="1066"/>
                    <a:pt x="1341" y="792"/>
                    <a:pt x="1070" y="520"/>
                  </a:cubicBezTo>
                  <a:cubicBezTo>
                    <a:pt x="928" y="376"/>
                    <a:pt x="961" y="289"/>
                    <a:pt x="1115" y="202"/>
                  </a:cubicBezTo>
                  <a:cubicBezTo>
                    <a:pt x="931" y="73"/>
                    <a:pt x="749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5865200" y="294940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6105150" y="280432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4872600" y="3430975"/>
              <a:ext cx="28525" cy="35200"/>
            </a:xfrm>
            <a:custGeom>
              <a:avLst/>
              <a:gdLst/>
              <a:ahLst/>
              <a:cxnLst/>
              <a:rect l="l" t="t" r="r" b="b"/>
              <a:pathLst>
                <a:path w="1141" h="1408" extrusionOk="0">
                  <a:moveTo>
                    <a:pt x="625" y="0"/>
                  </a:moveTo>
                  <a:lnTo>
                    <a:pt x="625" y="0"/>
                  </a:lnTo>
                  <a:cubicBezTo>
                    <a:pt x="686" y="301"/>
                    <a:pt x="592" y="363"/>
                    <a:pt x="457" y="363"/>
                  </a:cubicBezTo>
                  <a:cubicBezTo>
                    <a:pt x="365" y="363"/>
                    <a:pt x="254" y="334"/>
                    <a:pt x="161" y="334"/>
                  </a:cubicBezTo>
                  <a:cubicBezTo>
                    <a:pt x="92" y="334"/>
                    <a:pt x="33" y="350"/>
                    <a:pt x="0" y="407"/>
                  </a:cubicBezTo>
                  <a:cubicBezTo>
                    <a:pt x="560" y="512"/>
                    <a:pt x="552" y="1016"/>
                    <a:pt x="703" y="1408"/>
                  </a:cubicBezTo>
                  <a:cubicBezTo>
                    <a:pt x="974" y="922"/>
                    <a:pt x="1140" y="442"/>
                    <a:pt x="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5857575" y="3228925"/>
              <a:ext cx="63825" cy="15750"/>
            </a:xfrm>
            <a:custGeom>
              <a:avLst/>
              <a:gdLst/>
              <a:ahLst/>
              <a:cxnLst/>
              <a:rect l="l" t="t" r="r" b="b"/>
              <a:pathLst>
                <a:path w="2553" h="630" extrusionOk="0">
                  <a:moveTo>
                    <a:pt x="79" y="1"/>
                  </a:moveTo>
                  <a:cubicBezTo>
                    <a:pt x="2" y="57"/>
                    <a:pt x="0" y="115"/>
                    <a:pt x="75" y="173"/>
                  </a:cubicBezTo>
                  <a:cubicBezTo>
                    <a:pt x="524" y="477"/>
                    <a:pt x="995" y="629"/>
                    <a:pt x="1433" y="629"/>
                  </a:cubicBezTo>
                  <a:cubicBezTo>
                    <a:pt x="1854" y="629"/>
                    <a:pt x="2243" y="489"/>
                    <a:pt x="2552" y="208"/>
                  </a:cubicBezTo>
                  <a:lnTo>
                    <a:pt x="2552" y="208"/>
                  </a:lnTo>
                  <a:cubicBezTo>
                    <a:pt x="2178" y="357"/>
                    <a:pt x="1809" y="438"/>
                    <a:pt x="1447" y="438"/>
                  </a:cubicBezTo>
                  <a:cubicBezTo>
                    <a:pt x="979" y="438"/>
                    <a:pt x="522" y="302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5871875" y="3147975"/>
              <a:ext cx="55725" cy="11925"/>
            </a:xfrm>
            <a:custGeom>
              <a:avLst/>
              <a:gdLst/>
              <a:ahLst/>
              <a:cxnLst/>
              <a:rect l="l" t="t" r="r" b="b"/>
              <a:pathLst>
                <a:path w="2229" h="477" extrusionOk="0">
                  <a:moveTo>
                    <a:pt x="833" y="1"/>
                  </a:moveTo>
                  <a:cubicBezTo>
                    <a:pt x="561" y="1"/>
                    <a:pt x="284" y="56"/>
                    <a:pt x="0" y="188"/>
                  </a:cubicBezTo>
                  <a:lnTo>
                    <a:pt x="317" y="188"/>
                  </a:lnTo>
                  <a:cubicBezTo>
                    <a:pt x="532" y="411"/>
                    <a:pt x="829" y="398"/>
                    <a:pt x="1102" y="454"/>
                  </a:cubicBezTo>
                  <a:cubicBezTo>
                    <a:pt x="1163" y="466"/>
                    <a:pt x="1227" y="473"/>
                    <a:pt x="1290" y="476"/>
                  </a:cubicBezTo>
                  <a:cubicBezTo>
                    <a:pt x="1295" y="476"/>
                    <a:pt x="1300" y="476"/>
                    <a:pt x="1305" y="476"/>
                  </a:cubicBezTo>
                  <a:cubicBezTo>
                    <a:pt x="1433" y="476"/>
                    <a:pt x="1544" y="435"/>
                    <a:pt x="1632" y="338"/>
                  </a:cubicBezTo>
                  <a:lnTo>
                    <a:pt x="2228" y="395"/>
                  </a:lnTo>
                  <a:cubicBezTo>
                    <a:pt x="1772" y="171"/>
                    <a:pt x="1311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5975575" y="279310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6095975" y="302460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6141775" y="3065325"/>
              <a:ext cx="19000" cy="15875"/>
            </a:xfrm>
            <a:custGeom>
              <a:avLst/>
              <a:gdLst/>
              <a:ahLst/>
              <a:cxnLst/>
              <a:rect l="l" t="t" r="r" b="b"/>
              <a:pathLst>
                <a:path w="760" h="635" extrusionOk="0">
                  <a:moveTo>
                    <a:pt x="394" y="0"/>
                  </a:moveTo>
                  <a:cubicBezTo>
                    <a:pt x="311" y="0"/>
                    <a:pt x="228" y="39"/>
                    <a:pt x="156" y="118"/>
                  </a:cubicBezTo>
                  <a:cubicBezTo>
                    <a:pt x="32" y="255"/>
                    <a:pt x="0" y="394"/>
                    <a:pt x="151" y="535"/>
                  </a:cubicBezTo>
                  <a:cubicBezTo>
                    <a:pt x="225" y="600"/>
                    <a:pt x="302" y="634"/>
                    <a:pt x="378" y="634"/>
                  </a:cubicBezTo>
                  <a:cubicBezTo>
                    <a:pt x="447" y="634"/>
                    <a:pt x="516" y="606"/>
                    <a:pt x="584" y="549"/>
                  </a:cubicBezTo>
                  <a:cubicBezTo>
                    <a:pt x="759" y="398"/>
                    <a:pt x="739" y="212"/>
                    <a:pt x="584" y="76"/>
                  </a:cubicBezTo>
                  <a:cubicBezTo>
                    <a:pt x="526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5872675" y="295495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5924250" y="301510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5520050" y="294737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913050" y="3281575"/>
              <a:ext cx="16275" cy="15050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241" y="0"/>
                  </a:moveTo>
                  <a:cubicBezTo>
                    <a:pt x="182" y="0"/>
                    <a:pt x="124" y="28"/>
                    <a:pt x="70" y="103"/>
                  </a:cubicBezTo>
                  <a:cubicBezTo>
                    <a:pt x="44" y="260"/>
                    <a:pt x="0" y="446"/>
                    <a:pt x="146" y="553"/>
                  </a:cubicBezTo>
                  <a:cubicBezTo>
                    <a:pt x="191" y="587"/>
                    <a:pt x="236" y="601"/>
                    <a:pt x="278" y="601"/>
                  </a:cubicBezTo>
                  <a:cubicBezTo>
                    <a:pt x="391" y="601"/>
                    <a:pt x="488" y="500"/>
                    <a:pt x="553" y="412"/>
                  </a:cubicBezTo>
                  <a:cubicBezTo>
                    <a:pt x="651" y="280"/>
                    <a:pt x="575" y="151"/>
                    <a:pt x="435" y="69"/>
                  </a:cubicBezTo>
                  <a:cubicBezTo>
                    <a:pt x="369" y="31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569875" y="292010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6274375" y="288690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524100" y="297855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846400" y="3153475"/>
              <a:ext cx="23000" cy="27000"/>
            </a:xfrm>
            <a:custGeom>
              <a:avLst/>
              <a:gdLst/>
              <a:ahLst/>
              <a:cxnLst/>
              <a:rect l="l" t="t" r="r" b="b"/>
              <a:pathLst>
                <a:path w="920" h="108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464" y="234"/>
                    <a:pt x="200" y="629"/>
                    <a:pt x="0" y="1079"/>
                  </a:cubicBezTo>
                  <a:cubicBezTo>
                    <a:pt x="405" y="803"/>
                    <a:pt x="670" y="408"/>
                    <a:pt x="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6010725" y="285420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648975" y="3437350"/>
              <a:ext cx="17625" cy="18375"/>
            </a:xfrm>
            <a:custGeom>
              <a:avLst/>
              <a:gdLst/>
              <a:ahLst/>
              <a:cxnLst/>
              <a:rect l="l" t="t" r="r" b="b"/>
              <a:pathLst>
                <a:path w="705" h="735" extrusionOk="0">
                  <a:moveTo>
                    <a:pt x="146" y="1"/>
                  </a:moveTo>
                  <a:cubicBezTo>
                    <a:pt x="1" y="243"/>
                    <a:pt x="79" y="489"/>
                    <a:pt x="138" y="735"/>
                  </a:cubicBezTo>
                  <a:cubicBezTo>
                    <a:pt x="224" y="476"/>
                    <a:pt x="560" y="460"/>
                    <a:pt x="705" y="220"/>
                  </a:cubicBezTo>
                  <a:cubicBezTo>
                    <a:pt x="631" y="162"/>
                    <a:pt x="544" y="156"/>
                    <a:pt x="461" y="156"/>
                  </a:cubicBezTo>
                  <a:cubicBezTo>
                    <a:pt x="441" y="156"/>
                    <a:pt x="422" y="157"/>
                    <a:pt x="402" y="157"/>
                  </a:cubicBezTo>
                  <a:cubicBezTo>
                    <a:pt x="290" y="157"/>
                    <a:pt x="191" y="146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837875" y="3452300"/>
              <a:ext cx="22775" cy="23550"/>
            </a:xfrm>
            <a:custGeom>
              <a:avLst/>
              <a:gdLst/>
              <a:ahLst/>
              <a:cxnLst/>
              <a:rect l="l" t="t" r="r" b="b"/>
              <a:pathLst>
                <a:path w="911" h="942" extrusionOk="0">
                  <a:moveTo>
                    <a:pt x="1" y="1"/>
                  </a:moveTo>
                  <a:cubicBezTo>
                    <a:pt x="154" y="460"/>
                    <a:pt x="410" y="818"/>
                    <a:pt x="910" y="9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846000" y="3205600"/>
              <a:ext cx="15025" cy="27650"/>
            </a:xfrm>
            <a:custGeom>
              <a:avLst/>
              <a:gdLst/>
              <a:ahLst/>
              <a:cxnLst/>
              <a:rect l="l" t="t" r="r" b="b"/>
              <a:pathLst>
                <a:path w="601" h="1106" extrusionOk="0">
                  <a:moveTo>
                    <a:pt x="1" y="1"/>
                  </a:moveTo>
                  <a:cubicBezTo>
                    <a:pt x="96" y="411"/>
                    <a:pt x="134" y="848"/>
                    <a:pt x="538" y="1106"/>
                  </a:cubicBezTo>
                  <a:cubicBezTo>
                    <a:pt x="539" y="1049"/>
                    <a:pt x="540" y="991"/>
                    <a:pt x="542" y="934"/>
                  </a:cubicBezTo>
                  <a:cubicBezTo>
                    <a:pt x="532" y="893"/>
                    <a:pt x="524" y="851"/>
                    <a:pt x="519" y="809"/>
                  </a:cubicBezTo>
                  <a:cubicBezTo>
                    <a:pt x="601" y="605"/>
                    <a:pt x="468" y="500"/>
                    <a:pt x="332" y="396"/>
                  </a:cubicBezTo>
                  <a:cubicBezTo>
                    <a:pt x="221" y="265"/>
                    <a:pt x="110" y="13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179875" y="3720175"/>
              <a:ext cx="21225" cy="31050"/>
            </a:xfrm>
            <a:custGeom>
              <a:avLst/>
              <a:gdLst/>
              <a:ahLst/>
              <a:cxnLst/>
              <a:rect l="l" t="t" r="r" b="b"/>
              <a:pathLst>
                <a:path w="849" h="1242" extrusionOk="0">
                  <a:moveTo>
                    <a:pt x="848" y="0"/>
                  </a:moveTo>
                  <a:lnTo>
                    <a:pt x="848" y="0"/>
                  </a:lnTo>
                  <a:cubicBezTo>
                    <a:pt x="423" y="315"/>
                    <a:pt x="99" y="702"/>
                    <a:pt x="0" y="1241"/>
                  </a:cubicBezTo>
                  <a:cubicBezTo>
                    <a:pt x="283" y="828"/>
                    <a:pt x="566" y="414"/>
                    <a:pt x="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593050" y="3296725"/>
              <a:ext cx="13600" cy="18325"/>
            </a:xfrm>
            <a:custGeom>
              <a:avLst/>
              <a:gdLst/>
              <a:ahLst/>
              <a:cxnLst/>
              <a:rect l="l" t="t" r="r" b="b"/>
              <a:pathLst>
                <a:path w="544" h="733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2" y="188"/>
                    <a:pt x="126" y="375"/>
                    <a:pt x="1" y="561"/>
                  </a:cubicBezTo>
                  <a:lnTo>
                    <a:pt x="247" y="732"/>
                  </a:lnTo>
                  <a:cubicBezTo>
                    <a:pt x="544" y="533"/>
                    <a:pt x="512" y="276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51625" y="3417100"/>
              <a:ext cx="12725" cy="20250"/>
            </a:xfrm>
            <a:custGeom>
              <a:avLst/>
              <a:gdLst/>
              <a:ahLst/>
              <a:cxnLst/>
              <a:rect l="l" t="t" r="r" b="b"/>
              <a:pathLst>
                <a:path w="509" h="810" extrusionOk="0">
                  <a:moveTo>
                    <a:pt x="383" y="1"/>
                  </a:moveTo>
                  <a:cubicBezTo>
                    <a:pt x="8" y="160"/>
                    <a:pt x="1" y="475"/>
                    <a:pt x="40" y="810"/>
                  </a:cubicBezTo>
                  <a:cubicBezTo>
                    <a:pt x="71" y="772"/>
                    <a:pt x="104" y="734"/>
                    <a:pt x="135" y="696"/>
                  </a:cubicBezTo>
                  <a:cubicBezTo>
                    <a:pt x="221" y="466"/>
                    <a:pt x="508" y="307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32950" y="3466975"/>
              <a:ext cx="18775" cy="21500"/>
            </a:xfrm>
            <a:custGeom>
              <a:avLst/>
              <a:gdLst/>
              <a:ahLst/>
              <a:cxnLst/>
              <a:rect l="l" t="t" r="r" b="b"/>
              <a:pathLst>
                <a:path w="751" h="860" extrusionOk="0">
                  <a:moveTo>
                    <a:pt x="1" y="0"/>
                  </a:moveTo>
                  <a:lnTo>
                    <a:pt x="751" y="859"/>
                  </a:lnTo>
                  <a:cubicBezTo>
                    <a:pt x="589" y="495"/>
                    <a:pt x="544" y="3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555450" y="292012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494125" y="3032325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0" y="0"/>
                  </a:moveTo>
                  <a:lnTo>
                    <a:pt x="1" y="574"/>
                  </a:lnTo>
                  <a:cubicBezTo>
                    <a:pt x="40" y="720"/>
                    <a:pt x="101" y="827"/>
                    <a:pt x="222" y="827"/>
                  </a:cubicBezTo>
                  <a:cubicBezTo>
                    <a:pt x="265" y="827"/>
                    <a:pt x="315" y="814"/>
                    <a:pt x="374" y="785"/>
                  </a:cubicBezTo>
                  <a:cubicBezTo>
                    <a:pt x="70" y="570"/>
                    <a:pt x="468" y="227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848175" y="300035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303150" y="2983550"/>
              <a:ext cx="11125" cy="10550"/>
            </a:xfrm>
            <a:custGeom>
              <a:avLst/>
              <a:gdLst/>
              <a:ahLst/>
              <a:cxnLst/>
              <a:rect l="l" t="t" r="r" b="b"/>
              <a:pathLst>
                <a:path w="445" h="422" extrusionOk="0">
                  <a:moveTo>
                    <a:pt x="155" y="1"/>
                  </a:moveTo>
                  <a:cubicBezTo>
                    <a:pt x="106" y="1"/>
                    <a:pt x="63" y="31"/>
                    <a:pt x="32" y="100"/>
                  </a:cubicBezTo>
                  <a:cubicBezTo>
                    <a:pt x="2" y="171"/>
                    <a:pt x="1" y="287"/>
                    <a:pt x="40" y="345"/>
                  </a:cubicBezTo>
                  <a:cubicBezTo>
                    <a:pt x="76" y="399"/>
                    <a:pt x="125" y="421"/>
                    <a:pt x="176" y="421"/>
                  </a:cubicBezTo>
                  <a:cubicBezTo>
                    <a:pt x="231" y="421"/>
                    <a:pt x="287" y="396"/>
                    <a:pt x="333" y="356"/>
                  </a:cubicBezTo>
                  <a:cubicBezTo>
                    <a:pt x="445" y="259"/>
                    <a:pt x="373" y="158"/>
                    <a:pt x="298" y="70"/>
                  </a:cubicBezTo>
                  <a:cubicBezTo>
                    <a:pt x="250" y="26"/>
                    <a:pt x="200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6100375" y="3240850"/>
              <a:ext cx="13000" cy="20425"/>
            </a:xfrm>
            <a:custGeom>
              <a:avLst/>
              <a:gdLst/>
              <a:ahLst/>
              <a:cxnLst/>
              <a:rect l="l" t="t" r="r" b="b"/>
              <a:pathLst>
                <a:path w="520" h="817" extrusionOk="0">
                  <a:moveTo>
                    <a:pt x="1" y="1"/>
                  </a:moveTo>
                  <a:lnTo>
                    <a:pt x="435" y="817"/>
                  </a:lnTo>
                  <a:cubicBezTo>
                    <a:pt x="519" y="422"/>
                    <a:pt x="280" y="20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940525" y="3184625"/>
              <a:ext cx="8250" cy="25925"/>
            </a:xfrm>
            <a:custGeom>
              <a:avLst/>
              <a:gdLst/>
              <a:ahLst/>
              <a:cxnLst/>
              <a:rect l="l" t="t" r="r" b="b"/>
              <a:pathLst>
                <a:path w="330" h="1037" extrusionOk="0">
                  <a:moveTo>
                    <a:pt x="1" y="1"/>
                  </a:moveTo>
                  <a:cubicBezTo>
                    <a:pt x="36" y="346"/>
                    <a:pt x="72" y="691"/>
                    <a:pt x="109" y="1037"/>
                  </a:cubicBezTo>
                  <a:cubicBezTo>
                    <a:pt x="329" y="665"/>
                    <a:pt x="274" y="32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622250" y="3494400"/>
              <a:ext cx="7350" cy="19500"/>
            </a:xfrm>
            <a:custGeom>
              <a:avLst/>
              <a:gdLst/>
              <a:ahLst/>
              <a:cxnLst/>
              <a:rect l="l" t="t" r="r" b="b"/>
              <a:pathLst>
                <a:path w="294" h="7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75"/>
                    <a:pt x="7" y="548"/>
                    <a:pt x="189" y="779"/>
                  </a:cubicBezTo>
                  <a:cubicBezTo>
                    <a:pt x="227" y="495"/>
                    <a:pt x="293" y="20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892175" y="295492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6230050" y="266217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998200" y="3088000"/>
              <a:ext cx="8450" cy="9200"/>
            </a:xfrm>
            <a:custGeom>
              <a:avLst/>
              <a:gdLst/>
              <a:ahLst/>
              <a:cxnLst/>
              <a:rect l="l" t="t" r="r" b="b"/>
              <a:pathLst>
                <a:path w="338" h="368" extrusionOk="0">
                  <a:moveTo>
                    <a:pt x="160" y="0"/>
                  </a:moveTo>
                  <a:cubicBezTo>
                    <a:pt x="37" y="0"/>
                    <a:pt x="5" y="98"/>
                    <a:pt x="3" y="190"/>
                  </a:cubicBezTo>
                  <a:cubicBezTo>
                    <a:pt x="1" y="291"/>
                    <a:pt x="58" y="364"/>
                    <a:pt x="174" y="368"/>
                  </a:cubicBezTo>
                  <a:cubicBezTo>
                    <a:pt x="296" y="368"/>
                    <a:pt x="337" y="285"/>
                    <a:pt x="331" y="185"/>
                  </a:cubicBezTo>
                  <a:cubicBezTo>
                    <a:pt x="325" y="91"/>
                    <a:pt x="279" y="4"/>
                    <a:pt x="164" y="0"/>
                  </a:cubicBezTo>
                  <a:cubicBezTo>
                    <a:pt x="163" y="0"/>
                    <a:pt x="161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06200" y="3478100"/>
              <a:ext cx="13725" cy="14050"/>
            </a:xfrm>
            <a:custGeom>
              <a:avLst/>
              <a:gdLst/>
              <a:ahLst/>
              <a:cxnLst/>
              <a:rect l="l" t="t" r="r" b="b"/>
              <a:pathLst>
                <a:path w="549" h="562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549" y="562"/>
                  </a:lnTo>
                  <a:cubicBezTo>
                    <a:pt x="461" y="288"/>
                    <a:pt x="389" y="1"/>
                    <a:pt x="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6232525" y="289427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246650" y="2991625"/>
              <a:ext cx="12075" cy="12650"/>
            </a:xfrm>
            <a:custGeom>
              <a:avLst/>
              <a:gdLst/>
              <a:ahLst/>
              <a:cxnLst/>
              <a:rect l="l" t="t" r="r" b="b"/>
              <a:pathLst>
                <a:path w="483" h="506" extrusionOk="0">
                  <a:moveTo>
                    <a:pt x="28" y="0"/>
                  </a:moveTo>
                  <a:cubicBezTo>
                    <a:pt x="19" y="0"/>
                    <a:pt x="10" y="0"/>
                    <a:pt x="1" y="1"/>
                  </a:cubicBezTo>
                  <a:cubicBezTo>
                    <a:pt x="162" y="169"/>
                    <a:pt x="321" y="337"/>
                    <a:pt x="482" y="506"/>
                  </a:cubicBezTo>
                  <a:cubicBezTo>
                    <a:pt x="433" y="240"/>
                    <a:pt x="356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871350" y="288032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933025" y="3210275"/>
              <a:ext cx="10375" cy="11250"/>
            </a:xfrm>
            <a:custGeom>
              <a:avLst/>
              <a:gdLst/>
              <a:ahLst/>
              <a:cxnLst/>
              <a:rect l="l" t="t" r="r" b="b"/>
              <a:pathLst>
                <a:path w="415" h="450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27" y="102"/>
                    <a:pt x="0" y="170"/>
                    <a:pt x="11" y="450"/>
                  </a:cubicBezTo>
                  <a:cubicBezTo>
                    <a:pt x="236" y="382"/>
                    <a:pt x="391" y="249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848300" y="258345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890425" y="262467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199375" y="259000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668725" y="3430700"/>
              <a:ext cx="29175" cy="24375"/>
            </a:xfrm>
            <a:custGeom>
              <a:avLst/>
              <a:gdLst/>
              <a:ahLst/>
              <a:cxnLst/>
              <a:rect l="l" t="t" r="r" b="b"/>
              <a:pathLst>
                <a:path w="1167" h="975" extrusionOk="0">
                  <a:moveTo>
                    <a:pt x="224" y="1"/>
                  </a:moveTo>
                  <a:cubicBezTo>
                    <a:pt x="112" y="352"/>
                    <a:pt x="1" y="703"/>
                    <a:pt x="489" y="869"/>
                  </a:cubicBezTo>
                  <a:cubicBezTo>
                    <a:pt x="505" y="865"/>
                    <a:pt x="522" y="863"/>
                    <a:pt x="539" y="863"/>
                  </a:cubicBezTo>
                  <a:cubicBezTo>
                    <a:pt x="666" y="863"/>
                    <a:pt x="801" y="974"/>
                    <a:pt x="923" y="974"/>
                  </a:cubicBezTo>
                  <a:cubicBezTo>
                    <a:pt x="987" y="974"/>
                    <a:pt x="1048" y="943"/>
                    <a:pt x="1101" y="849"/>
                  </a:cubicBezTo>
                  <a:cubicBezTo>
                    <a:pt x="1166" y="733"/>
                    <a:pt x="1148" y="463"/>
                    <a:pt x="967" y="463"/>
                  </a:cubicBezTo>
                  <a:cubicBezTo>
                    <a:pt x="961" y="463"/>
                    <a:pt x="956" y="463"/>
                    <a:pt x="950" y="464"/>
                  </a:cubicBezTo>
                  <a:cubicBezTo>
                    <a:pt x="934" y="465"/>
                    <a:pt x="918" y="466"/>
                    <a:pt x="903" y="466"/>
                  </a:cubicBezTo>
                  <a:cubicBezTo>
                    <a:pt x="552" y="466"/>
                    <a:pt x="476" y="110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680650" y="3471725"/>
              <a:ext cx="18675" cy="15525"/>
            </a:xfrm>
            <a:custGeom>
              <a:avLst/>
              <a:gdLst/>
              <a:ahLst/>
              <a:cxnLst/>
              <a:rect l="l" t="t" r="r" b="b"/>
              <a:pathLst>
                <a:path w="747" h="621" extrusionOk="0">
                  <a:moveTo>
                    <a:pt x="301" y="0"/>
                  </a:moveTo>
                  <a:cubicBezTo>
                    <a:pt x="220" y="0"/>
                    <a:pt x="124" y="67"/>
                    <a:pt x="1" y="252"/>
                  </a:cubicBezTo>
                  <a:cubicBezTo>
                    <a:pt x="114" y="466"/>
                    <a:pt x="240" y="621"/>
                    <a:pt x="400" y="621"/>
                  </a:cubicBezTo>
                  <a:cubicBezTo>
                    <a:pt x="501" y="621"/>
                    <a:pt x="614" y="561"/>
                    <a:pt x="747" y="418"/>
                  </a:cubicBezTo>
                  <a:cubicBezTo>
                    <a:pt x="588" y="325"/>
                    <a:pt x="48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697825" y="3465850"/>
              <a:ext cx="15775" cy="18300"/>
            </a:xfrm>
            <a:custGeom>
              <a:avLst/>
              <a:gdLst/>
              <a:ahLst/>
              <a:cxnLst/>
              <a:rect l="l" t="t" r="r" b="b"/>
              <a:pathLst>
                <a:path w="631" h="732" extrusionOk="0">
                  <a:moveTo>
                    <a:pt x="331" y="1"/>
                  </a:moveTo>
                  <a:cubicBezTo>
                    <a:pt x="1" y="1"/>
                    <a:pt x="74" y="368"/>
                    <a:pt x="59" y="653"/>
                  </a:cubicBezTo>
                  <a:lnTo>
                    <a:pt x="175" y="731"/>
                  </a:lnTo>
                  <a:lnTo>
                    <a:pt x="631" y="65"/>
                  </a:lnTo>
                  <a:cubicBezTo>
                    <a:pt x="505" y="20"/>
                    <a:pt x="407" y="1"/>
                    <a:pt x="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626250" y="3116950"/>
              <a:ext cx="28650" cy="21250"/>
            </a:xfrm>
            <a:custGeom>
              <a:avLst/>
              <a:gdLst/>
              <a:ahLst/>
              <a:cxnLst/>
              <a:rect l="l" t="t" r="r" b="b"/>
              <a:pathLst>
                <a:path w="1146" h="850" extrusionOk="0">
                  <a:moveTo>
                    <a:pt x="320" y="0"/>
                  </a:moveTo>
                  <a:cubicBezTo>
                    <a:pt x="273" y="0"/>
                    <a:pt x="226" y="21"/>
                    <a:pt x="178" y="76"/>
                  </a:cubicBezTo>
                  <a:cubicBezTo>
                    <a:pt x="0" y="279"/>
                    <a:pt x="111" y="462"/>
                    <a:pt x="290" y="614"/>
                  </a:cubicBezTo>
                  <a:cubicBezTo>
                    <a:pt x="352" y="786"/>
                    <a:pt x="469" y="810"/>
                    <a:pt x="594" y="810"/>
                  </a:cubicBezTo>
                  <a:cubicBezTo>
                    <a:pt x="642" y="810"/>
                    <a:pt x="690" y="806"/>
                    <a:pt x="737" y="806"/>
                  </a:cubicBezTo>
                  <a:cubicBezTo>
                    <a:pt x="772" y="806"/>
                    <a:pt x="806" y="808"/>
                    <a:pt x="838" y="814"/>
                  </a:cubicBezTo>
                  <a:cubicBezTo>
                    <a:pt x="923" y="727"/>
                    <a:pt x="1145" y="850"/>
                    <a:pt x="1139" y="641"/>
                  </a:cubicBezTo>
                  <a:cubicBezTo>
                    <a:pt x="1133" y="464"/>
                    <a:pt x="967" y="393"/>
                    <a:pt x="843" y="301"/>
                  </a:cubicBezTo>
                  <a:cubicBezTo>
                    <a:pt x="818" y="168"/>
                    <a:pt x="690" y="191"/>
                    <a:pt x="608" y="144"/>
                  </a:cubicBezTo>
                  <a:cubicBezTo>
                    <a:pt x="515" y="92"/>
                    <a:pt x="419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641250" y="3117400"/>
              <a:ext cx="7650" cy="7675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181" y="1"/>
                  </a:moveTo>
                  <a:cubicBezTo>
                    <a:pt x="116" y="1"/>
                    <a:pt x="61" y="74"/>
                    <a:pt x="8" y="126"/>
                  </a:cubicBezTo>
                  <a:cubicBezTo>
                    <a:pt x="0" y="307"/>
                    <a:pt x="157" y="242"/>
                    <a:pt x="244" y="283"/>
                  </a:cubicBezTo>
                  <a:cubicBezTo>
                    <a:pt x="254" y="203"/>
                    <a:pt x="305" y="83"/>
                    <a:pt x="271" y="48"/>
                  </a:cubicBezTo>
                  <a:cubicBezTo>
                    <a:pt x="238" y="14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5562875" y="3498725"/>
              <a:ext cx="52175" cy="31600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1397" y="1"/>
                  </a:moveTo>
                  <a:cubicBezTo>
                    <a:pt x="1132" y="80"/>
                    <a:pt x="821" y="100"/>
                    <a:pt x="611" y="255"/>
                  </a:cubicBezTo>
                  <a:cubicBezTo>
                    <a:pt x="358" y="444"/>
                    <a:pt x="0" y="709"/>
                    <a:pt x="464" y="1082"/>
                  </a:cubicBezTo>
                  <a:cubicBezTo>
                    <a:pt x="614" y="1202"/>
                    <a:pt x="866" y="1264"/>
                    <a:pt x="1118" y="1264"/>
                  </a:cubicBezTo>
                  <a:cubicBezTo>
                    <a:pt x="1441" y="1264"/>
                    <a:pt x="1763" y="1162"/>
                    <a:pt x="1863" y="956"/>
                  </a:cubicBezTo>
                  <a:cubicBezTo>
                    <a:pt x="2086" y="497"/>
                    <a:pt x="1749" y="225"/>
                    <a:pt x="1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854275" y="3200675"/>
              <a:ext cx="46275" cy="28950"/>
            </a:xfrm>
            <a:custGeom>
              <a:avLst/>
              <a:gdLst/>
              <a:ahLst/>
              <a:cxnLst/>
              <a:rect l="l" t="t" r="r" b="b"/>
              <a:pathLst>
                <a:path w="1851" h="1158" extrusionOk="0">
                  <a:moveTo>
                    <a:pt x="225" y="0"/>
                  </a:moveTo>
                  <a:cubicBezTo>
                    <a:pt x="11" y="145"/>
                    <a:pt x="216" y="449"/>
                    <a:pt x="1" y="593"/>
                  </a:cubicBezTo>
                  <a:cubicBezTo>
                    <a:pt x="63" y="731"/>
                    <a:pt x="126" y="868"/>
                    <a:pt x="188" y="1006"/>
                  </a:cubicBezTo>
                  <a:cubicBezTo>
                    <a:pt x="466" y="1044"/>
                    <a:pt x="749" y="1062"/>
                    <a:pt x="1022" y="1124"/>
                  </a:cubicBezTo>
                  <a:cubicBezTo>
                    <a:pt x="1118" y="1147"/>
                    <a:pt x="1206" y="1158"/>
                    <a:pt x="1285" y="1158"/>
                  </a:cubicBezTo>
                  <a:cubicBezTo>
                    <a:pt x="1619" y="1158"/>
                    <a:pt x="1803" y="957"/>
                    <a:pt x="1851" y="549"/>
                  </a:cubicBezTo>
                  <a:lnTo>
                    <a:pt x="1851" y="549"/>
                  </a:lnTo>
                  <a:cubicBezTo>
                    <a:pt x="1605" y="587"/>
                    <a:pt x="1356" y="744"/>
                    <a:pt x="1112" y="744"/>
                  </a:cubicBezTo>
                  <a:cubicBezTo>
                    <a:pt x="963" y="744"/>
                    <a:pt x="816" y="685"/>
                    <a:pt x="673" y="504"/>
                  </a:cubicBezTo>
                  <a:cubicBezTo>
                    <a:pt x="624" y="430"/>
                    <a:pt x="570" y="361"/>
                    <a:pt x="512" y="296"/>
                  </a:cubicBezTo>
                  <a:cubicBezTo>
                    <a:pt x="415" y="199"/>
                    <a:pt x="355" y="67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868400" y="3204400"/>
              <a:ext cx="38800" cy="20300"/>
            </a:xfrm>
            <a:custGeom>
              <a:avLst/>
              <a:gdLst/>
              <a:ahLst/>
              <a:cxnLst/>
              <a:rect l="l" t="t" r="r" b="b"/>
              <a:pathLst>
                <a:path w="1552" h="812" extrusionOk="0">
                  <a:moveTo>
                    <a:pt x="1328" y="0"/>
                  </a:moveTo>
                  <a:cubicBezTo>
                    <a:pt x="1250" y="0"/>
                    <a:pt x="1173" y="16"/>
                    <a:pt x="1101" y="49"/>
                  </a:cubicBezTo>
                  <a:cubicBezTo>
                    <a:pt x="1046" y="76"/>
                    <a:pt x="993" y="108"/>
                    <a:pt x="943" y="144"/>
                  </a:cubicBezTo>
                  <a:cubicBezTo>
                    <a:pt x="671" y="391"/>
                    <a:pt x="292" y="217"/>
                    <a:pt x="1" y="386"/>
                  </a:cubicBezTo>
                  <a:cubicBezTo>
                    <a:pt x="192" y="670"/>
                    <a:pt x="367" y="812"/>
                    <a:pt x="569" y="812"/>
                  </a:cubicBezTo>
                  <a:cubicBezTo>
                    <a:pt x="767" y="812"/>
                    <a:pt x="992" y="674"/>
                    <a:pt x="1286" y="400"/>
                  </a:cubicBezTo>
                  <a:lnTo>
                    <a:pt x="1552" y="230"/>
                  </a:lnTo>
                  <a:cubicBezTo>
                    <a:pt x="1547" y="183"/>
                    <a:pt x="1542" y="136"/>
                    <a:pt x="1537" y="89"/>
                  </a:cubicBezTo>
                  <a:cubicBezTo>
                    <a:pt x="1514" y="68"/>
                    <a:pt x="1490" y="48"/>
                    <a:pt x="1466" y="28"/>
                  </a:cubicBezTo>
                  <a:cubicBezTo>
                    <a:pt x="1435" y="20"/>
                    <a:pt x="1405" y="10"/>
                    <a:pt x="1375" y="2"/>
                  </a:cubicBezTo>
                  <a:cubicBezTo>
                    <a:pt x="1359" y="1"/>
                    <a:pt x="1344" y="0"/>
                    <a:pt x="1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654200" y="3474500"/>
              <a:ext cx="14775" cy="21350"/>
            </a:xfrm>
            <a:custGeom>
              <a:avLst/>
              <a:gdLst/>
              <a:ahLst/>
              <a:cxnLst/>
              <a:rect l="l" t="t" r="r" b="b"/>
              <a:pathLst>
                <a:path w="591" h="854" extrusionOk="0">
                  <a:moveTo>
                    <a:pt x="234" y="0"/>
                  </a:moveTo>
                  <a:cubicBezTo>
                    <a:pt x="196" y="0"/>
                    <a:pt x="154" y="4"/>
                    <a:pt x="108" y="11"/>
                  </a:cubicBezTo>
                  <a:cubicBezTo>
                    <a:pt x="72" y="91"/>
                    <a:pt x="36" y="173"/>
                    <a:pt x="1" y="254"/>
                  </a:cubicBezTo>
                  <a:cubicBezTo>
                    <a:pt x="73" y="401"/>
                    <a:pt x="143" y="548"/>
                    <a:pt x="219" y="692"/>
                  </a:cubicBezTo>
                  <a:cubicBezTo>
                    <a:pt x="263" y="779"/>
                    <a:pt x="331" y="853"/>
                    <a:pt x="416" y="853"/>
                  </a:cubicBezTo>
                  <a:cubicBezTo>
                    <a:pt x="441" y="853"/>
                    <a:pt x="467" y="847"/>
                    <a:pt x="496" y="832"/>
                  </a:cubicBezTo>
                  <a:cubicBezTo>
                    <a:pt x="551" y="802"/>
                    <a:pt x="576" y="672"/>
                    <a:pt x="576" y="587"/>
                  </a:cubicBezTo>
                  <a:cubicBezTo>
                    <a:pt x="578" y="303"/>
                    <a:pt x="590" y="0"/>
                    <a:pt x="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6073275" y="3243900"/>
              <a:ext cx="13350" cy="16900"/>
            </a:xfrm>
            <a:custGeom>
              <a:avLst/>
              <a:gdLst/>
              <a:ahLst/>
              <a:cxnLst/>
              <a:rect l="l" t="t" r="r" b="b"/>
              <a:pathLst>
                <a:path w="534" h="676" extrusionOk="0">
                  <a:moveTo>
                    <a:pt x="409" y="1"/>
                  </a:moveTo>
                  <a:cubicBezTo>
                    <a:pt x="377" y="1"/>
                    <a:pt x="340" y="10"/>
                    <a:pt x="296" y="28"/>
                  </a:cubicBezTo>
                  <a:cubicBezTo>
                    <a:pt x="196" y="204"/>
                    <a:pt x="1" y="347"/>
                    <a:pt x="76" y="586"/>
                  </a:cubicBezTo>
                  <a:cubicBezTo>
                    <a:pt x="88" y="626"/>
                    <a:pt x="173" y="675"/>
                    <a:pt x="224" y="675"/>
                  </a:cubicBezTo>
                  <a:cubicBezTo>
                    <a:pt x="227" y="675"/>
                    <a:pt x="230" y="675"/>
                    <a:pt x="233" y="674"/>
                  </a:cubicBezTo>
                  <a:cubicBezTo>
                    <a:pt x="515" y="630"/>
                    <a:pt x="487" y="384"/>
                    <a:pt x="532" y="187"/>
                  </a:cubicBezTo>
                  <a:cubicBezTo>
                    <a:pt x="533" y="63"/>
                    <a:pt x="492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995600" y="3314600"/>
              <a:ext cx="16900" cy="15500"/>
            </a:xfrm>
            <a:custGeom>
              <a:avLst/>
              <a:gdLst/>
              <a:ahLst/>
              <a:cxnLst/>
              <a:rect l="l" t="t" r="r" b="b"/>
              <a:pathLst>
                <a:path w="676" h="620" extrusionOk="0">
                  <a:moveTo>
                    <a:pt x="324" y="1"/>
                  </a:moveTo>
                  <a:cubicBezTo>
                    <a:pt x="205" y="1"/>
                    <a:pt x="97" y="61"/>
                    <a:pt x="1" y="185"/>
                  </a:cubicBezTo>
                  <a:cubicBezTo>
                    <a:pt x="62" y="383"/>
                    <a:pt x="202" y="513"/>
                    <a:pt x="371" y="619"/>
                  </a:cubicBezTo>
                  <a:cubicBezTo>
                    <a:pt x="676" y="530"/>
                    <a:pt x="553" y="278"/>
                    <a:pt x="576" y="80"/>
                  </a:cubicBezTo>
                  <a:cubicBezTo>
                    <a:pt x="487" y="28"/>
                    <a:pt x="403" y="1"/>
                    <a:pt x="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859800" y="301630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4852250" y="3451800"/>
              <a:ext cx="15150" cy="15850"/>
            </a:xfrm>
            <a:custGeom>
              <a:avLst/>
              <a:gdLst/>
              <a:ahLst/>
              <a:cxnLst/>
              <a:rect l="l" t="t" r="r" b="b"/>
              <a:pathLst>
                <a:path w="606" h="634" extrusionOk="0">
                  <a:moveTo>
                    <a:pt x="179" y="1"/>
                  </a:moveTo>
                  <a:cubicBezTo>
                    <a:pt x="0" y="427"/>
                    <a:pt x="147" y="634"/>
                    <a:pt x="602" y="634"/>
                  </a:cubicBezTo>
                  <a:cubicBezTo>
                    <a:pt x="603" y="634"/>
                    <a:pt x="604" y="634"/>
                    <a:pt x="606" y="634"/>
                  </a:cubicBezTo>
                  <a:cubicBezTo>
                    <a:pt x="326" y="516"/>
                    <a:pt x="292" y="232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506750" y="302205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671275" y="3138250"/>
              <a:ext cx="5375" cy="7050"/>
            </a:xfrm>
            <a:custGeom>
              <a:avLst/>
              <a:gdLst/>
              <a:ahLst/>
              <a:cxnLst/>
              <a:rect l="l" t="t" r="r" b="b"/>
              <a:pathLst>
                <a:path w="215" h="282" extrusionOk="0">
                  <a:moveTo>
                    <a:pt x="167" y="0"/>
                  </a:moveTo>
                  <a:cubicBezTo>
                    <a:pt x="116" y="24"/>
                    <a:pt x="44" y="35"/>
                    <a:pt x="24" y="74"/>
                  </a:cubicBezTo>
                  <a:cubicBezTo>
                    <a:pt x="0" y="117"/>
                    <a:pt x="25" y="186"/>
                    <a:pt x="32" y="282"/>
                  </a:cubicBezTo>
                  <a:cubicBezTo>
                    <a:pt x="112" y="235"/>
                    <a:pt x="188" y="216"/>
                    <a:pt x="199" y="177"/>
                  </a:cubicBezTo>
                  <a:cubicBezTo>
                    <a:pt x="215" y="126"/>
                    <a:pt x="180" y="6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232625" y="3013800"/>
              <a:ext cx="14475" cy="11575"/>
            </a:xfrm>
            <a:custGeom>
              <a:avLst/>
              <a:gdLst/>
              <a:ahLst/>
              <a:cxnLst/>
              <a:rect l="l" t="t" r="r" b="b"/>
              <a:pathLst>
                <a:path w="579" h="463" extrusionOk="0">
                  <a:moveTo>
                    <a:pt x="301" y="1"/>
                  </a:moveTo>
                  <a:cubicBezTo>
                    <a:pt x="178" y="1"/>
                    <a:pt x="87" y="191"/>
                    <a:pt x="1" y="302"/>
                  </a:cubicBezTo>
                  <a:lnTo>
                    <a:pt x="229" y="462"/>
                  </a:lnTo>
                  <a:cubicBezTo>
                    <a:pt x="398" y="362"/>
                    <a:pt x="579" y="181"/>
                    <a:pt x="401" y="41"/>
                  </a:cubicBezTo>
                  <a:cubicBezTo>
                    <a:pt x="365" y="13"/>
                    <a:pt x="332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901850" y="3156450"/>
              <a:ext cx="29575" cy="50200"/>
            </a:xfrm>
            <a:custGeom>
              <a:avLst/>
              <a:gdLst/>
              <a:ahLst/>
              <a:cxnLst/>
              <a:rect l="l" t="t" r="r" b="b"/>
              <a:pathLst>
                <a:path w="1183" h="2008" extrusionOk="0">
                  <a:moveTo>
                    <a:pt x="432" y="1"/>
                  </a:moveTo>
                  <a:lnTo>
                    <a:pt x="432" y="1"/>
                  </a:lnTo>
                  <a:cubicBezTo>
                    <a:pt x="287" y="11"/>
                    <a:pt x="144" y="21"/>
                    <a:pt x="0" y="32"/>
                  </a:cubicBezTo>
                  <a:cubicBezTo>
                    <a:pt x="47" y="589"/>
                    <a:pt x="270" y="1141"/>
                    <a:pt x="48" y="1712"/>
                  </a:cubicBezTo>
                  <a:cubicBezTo>
                    <a:pt x="8" y="1816"/>
                    <a:pt x="108" y="1928"/>
                    <a:pt x="199" y="2006"/>
                  </a:cubicBezTo>
                  <a:lnTo>
                    <a:pt x="200" y="2007"/>
                  </a:lnTo>
                  <a:cubicBezTo>
                    <a:pt x="369" y="1891"/>
                    <a:pt x="324" y="1653"/>
                    <a:pt x="550" y="1527"/>
                  </a:cubicBezTo>
                  <a:cubicBezTo>
                    <a:pt x="939" y="1308"/>
                    <a:pt x="1182" y="984"/>
                    <a:pt x="617" y="634"/>
                  </a:cubicBezTo>
                  <a:cubicBezTo>
                    <a:pt x="382" y="489"/>
                    <a:pt x="474" y="218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5858500" y="3156525"/>
              <a:ext cx="57625" cy="54275"/>
            </a:xfrm>
            <a:custGeom>
              <a:avLst/>
              <a:gdLst/>
              <a:ahLst/>
              <a:cxnLst/>
              <a:rect l="l" t="t" r="r" b="b"/>
              <a:pathLst>
                <a:path w="2305" h="2171" extrusionOk="0">
                  <a:moveTo>
                    <a:pt x="1359" y="1"/>
                  </a:moveTo>
                  <a:cubicBezTo>
                    <a:pt x="1150" y="1"/>
                    <a:pt x="945" y="32"/>
                    <a:pt x="747" y="128"/>
                  </a:cubicBezTo>
                  <a:cubicBezTo>
                    <a:pt x="0" y="457"/>
                    <a:pt x="148" y="1162"/>
                    <a:pt x="56" y="1766"/>
                  </a:cubicBezTo>
                  <a:cubicBezTo>
                    <a:pt x="78" y="1919"/>
                    <a:pt x="63" y="2091"/>
                    <a:pt x="244" y="2171"/>
                  </a:cubicBezTo>
                  <a:cubicBezTo>
                    <a:pt x="620" y="1872"/>
                    <a:pt x="531" y="1405"/>
                    <a:pt x="662" y="1019"/>
                  </a:cubicBezTo>
                  <a:cubicBezTo>
                    <a:pt x="762" y="725"/>
                    <a:pt x="978" y="610"/>
                    <a:pt x="1222" y="610"/>
                  </a:cubicBezTo>
                  <a:cubicBezTo>
                    <a:pt x="1276" y="610"/>
                    <a:pt x="1331" y="615"/>
                    <a:pt x="1386" y="626"/>
                  </a:cubicBezTo>
                  <a:cubicBezTo>
                    <a:pt x="1700" y="685"/>
                    <a:pt x="1721" y="962"/>
                    <a:pt x="1657" y="1238"/>
                  </a:cubicBezTo>
                  <a:cubicBezTo>
                    <a:pt x="1595" y="1514"/>
                    <a:pt x="1539" y="1792"/>
                    <a:pt x="1789" y="2015"/>
                  </a:cubicBezTo>
                  <a:lnTo>
                    <a:pt x="1933" y="2003"/>
                  </a:lnTo>
                  <a:cubicBezTo>
                    <a:pt x="1970" y="1334"/>
                    <a:pt x="2304" y="636"/>
                    <a:pt x="1734" y="29"/>
                  </a:cubicBezTo>
                  <a:lnTo>
                    <a:pt x="1734" y="28"/>
                  </a:lnTo>
                  <a:cubicBezTo>
                    <a:pt x="1608" y="12"/>
                    <a:pt x="1483" y="1"/>
                    <a:pt x="1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877150" y="3152650"/>
              <a:ext cx="24725" cy="8300"/>
            </a:xfrm>
            <a:custGeom>
              <a:avLst/>
              <a:gdLst/>
              <a:ahLst/>
              <a:cxnLst/>
              <a:rect l="l" t="t" r="r" b="b"/>
              <a:pathLst>
                <a:path w="989" h="332" extrusionOk="0">
                  <a:moveTo>
                    <a:pt x="106" y="1"/>
                  </a:moveTo>
                  <a:lnTo>
                    <a:pt x="1" y="283"/>
                  </a:lnTo>
                  <a:cubicBezTo>
                    <a:pt x="89" y="318"/>
                    <a:pt x="175" y="332"/>
                    <a:pt x="260" y="332"/>
                  </a:cubicBezTo>
                  <a:cubicBezTo>
                    <a:pt x="508" y="332"/>
                    <a:pt x="744" y="217"/>
                    <a:pt x="988" y="183"/>
                  </a:cubicBezTo>
                  <a:cubicBezTo>
                    <a:pt x="718" y="8"/>
                    <a:pt x="403" y="49"/>
                    <a:pt x="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6222225" y="261217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5864575" y="3166800"/>
              <a:ext cx="45075" cy="49950"/>
            </a:xfrm>
            <a:custGeom>
              <a:avLst/>
              <a:gdLst/>
              <a:ahLst/>
              <a:cxnLst/>
              <a:rect l="l" t="t" r="r" b="b"/>
              <a:pathLst>
                <a:path w="1803" h="1998" extrusionOk="0">
                  <a:moveTo>
                    <a:pt x="1150" y="945"/>
                  </a:moveTo>
                  <a:cubicBezTo>
                    <a:pt x="1223" y="1191"/>
                    <a:pt x="1135" y="1417"/>
                    <a:pt x="1236" y="1591"/>
                  </a:cubicBezTo>
                  <a:lnTo>
                    <a:pt x="1236" y="1591"/>
                  </a:lnTo>
                  <a:cubicBezTo>
                    <a:pt x="1113" y="1422"/>
                    <a:pt x="1001" y="1246"/>
                    <a:pt x="1150" y="945"/>
                  </a:cubicBezTo>
                  <a:close/>
                  <a:moveTo>
                    <a:pt x="897" y="0"/>
                  </a:moveTo>
                  <a:cubicBezTo>
                    <a:pt x="565" y="0"/>
                    <a:pt x="219" y="128"/>
                    <a:pt x="211" y="720"/>
                  </a:cubicBezTo>
                  <a:cubicBezTo>
                    <a:pt x="206" y="1040"/>
                    <a:pt x="148" y="1429"/>
                    <a:pt x="1" y="1760"/>
                  </a:cubicBezTo>
                  <a:lnTo>
                    <a:pt x="154" y="1890"/>
                  </a:lnTo>
                  <a:cubicBezTo>
                    <a:pt x="340" y="1943"/>
                    <a:pt x="527" y="1997"/>
                    <a:pt x="702" y="1997"/>
                  </a:cubicBezTo>
                  <a:cubicBezTo>
                    <a:pt x="918" y="1997"/>
                    <a:pt x="1116" y="1913"/>
                    <a:pt x="1270" y="1638"/>
                  </a:cubicBezTo>
                  <a:cubicBezTo>
                    <a:pt x="1270" y="1638"/>
                    <a:pt x="1270" y="1638"/>
                    <a:pt x="1270" y="1638"/>
                  </a:cubicBezTo>
                  <a:lnTo>
                    <a:pt x="1270" y="1638"/>
                  </a:lnTo>
                  <a:lnTo>
                    <a:pt x="1546" y="1604"/>
                  </a:lnTo>
                  <a:cubicBezTo>
                    <a:pt x="1542" y="1395"/>
                    <a:pt x="1461" y="1149"/>
                    <a:pt x="1546" y="987"/>
                  </a:cubicBezTo>
                  <a:cubicBezTo>
                    <a:pt x="1803" y="497"/>
                    <a:pt x="1594" y="90"/>
                    <a:pt x="1191" y="27"/>
                  </a:cubicBezTo>
                  <a:cubicBezTo>
                    <a:pt x="1101" y="12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5884125" y="3182125"/>
              <a:ext cx="15750" cy="25625"/>
            </a:xfrm>
            <a:custGeom>
              <a:avLst/>
              <a:gdLst/>
              <a:ahLst/>
              <a:cxnLst/>
              <a:rect l="l" t="t" r="r" b="b"/>
              <a:pathLst>
                <a:path w="630" h="1025" extrusionOk="0">
                  <a:moveTo>
                    <a:pt x="565" y="0"/>
                  </a:moveTo>
                  <a:lnTo>
                    <a:pt x="565" y="0"/>
                  </a:lnTo>
                  <a:cubicBezTo>
                    <a:pt x="316" y="188"/>
                    <a:pt x="1" y="237"/>
                    <a:pt x="38" y="570"/>
                  </a:cubicBezTo>
                  <a:cubicBezTo>
                    <a:pt x="65" y="804"/>
                    <a:pt x="188" y="1021"/>
                    <a:pt x="487" y="1025"/>
                  </a:cubicBezTo>
                  <a:lnTo>
                    <a:pt x="487" y="1025"/>
                  </a:lnTo>
                  <a:cubicBezTo>
                    <a:pt x="630" y="714"/>
                    <a:pt x="572" y="394"/>
                    <a:pt x="565" y="0"/>
                  </a:cubicBezTo>
                  <a:close/>
                  <a:moveTo>
                    <a:pt x="487" y="1025"/>
                  </a:moveTo>
                  <a:cubicBezTo>
                    <a:pt x="487" y="1025"/>
                    <a:pt x="487" y="1025"/>
                    <a:pt x="487" y="1025"/>
                  </a:cubicBezTo>
                  <a:lnTo>
                    <a:pt x="488" y="1025"/>
                  </a:lnTo>
                  <a:cubicBezTo>
                    <a:pt x="488" y="1025"/>
                    <a:pt x="487" y="1025"/>
                    <a:pt x="487" y="10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"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38"/>
          <p:cNvSpPr txBox="1">
            <a:spLocks noGrp="1"/>
          </p:cNvSpPr>
          <p:nvPr>
            <p:ph type="subTitle" idx="1"/>
          </p:nvPr>
        </p:nvSpPr>
        <p:spPr>
          <a:xfrm>
            <a:off x="1896288" y="2762798"/>
            <a:ext cx="5351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8" name="Google Shape;3908;p38"/>
          <p:cNvSpPr txBox="1">
            <a:spLocks noGrp="1"/>
          </p:cNvSpPr>
          <p:nvPr>
            <p:ph type="title"/>
          </p:nvPr>
        </p:nvSpPr>
        <p:spPr>
          <a:xfrm>
            <a:off x="1896300" y="1008998"/>
            <a:ext cx="53514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1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909" name="Google Shape;390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00636" flipH="1">
            <a:off x="-2086247" y="-1655082"/>
            <a:ext cx="4473842" cy="427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0" name="Google Shape;391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2288" flipH="1">
            <a:off x="7327842" y="3532303"/>
            <a:ext cx="3948361" cy="37735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1" name="Google Shape;3911;p38"/>
          <p:cNvGrpSpPr/>
          <p:nvPr/>
        </p:nvGrpSpPr>
        <p:grpSpPr>
          <a:xfrm rot="-3765448">
            <a:off x="7838599" y="3198398"/>
            <a:ext cx="1190749" cy="1139678"/>
            <a:chOff x="4837875" y="2523025"/>
            <a:chExt cx="1450825" cy="1388600"/>
          </a:xfrm>
        </p:grpSpPr>
        <p:sp>
          <p:nvSpPr>
            <p:cNvPr id="3912" name="Google Shape;3912;p38"/>
            <p:cNvSpPr/>
            <p:nvPr/>
          </p:nvSpPr>
          <p:spPr>
            <a:xfrm>
              <a:off x="5794950" y="254067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5182775" y="3724950"/>
              <a:ext cx="102350" cy="99150"/>
            </a:xfrm>
            <a:custGeom>
              <a:avLst/>
              <a:gdLst/>
              <a:ahLst/>
              <a:cxnLst/>
              <a:rect l="l" t="t" r="r" b="b"/>
              <a:pathLst>
                <a:path w="4094" h="3966" extrusionOk="0">
                  <a:moveTo>
                    <a:pt x="2020" y="0"/>
                  </a:moveTo>
                  <a:cubicBezTo>
                    <a:pt x="1940" y="0"/>
                    <a:pt x="1875" y="44"/>
                    <a:pt x="1862" y="153"/>
                  </a:cubicBezTo>
                  <a:cubicBezTo>
                    <a:pt x="1812" y="560"/>
                    <a:pt x="1694" y="678"/>
                    <a:pt x="1545" y="678"/>
                  </a:cubicBezTo>
                  <a:cubicBezTo>
                    <a:pt x="1378" y="678"/>
                    <a:pt x="1172" y="531"/>
                    <a:pt x="976" y="473"/>
                  </a:cubicBezTo>
                  <a:cubicBezTo>
                    <a:pt x="920" y="456"/>
                    <a:pt x="864" y="449"/>
                    <a:pt x="807" y="449"/>
                  </a:cubicBezTo>
                  <a:cubicBezTo>
                    <a:pt x="702" y="449"/>
                    <a:pt x="596" y="474"/>
                    <a:pt x="493" y="512"/>
                  </a:cubicBezTo>
                  <a:cubicBezTo>
                    <a:pt x="82" y="736"/>
                    <a:pt x="1" y="1107"/>
                    <a:pt x="53" y="1527"/>
                  </a:cubicBezTo>
                  <a:cubicBezTo>
                    <a:pt x="194" y="2669"/>
                    <a:pt x="922" y="3482"/>
                    <a:pt x="2126" y="3769"/>
                  </a:cubicBezTo>
                  <a:cubicBezTo>
                    <a:pt x="2360" y="3825"/>
                    <a:pt x="2113" y="3935"/>
                    <a:pt x="2208" y="3965"/>
                  </a:cubicBezTo>
                  <a:cubicBezTo>
                    <a:pt x="3006" y="3895"/>
                    <a:pt x="3978" y="2753"/>
                    <a:pt x="4093" y="1751"/>
                  </a:cubicBezTo>
                  <a:lnTo>
                    <a:pt x="4093" y="1751"/>
                  </a:lnTo>
                  <a:cubicBezTo>
                    <a:pt x="4080" y="1752"/>
                    <a:pt x="4068" y="1753"/>
                    <a:pt x="4056" y="1753"/>
                  </a:cubicBezTo>
                  <a:cubicBezTo>
                    <a:pt x="3645" y="1753"/>
                    <a:pt x="3662" y="1161"/>
                    <a:pt x="3311" y="1151"/>
                  </a:cubicBezTo>
                  <a:cubicBezTo>
                    <a:pt x="2730" y="1134"/>
                    <a:pt x="2502" y="849"/>
                    <a:pt x="2396" y="314"/>
                  </a:cubicBezTo>
                  <a:cubicBezTo>
                    <a:pt x="2363" y="147"/>
                    <a:pt x="2166" y="0"/>
                    <a:pt x="2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5779250" y="252302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172025" y="257227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5653875" y="3398975"/>
              <a:ext cx="85650" cy="87050"/>
            </a:xfrm>
            <a:custGeom>
              <a:avLst/>
              <a:gdLst/>
              <a:ahLst/>
              <a:cxnLst/>
              <a:rect l="l" t="t" r="r" b="b"/>
              <a:pathLst>
                <a:path w="3426" h="3482" extrusionOk="0">
                  <a:moveTo>
                    <a:pt x="1397" y="1"/>
                  </a:moveTo>
                  <a:cubicBezTo>
                    <a:pt x="1028" y="1"/>
                    <a:pt x="677" y="238"/>
                    <a:pt x="294" y="726"/>
                  </a:cubicBezTo>
                  <a:cubicBezTo>
                    <a:pt x="197" y="942"/>
                    <a:pt x="43" y="1130"/>
                    <a:pt x="0" y="1372"/>
                  </a:cubicBezTo>
                  <a:cubicBezTo>
                    <a:pt x="89" y="1544"/>
                    <a:pt x="206" y="1590"/>
                    <a:pt x="331" y="1590"/>
                  </a:cubicBezTo>
                  <a:cubicBezTo>
                    <a:pt x="471" y="1590"/>
                    <a:pt x="623" y="1534"/>
                    <a:pt x="764" y="1534"/>
                  </a:cubicBezTo>
                  <a:cubicBezTo>
                    <a:pt x="766" y="1534"/>
                    <a:pt x="768" y="1534"/>
                    <a:pt x="770" y="1534"/>
                  </a:cubicBezTo>
                  <a:cubicBezTo>
                    <a:pt x="995" y="1652"/>
                    <a:pt x="1198" y="1800"/>
                    <a:pt x="1428" y="1960"/>
                  </a:cubicBezTo>
                  <a:cubicBezTo>
                    <a:pt x="1267" y="2046"/>
                    <a:pt x="1147" y="2041"/>
                    <a:pt x="1049" y="2105"/>
                  </a:cubicBezTo>
                  <a:cubicBezTo>
                    <a:pt x="1004" y="2149"/>
                    <a:pt x="971" y="2208"/>
                    <a:pt x="958" y="2272"/>
                  </a:cubicBezTo>
                  <a:cubicBezTo>
                    <a:pt x="1049" y="2570"/>
                    <a:pt x="798" y="2900"/>
                    <a:pt x="1045" y="3183"/>
                  </a:cubicBezTo>
                  <a:cubicBezTo>
                    <a:pt x="1091" y="3172"/>
                    <a:pt x="1136" y="3168"/>
                    <a:pt x="1180" y="3168"/>
                  </a:cubicBezTo>
                  <a:cubicBezTo>
                    <a:pt x="1384" y="3168"/>
                    <a:pt x="1563" y="3269"/>
                    <a:pt x="1747" y="3353"/>
                  </a:cubicBezTo>
                  <a:cubicBezTo>
                    <a:pt x="1748" y="3353"/>
                    <a:pt x="1749" y="3353"/>
                    <a:pt x="1751" y="3353"/>
                  </a:cubicBezTo>
                  <a:cubicBezTo>
                    <a:pt x="1816" y="3353"/>
                    <a:pt x="1868" y="3327"/>
                    <a:pt x="1902" y="3269"/>
                  </a:cubicBezTo>
                  <a:cubicBezTo>
                    <a:pt x="1949" y="3173"/>
                    <a:pt x="1945" y="3058"/>
                    <a:pt x="2026" y="2967"/>
                  </a:cubicBezTo>
                  <a:lnTo>
                    <a:pt x="2026" y="2967"/>
                  </a:lnTo>
                  <a:cubicBezTo>
                    <a:pt x="2014" y="3139"/>
                    <a:pt x="1850" y="3282"/>
                    <a:pt x="1955" y="3462"/>
                  </a:cubicBezTo>
                  <a:cubicBezTo>
                    <a:pt x="1995" y="3476"/>
                    <a:pt x="2032" y="3482"/>
                    <a:pt x="2068" y="3482"/>
                  </a:cubicBezTo>
                  <a:cubicBezTo>
                    <a:pt x="2268" y="3482"/>
                    <a:pt x="2400" y="3288"/>
                    <a:pt x="2582" y="3239"/>
                  </a:cubicBezTo>
                  <a:cubicBezTo>
                    <a:pt x="2840" y="3101"/>
                    <a:pt x="3203" y="3054"/>
                    <a:pt x="3103" y="2617"/>
                  </a:cubicBezTo>
                  <a:cubicBezTo>
                    <a:pt x="2989" y="2457"/>
                    <a:pt x="2689" y="2240"/>
                    <a:pt x="3006" y="2108"/>
                  </a:cubicBezTo>
                  <a:cubicBezTo>
                    <a:pt x="3426" y="1935"/>
                    <a:pt x="3240" y="1857"/>
                    <a:pt x="3114" y="1575"/>
                  </a:cubicBezTo>
                  <a:cubicBezTo>
                    <a:pt x="2867" y="1017"/>
                    <a:pt x="2258" y="784"/>
                    <a:pt x="2046" y="225"/>
                  </a:cubicBezTo>
                  <a:cubicBezTo>
                    <a:pt x="1818" y="76"/>
                    <a:pt x="1605" y="1"/>
                    <a:pt x="1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5523075" y="293902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5780075" y="257362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5610825" y="3067750"/>
              <a:ext cx="89925" cy="77475"/>
            </a:xfrm>
            <a:custGeom>
              <a:avLst/>
              <a:gdLst/>
              <a:ahLst/>
              <a:cxnLst/>
              <a:rect l="l" t="t" r="r" b="b"/>
              <a:pathLst>
                <a:path w="3597" h="3099" extrusionOk="0">
                  <a:moveTo>
                    <a:pt x="2237" y="0"/>
                  </a:moveTo>
                  <a:cubicBezTo>
                    <a:pt x="1984" y="0"/>
                    <a:pt x="1725" y="65"/>
                    <a:pt x="1485" y="202"/>
                  </a:cubicBezTo>
                  <a:cubicBezTo>
                    <a:pt x="1288" y="551"/>
                    <a:pt x="1669" y="590"/>
                    <a:pt x="1790" y="763"/>
                  </a:cubicBezTo>
                  <a:cubicBezTo>
                    <a:pt x="1950" y="991"/>
                    <a:pt x="2031" y="1272"/>
                    <a:pt x="1926" y="1487"/>
                  </a:cubicBezTo>
                  <a:cubicBezTo>
                    <a:pt x="1894" y="1552"/>
                    <a:pt x="1860" y="1576"/>
                    <a:pt x="1823" y="1576"/>
                  </a:cubicBezTo>
                  <a:cubicBezTo>
                    <a:pt x="1726" y="1576"/>
                    <a:pt x="1614" y="1413"/>
                    <a:pt x="1498" y="1413"/>
                  </a:cubicBezTo>
                  <a:cubicBezTo>
                    <a:pt x="1484" y="1413"/>
                    <a:pt x="1471" y="1415"/>
                    <a:pt x="1457" y="1420"/>
                  </a:cubicBezTo>
                  <a:cubicBezTo>
                    <a:pt x="1076" y="1510"/>
                    <a:pt x="735" y="1721"/>
                    <a:pt x="341" y="1774"/>
                  </a:cubicBezTo>
                  <a:cubicBezTo>
                    <a:pt x="42" y="1816"/>
                    <a:pt x="1" y="2021"/>
                    <a:pt x="144" y="2221"/>
                  </a:cubicBezTo>
                  <a:cubicBezTo>
                    <a:pt x="290" y="2424"/>
                    <a:pt x="427" y="2688"/>
                    <a:pt x="707" y="2688"/>
                  </a:cubicBezTo>
                  <a:cubicBezTo>
                    <a:pt x="765" y="2688"/>
                    <a:pt x="829" y="2676"/>
                    <a:pt x="901" y="2650"/>
                  </a:cubicBezTo>
                  <a:cubicBezTo>
                    <a:pt x="1008" y="2510"/>
                    <a:pt x="817" y="2192"/>
                    <a:pt x="1169" y="2192"/>
                  </a:cubicBezTo>
                  <a:cubicBezTo>
                    <a:pt x="1290" y="2197"/>
                    <a:pt x="1369" y="2264"/>
                    <a:pt x="1425" y="2365"/>
                  </a:cubicBezTo>
                  <a:cubicBezTo>
                    <a:pt x="1592" y="2524"/>
                    <a:pt x="1413" y="2704"/>
                    <a:pt x="1455" y="2870"/>
                  </a:cubicBezTo>
                  <a:cubicBezTo>
                    <a:pt x="1526" y="2994"/>
                    <a:pt x="1635" y="3064"/>
                    <a:pt x="1771" y="3095"/>
                  </a:cubicBezTo>
                  <a:cubicBezTo>
                    <a:pt x="1798" y="3097"/>
                    <a:pt x="1823" y="3098"/>
                    <a:pt x="1848" y="3098"/>
                  </a:cubicBezTo>
                  <a:cubicBezTo>
                    <a:pt x="2144" y="3098"/>
                    <a:pt x="2353" y="2948"/>
                    <a:pt x="2521" y="2695"/>
                  </a:cubicBezTo>
                  <a:cubicBezTo>
                    <a:pt x="2902" y="2123"/>
                    <a:pt x="3470" y="1667"/>
                    <a:pt x="3597" y="941"/>
                  </a:cubicBezTo>
                  <a:cubicBezTo>
                    <a:pt x="3385" y="351"/>
                    <a:pt x="2827" y="0"/>
                    <a:pt x="2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5827175" y="258697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5867425" y="3851625"/>
              <a:ext cx="60500" cy="55175"/>
            </a:xfrm>
            <a:custGeom>
              <a:avLst/>
              <a:gdLst/>
              <a:ahLst/>
              <a:cxnLst/>
              <a:rect l="l" t="t" r="r" b="b"/>
              <a:pathLst>
                <a:path w="2420" h="2207" extrusionOk="0">
                  <a:moveTo>
                    <a:pt x="1086" y="0"/>
                  </a:moveTo>
                  <a:cubicBezTo>
                    <a:pt x="961" y="0"/>
                    <a:pt x="831" y="17"/>
                    <a:pt x="696" y="52"/>
                  </a:cubicBezTo>
                  <a:cubicBezTo>
                    <a:pt x="200" y="182"/>
                    <a:pt x="1" y="922"/>
                    <a:pt x="260" y="1676"/>
                  </a:cubicBezTo>
                  <a:cubicBezTo>
                    <a:pt x="351" y="1955"/>
                    <a:pt x="490" y="2207"/>
                    <a:pt x="763" y="2207"/>
                  </a:cubicBezTo>
                  <a:cubicBezTo>
                    <a:pt x="821" y="2207"/>
                    <a:pt x="884" y="2195"/>
                    <a:pt x="955" y="2171"/>
                  </a:cubicBezTo>
                  <a:cubicBezTo>
                    <a:pt x="1464" y="1994"/>
                    <a:pt x="1260" y="1583"/>
                    <a:pt x="1147" y="1220"/>
                  </a:cubicBezTo>
                  <a:lnTo>
                    <a:pt x="1147" y="1220"/>
                  </a:lnTo>
                  <a:cubicBezTo>
                    <a:pt x="1317" y="1450"/>
                    <a:pt x="1318" y="1723"/>
                    <a:pt x="1462" y="1937"/>
                  </a:cubicBezTo>
                  <a:cubicBezTo>
                    <a:pt x="1545" y="2061"/>
                    <a:pt x="1612" y="2111"/>
                    <a:pt x="1669" y="2111"/>
                  </a:cubicBezTo>
                  <a:cubicBezTo>
                    <a:pt x="1754" y="2111"/>
                    <a:pt x="1814" y="1996"/>
                    <a:pt x="1865" y="1847"/>
                  </a:cubicBezTo>
                  <a:cubicBezTo>
                    <a:pt x="2091" y="1605"/>
                    <a:pt x="2420" y="1452"/>
                    <a:pt x="2297" y="994"/>
                  </a:cubicBezTo>
                  <a:cubicBezTo>
                    <a:pt x="2132" y="379"/>
                    <a:pt x="1675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6182425" y="264637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5555575" y="3487425"/>
              <a:ext cx="71500" cy="57475"/>
            </a:xfrm>
            <a:custGeom>
              <a:avLst/>
              <a:gdLst/>
              <a:ahLst/>
              <a:cxnLst/>
              <a:rect l="l" t="t" r="r" b="b"/>
              <a:pathLst>
                <a:path w="2860" h="2299" extrusionOk="0">
                  <a:moveTo>
                    <a:pt x="901" y="0"/>
                  </a:moveTo>
                  <a:cubicBezTo>
                    <a:pt x="590" y="0"/>
                    <a:pt x="291" y="224"/>
                    <a:pt x="1" y="670"/>
                  </a:cubicBezTo>
                  <a:cubicBezTo>
                    <a:pt x="31" y="1677"/>
                    <a:pt x="442" y="2184"/>
                    <a:pt x="1313" y="2286"/>
                  </a:cubicBezTo>
                  <a:cubicBezTo>
                    <a:pt x="1382" y="2294"/>
                    <a:pt x="1449" y="2298"/>
                    <a:pt x="1515" y="2298"/>
                  </a:cubicBezTo>
                  <a:cubicBezTo>
                    <a:pt x="2188" y="2298"/>
                    <a:pt x="2655" y="1868"/>
                    <a:pt x="2860" y="1051"/>
                  </a:cubicBezTo>
                  <a:cubicBezTo>
                    <a:pt x="2619" y="944"/>
                    <a:pt x="2606" y="690"/>
                    <a:pt x="2492" y="498"/>
                  </a:cubicBezTo>
                  <a:cubicBezTo>
                    <a:pt x="2376" y="303"/>
                    <a:pt x="2266" y="206"/>
                    <a:pt x="2140" y="206"/>
                  </a:cubicBezTo>
                  <a:cubicBezTo>
                    <a:pt x="2012" y="206"/>
                    <a:pt x="1869" y="305"/>
                    <a:pt x="1688" y="499"/>
                  </a:cubicBezTo>
                  <a:cubicBezTo>
                    <a:pt x="1720" y="692"/>
                    <a:pt x="1902" y="806"/>
                    <a:pt x="1948" y="987"/>
                  </a:cubicBezTo>
                  <a:cubicBezTo>
                    <a:pt x="2043" y="1352"/>
                    <a:pt x="1735" y="1404"/>
                    <a:pt x="1516" y="1505"/>
                  </a:cubicBezTo>
                  <a:cubicBezTo>
                    <a:pt x="1429" y="1545"/>
                    <a:pt x="1344" y="1565"/>
                    <a:pt x="1264" y="1565"/>
                  </a:cubicBezTo>
                  <a:cubicBezTo>
                    <a:pt x="1096" y="1565"/>
                    <a:pt x="950" y="1476"/>
                    <a:pt x="860" y="1297"/>
                  </a:cubicBezTo>
                  <a:cubicBezTo>
                    <a:pt x="736" y="1051"/>
                    <a:pt x="949" y="926"/>
                    <a:pt x="1123" y="803"/>
                  </a:cubicBezTo>
                  <a:cubicBezTo>
                    <a:pt x="1306" y="675"/>
                    <a:pt x="1593" y="714"/>
                    <a:pt x="1688" y="448"/>
                  </a:cubicBezTo>
                  <a:cubicBezTo>
                    <a:pt x="1416" y="150"/>
                    <a:pt x="1155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5165575" y="3712900"/>
              <a:ext cx="82425" cy="111200"/>
            </a:xfrm>
            <a:custGeom>
              <a:avLst/>
              <a:gdLst/>
              <a:ahLst/>
              <a:cxnLst/>
              <a:rect l="l" t="t" r="r" b="b"/>
              <a:pathLst>
                <a:path w="3297" h="4448" extrusionOk="0">
                  <a:moveTo>
                    <a:pt x="1664" y="1"/>
                  </a:moveTo>
                  <a:lnTo>
                    <a:pt x="1420" y="291"/>
                  </a:lnTo>
                  <a:cubicBezTo>
                    <a:pt x="1072" y="655"/>
                    <a:pt x="785" y="1074"/>
                    <a:pt x="571" y="1532"/>
                  </a:cubicBezTo>
                  <a:cubicBezTo>
                    <a:pt x="0" y="3508"/>
                    <a:pt x="1325" y="4373"/>
                    <a:pt x="2896" y="4447"/>
                  </a:cubicBezTo>
                  <a:cubicBezTo>
                    <a:pt x="2979" y="4256"/>
                    <a:pt x="3288" y="4263"/>
                    <a:pt x="3296" y="3927"/>
                  </a:cubicBezTo>
                  <a:lnTo>
                    <a:pt x="3296" y="3927"/>
                  </a:lnTo>
                  <a:cubicBezTo>
                    <a:pt x="3116" y="4048"/>
                    <a:pt x="2951" y="4105"/>
                    <a:pt x="2801" y="4105"/>
                  </a:cubicBezTo>
                  <a:cubicBezTo>
                    <a:pt x="2561" y="4105"/>
                    <a:pt x="2359" y="3959"/>
                    <a:pt x="2189" y="3698"/>
                  </a:cubicBezTo>
                  <a:cubicBezTo>
                    <a:pt x="2116" y="3586"/>
                    <a:pt x="1992" y="3599"/>
                    <a:pt x="1886" y="3559"/>
                  </a:cubicBezTo>
                  <a:cubicBezTo>
                    <a:pt x="959" y="3214"/>
                    <a:pt x="615" y="1866"/>
                    <a:pt x="1245" y="1082"/>
                  </a:cubicBezTo>
                  <a:cubicBezTo>
                    <a:pt x="1429" y="1013"/>
                    <a:pt x="1568" y="896"/>
                    <a:pt x="1646" y="712"/>
                  </a:cubicBezTo>
                  <a:cubicBezTo>
                    <a:pt x="1682" y="476"/>
                    <a:pt x="1921" y="244"/>
                    <a:pt x="1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196675" y="3718350"/>
              <a:ext cx="89200" cy="56125"/>
            </a:xfrm>
            <a:custGeom>
              <a:avLst/>
              <a:gdLst/>
              <a:ahLst/>
              <a:cxnLst/>
              <a:rect l="l" t="t" r="r" b="b"/>
              <a:pathLst>
                <a:path w="3568" h="2245" extrusionOk="0">
                  <a:moveTo>
                    <a:pt x="1441" y="1"/>
                  </a:moveTo>
                  <a:cubicBezTo>
                    <a:pt x="1060" y="1"/>
                    <a:pt x="669" y="130"/>
                    <a:pt x="321" y="396"/>
                  </a:cubicBezTo>
                  <a:lnTo>
                    <a:pt x="1" y="864"/>
                  </a:lnTo>
                  <a:cubicBezTo>
                    <a:pt x="241" y="907"/>
                    <a:pt x="464" y="857"/>
                    <a:pt x="714" y="1043"/>
                  </a:cubicBezTo>
                  <a:cubicBezTo>
                    <a:pt x="901" y="1182"/>
                    <a:pt x="1043" y="1251"/>
                    <a:pt x="1147" y="1251"/>
                  </a:cubicBezTo>
                  <a:cubicBezTo>
                    <a:pt x="1322" y="1251"/>
                    <a:pt x="1394" y="1060"/>
                    <a:pt x="1400" y="683"/>
                  </a:cubicBezTo>
                  <a:cubicBezTo>
                    <a:pt x="1402" y="577"/>
                    <a:pt x="1316" y="450"/>
                    <a:pt x="1517" y="394"/>
                  </a:cubicBezTo>
                  <a:cubicBezTo>
                    <a:pt x="1558" y="423"/>
                    <a:pt x="1657" y="455"/>
                    <a:pt x="1662" y="499"/>
                  </a:cubicBezTo>
                  <a:cubicBezTo>
                    <a:pt x="1738" y="1069"/>
                    <a:pt x="1840" y="1583"/>
                    <a:pt x="2457" y="1583"/>
                  </a:cubicBezTo>
                  <a:cubicBezTo>
                    <a:pt x="2553" y="1583"/>
                    <a:pt x="2661" y="1571"/>
                    <a:pt x="2783" y="1545"/>
                  </a:cubicBezTo>
                  <a:cubicBezTo>
                    <a:pt x="2798" y="1541"/>
                    <a:pt x="2811" y="1540"/>
                    <a:pt x="2822" y="1540"/>
                  </a:cubicBezTo>
                  <a:cubicBezTo>
                    <a:pt x="2968" y="1540"/>
                    <a:pt x="2770" y="1810"/>
                    <a:pt x="2939" y="1926"/>
                  </a:cubicBezTo>
                  <a:cubicBezTo>
                    <a:pt x="3078" y="2020"/>
                    <a:pt x="3167" y="2244"/>
                    <a:pt x="3295" y="2244"/>
                  </a:cubicBezTo>
                  <a:cubicBezTo>
                    <a:pt x="3361" y="2244"/>
                    <a:pt x="3438" y="2184"/>
                    <a:pt x="3537" y="2015"/>
                  </a:cubicBezTo>
                  <a:cubicBezTo>
                    <a:pt x="3567" y="1783"/>
                    <a:pt x="3546" y="1558"/>
                    <a:pt x="3450" y="1342"/>
                  </a:cubicBezTo>
                  <a:cubicBezTo>
                    <a:pt x="3106" y="1265"/>
                    <a:pt x="3002" y="948"/>
                    <a:pt x="2821" y="709"/>
                  </a:cubicBezTo>
                  <a:cubicBezTo>
                    <a:pt x="2466" y="242"/>
                    <a:pt x="1962" y="1"/>
                    <a:pt x="1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857750" y="3178175"/>
              <a:ext cx="86675" cy="64375"/>
            </a:xfrm>
            <a:custGeom>
              <a:avLst/>
              <a:gdLst/>
              <a:ahLst/>
              <a:cxnLst/>
              <a:rect l="l" t="t" r="r" b="b"/>
              <a:pathLst>
                <a:path w="3467" h="2575" extrusionOk="0">
                  <a:moveTo>
                    <a:pt x="3033" y="0"/>
                  </a:moveTo>
                  <a:cubicBezTo>
                    <a:pt x="2902" y="0"/>
                    <a:pt x="2813" y="138"/>
                    <a:pt x="2787" y="296"/>
                  </a:cubicBezTo>
                  <a:cubicBezTo>
                    <a:pt x="2703" y="805"/>
                    <a:pt x="2333" y="974"/>
                    <a:pt x="1941" y="1146"/>
                  </a:cubicBezTo>
                  <a:cubicBezTo>
                    <a:pt x="1818" y="1207"/>
                    <a:pt x="1711" y="1297"/>
                    <a:pt x="1628" y="1406"/>
                  </a:cubicBezTo>
                  <a:cubicBezTo>
                    <a:pt x="1485" y="1726"/>
                    <a:pt x="1266" y="1860"/>
                    <a:pt x="970" y="1860"/>
                  </a:cubicBezTo>
                  <a:cubicBezTo>
                    <a:pt x="890" y="1860"/>
                    <a:pt x="804" y="1851"/>
                    <a:pt x="713" y="1832"/>
                  </a:cubicBezTo>
                  <a:cubicBezTo>
                    <a:pt x="597" y="1808"/>
                    <a:pt x="468" y="1767"/>
                    <a:pt x="344" y="1767"/>
                  </a:cubicBezTo>
                  <a:cubicBezTo>
                    <a:pt x="221" y="1767"/>
                    <a:pt x="103" y="1807"/>
                    <a:pt x="5" y="1942"/>
                  </a:cubicBezTo>
                  <a:cubicBezTo>
                    <a:pt x="0" y="2013"/>
                    <a:pt x="36" y="2081"/>
                    <a:pt x="96" y="2120"/>
                  </a:cubicBezTo>
                  <a:cubicBezTo>
                    <a:pt x="506" y="2433"/>
                    <a:pt x="924" y="2574"/>
                    <a:pt x="1348" y="2574"/>
                  </a:cubicBezTo>
                  <a:cubicBezTo>
                    <a:pt x="1742" y="2574"/>
                    <a:pt x="2141" y="2454"/>
                    <a:pt x="2545" y="2236"/>
                  </a:cubicBezTo>
                  <a:lnTo>
                    <a:pt x="3022" y="1734"/>
                  </a:lnTo>
                  <a:cubicBezTo>
                    <a:pt x="3106" y="1542"/>
                    <a:pt x="3310" y="1460"/>
                    <a:pt x="3420" y="1292"/>
                  </a:cubicBezTo>
                  <a:lnTo>
                    <a:pt x="3420" y="1292"/>
                  </a:lnTo>
                  <a:cubicBezTo>
                    <a:pt x="3420" y="1292"/>
                    <a:pt x="3420" y="1293"/>
                    <a:pt x="3420" y="1293"/>
                  </a:cubicBezTo>
                  <a:lnTo>
                    <a:pt x="3426" y="1283"/>
                  </a:lnTo>
                  <a:lnTo>
                    <a:pt x="3426" y="1283"/>
                  </a:lnTo>
                  <a:cubicBezTo>
                    <a:pt x="3424" y="1286"/>
                    <a:pt x="3422" y="1289"/>
                    <a:pt x="3420" y="1292"/>
                  </a:cubicBezTo>
                  <a:lnTo>
                    <a:pt x="3420" y="1292"/>
                  </a:lnTo>
                  <a:cubicBezTo>
                    <a:pt x="3467" y="939"/>
                    <a:pt x="3439" y="594"/>
                    <a:pt x="3312" y="259"/>
                  </a:cubicBezTo>
                  <a:cubicBezTo>
                    <a:pt x="3331" y="221"/>
                    <a:pt x="3322" y="175"/>
                    <a:pt x="3288" y="148"/>
                  </a:cubicBezTo>
                  <a:cubicBezTo>
                    <a:pt x="3192" y="43"/>
                    <a:pt x="3106" y="0"/>
                    <a:pt x="3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910450" y="278067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6182250" y="261435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398775" y="3466925"/>
              <a:ext cx="54875" cy="49900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1294" y="1"/>
                  </a:moveTo>
                  <a:cubicBezTo>
                    <a:pt x="538" y="1"/>
                    <a:pt x="151" y="437"/>
                    <a:pt x="0" y="1154"/>
                  </a:cubicBezTo>
                  <a:cubicBezTo>
                    <a:pt x="127" y="1383"/>
                    <a:pt x="253" y="1504"/>
                    <a:pt x="377" y="1504"/>
                  </a:cubicBezTo>
                  <a:cubicBezTo>
                    <a:pt x="497" y="1504"/>
                    <a:pt x="615" y="1388"/>
                    <a:pt x="730" y="1141"/>
                  </a:cubicBezTo>
                  <a:cubicBezTo>
                    <a:pt x="778" y="1037"/>
                    <a:pt x="794" y="910"/>
                    <a:pt x="940" y="910"/>
                  </a:cubicBezTo>
                  <a:cubicBezTo>
                    <a:pt x="943" y="910"/>
                    <a:pt x="947" y="910"/>
                    <a:pt x="951" y="911"/>
                  </a:cubicBezTo>
                  <a:cubicBezTo>
                    <a:pt x="1026" y="914"/>
                    <a:pt x="1089" y="956"/>
                    <a:pt x="1097" y="1033"/>
                  </a:cubicBezTo>
                  <a:cubicBezTo>
                    <a:pt x="1112" y="1167"/>
                    <a:pt x="1017" y="1248"/>
                    <a:pt x="931" y="1327"/>
                  </a:cubicBezTo>
                  <a:cubicBezTo>
                    <a:pt x="826" y="1423"/>
                    <a:pt x="694" y="1484"/>
                    <a:pt x="585" y="1572"/>
                  </a:cubicBezTo>
                  <a:cubicBezTo>
                    <a:pt x="263" y="1832"/>
                    <a:pt x="425" y="1940"/>
                    <a:pt x="728" y="1995"/>
                  </a:cubicBezTo>
                  <a:cubicBezTo>
                    <a:pt x="806" y="1980"/>
                    <a:pt x="889" y="1943"/>
                    <a:pt x="965" y="1943"/>
                  </a:cubicBezTo>
                  <a:cubicBezTo>
                    <a:pt x="978" y="1943"/>
                    <a:pt x="990" y="1944"/>
                    <a:pt x="1003" y="1946"/>
                  </a:cubicBezTo>
                  <a:cubicBezTo>
                    <a:pt x="1124" y="1971"/>
                    <a:pt x="1237" y="1983"/>
                    <a:pt x="1340" y="1983"/>
                  </a:cubicBezTo>
                  <a:cubicBezTo>
                    <a:pt x="1920" y="1983"/>
                    <a:pt x="2194" y="1597"/>
                    <a:pt x="2118" y="861"/>
                  </a:cubicBezTo>
                  <a:cubicBezTo>
                    <a:pt x="1877" y="566"/>
                    <a:pt x="1772" y="153"/>
                    <a:pt x="1368" y="2"/>
                  </a:cubicBezTo>
                  <a:cubicBezTo>
                    <a:pt x="1343" y="1"/>
                    <a:pt x="1318" y="1"/>
                    <a:pt x="1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52800" y="3455350"/>
              <a:ext cx="64950" cy="57650"/>
            </a:xfrm>
            <a:custGeom>
              <a:avLst/>
              <a:gdLst/>
              <a:ahLst/>
              <a:cxnLst/>
              <a:rect l="l" t="t" r="r" b="b"/>
              <a:pathLst>
                <a:path w="2598" h="230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576" y="55"/>
                    <a:pt x="216" y="258"/>
                    <a:pt x="53" y="730"/>
                  </a:cubicBezTo>
                  <a:cubicBezTo>
                    <a:pt x="148" y="907"/>
                    <a:pt x="423" y="936"/>
                    <a:pt x="423" y="1195"/>
                  </a:cubicBezTo>
                  <a:cubicBezTo>
                    <a:pt x="419" y="1195"/>
                    <a:pt x="414" y="1195"/>
                    <a:pt x="410" y="1195"/>
                  </a:cubicBezTo>
                  <a:cubicBezTo>
                    <a:pt x="266" y="1195"/>
                    <a:pt x="236" y="1005"/>
                    <a:pt x="98" y="1000"/>
                  </a:cubicBezTo>
                  <a:cubicBezTo>
                    <a:pt x="66" y="1004"/>
                    <a:pt x="33" y="1007"/>
                    <a:pt x="1" y="1009"/>
                  </a:cubicBezTo>
                  <a:cubicBezTo>
                    <a:pt x="100" y="1866"/>
                    <a:pt x="655" y="2306"/>
                    <a:pt x="1626" y="2306"/>
                  </a:cubicBezTo>
                  <a:cubicBezTo>
                    <a:pt x="1773" y="2306"/>
                    <a:pt x="1930" y="2295"/>
                    <a:pt x="2096" y="2275"/>
                  </a:cubicBezTo>
                  <a:cubicBezTo>
                    <a:pt x="1978" y="2009"/>
                    <a:pt x="1946" y="1775"/>
                    <a:pt x="2202" y="1546"/>
                  </a:cubicBezTo>
                  <a:cubicBezTo>
                    <a:pt x="2400" y="1368"/>
                    <a:pt x="2597" y="1159"/>
                    <a:pt x="2530" y="843"/>
                  </a:cubicBezTo>
                  <a:cubicBezTo>
                    <a:pt x="2521" y="842"/>
                    <a:pt x="2512" y="841"/>
                    <a:pt x="2503" y="841"/>
                  </a:cubicBezTo>
                  <a:cubicBezTo>
                    <a:pt x="2279" y="841"/>
                    <a:pt x="2230" y="1153"/>
                    <a:pt x="2005" y="1153"/>
                  </a:cubicBezTo>
                  <a:cubicBezTo>
                    <a:pt x="1996" y="1153"/>
                    <a:pt x="1986" y="1152"/>
                    <a:pt x="1976" y="1151"/>
                  </a:cubicBezTo>
                  <a:cubicBezTo>
                    <a:pt x="1986" y="1138"/>
                    <a:pt x="1982" y="1114"/>
                    <a:pt x="1965" y="1084"/>
                  </a:cubicBezTo>
                  <a:cubicBezTo>
                    <a:pt x="1955" y="1066"/>
                    <a:pt x="1940" y="1057"/>
                    <a:pt x="1918" y="1057"/>
                  </a:cubicBezTo>
                  <a:cubicBezTo>
                    <a:pt x="1902" y="1057"/>
                    <a:pt x="1882" y="1062"/>
                    <a:pt x="1860" y="1073"/>
                  </a:cubicBezTo>
                  <a:lnTo>
                    <a:pt x="1861" y="1073"/>
                  </a:lnTo>
                  <a:cubicBezTo>
                    <a:pt x="1811" y="1091"/>
                    <a:pt x="1764" y="1099"/>
                    <a:pt x="1719" y="1099"/>
                  </a:cubicBezTo>
                  <a:cubicBezTo>
                    <a:pt x="1503" y="1099"/>
                    <a:pt x="1326" y="926"/>
                    <a:pt x="1115" y="905"/>
                  </a:cubicBezTo>
                  <a:cubicBezTo>
                    <a:pt x="1022" y="609"/>
                    <a:pt x="1478" y="271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5602300" y="3091075"/>
              <a:ext cx="58600" cy="71950"/>
            </a:xfrm>
            <a:custGeom>
              <a:avLst/>
              <a:gdLst/>
              <a:ahLst/>
              <a:cxnLst/>
              <a:rect l="l" t="t" r="r" b="b"/>
              <a:pathLst>
                <a:path w="2344" h="2878" extrusionOk="0">
                  <a:moveTo>
                    <a:pt x="1056" y="0"/>
                  </a:moveTo>
                  <a:cubicBezTo>
                    <a:pt x="974" y="0"/>
                    <a:pt x="892" y="9"/>
                    <a:pt x="813" y="24"/>
                  </a:cubicBezTo>
                  <a:cubicBezTo>
                    <a:pt x="373" y="105"/>
                    <a:pt x="86" y="482"/>
                    <a:pt x="5" y="959"/>
                  </a:cubicBezTo>
                  <a:cubicBezTo>
                    <a:pt x="1" y="2013"/>
                    <a:pt x="419" y="2641"/>
                    <a:pt x="1280" y="2877"/>
                  </a:cubicBezTo>
                  <a:cubicBezTo>
                    <a:pt x="1286" y="2589"/>
                    <a:pt x="901" y="2506"/>
                    <a:pt x="882" y="2247"/>
                  </a:cubicBezTo>
                  <a:cubicBezTo>
                    <a:pt x="967" y="2216"/>
                    <a:pt x="1048" y="2204"/>
                    <a:pt x="1126" y="2204"/>
                  </a:cubicBezTo>
                  <a:cubicBezTo>
                    <a:pt x="1472" y="2204"/>
                    <a:pt x="1768" y="2445"/>
                    <a:pt x="2095" y="2445"/>
                  </a:cubicBezTo>
                  <a:cubicBezTo>
                    <a:pt x="2168" y="2445"/>
                    <a:pt x="2242" y="2434"/>
                    <a:pt x="2319" y="2404"/>
                  </a:cubicBezTo>
                  <a:cubicBezTo>
                    <a:pt x="2344" y="2255"/>
                    <a:pt x="2315" y="2134"/>
                    <a:pt x="2147" y="2090"/>
                  </a:cubicBezTo>
                  <a:lnTo>
                    <a:pt x="1796" y="1850"/>
                  </a:lnTo>
                  <a:cubicBezTo>
                    <a:pt x="1655" y="1666"/>
                    <a:pt x="1431" y="1713"/>
                    <a:pt x="1248" y="1649"/>
                  </a:cubicBezTo>
                  <a:cubicBezTo>
                    <a:pt x="1244" y="1649"/>
                    <a:pt x="1240" y="1649"/>
                    <a:pt x="1236" y="1649"/>
                  </a:cubicBezTo>
                  <a:cubicBezTo>
                    <a:pt x="823" y="1649"/>
                    <a:pt x="681" y="1348"/>
                    <a:pt x="508" y="1035"/>
                  </a:cubicBezTo>
                  <a:cubicBezTo>
                    <a:pt x="1030" y="963"/>
                    <a:pt x="1522" y="945"/>
                    <a:pt x="1850" y="513"/>
                  </a:cubicBezTo>
                  <a:cubicBezTo>
                    <a:pt x="1697" y="127"/>
                    <a:pt x="1374" y="0"/>
                    <a:pt x="1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6048925" y="3238525"/>
              <a:ext cx="52050" cy="55400"/>
            </a:xfrm>
            <a:custGeom>
              <a:avLst/>
              <a:gdLst/>
              <a:ahLst/>
              <a:cxnLst/>
              <a:rect l="l" t="t" r="r" b="b"/>
              <a:pathLst>
                <a:path w="2082" h="2216" extrusionOk="0">
                  <a:moveTo>
                    <a:pt x="726" y="0"/>
                  </a:moveTo>
                  <a:cubicBezTo>
                    <a:pt x="173" y="322"/>
                    <a:pt x="1" y="854"/>
                    <a:pt x="202" y="1392"/>
                  </a:cubicBezTo>
                  <a:cubicBezTo>
                    <a:pt x="353" y="1799"/>
                    <a:pt x="623" y="2216"/>
                    <a:pt x="1142" y="2216"/>
                  </a:cubicBezTo>
                  <a:cubicBezTo>
                    <a:pt x="1204" y="2216"/>
                    <a:pt x="1270" y="2210"/>
                    <a:pt x="1340" y="2197"/>
                  </a:cubicBezTo>
                  <a:cubicBezTo>
                    <a:pt x="1264" y="1980"/>
                    <a:pt x="1340" y="1891"/>
                    <a:pt x="1564" y="1810"/>
                  </a:cubicBezTo>
                  <a:cubicBezTo>
                    <a:pt x="1908" y="1686"/>
                    <a:pt x="2081" y="1422"/>
                    <a:pt x="1947" y="1036"/>
                  </a:cubicBezTo>
                  <a:cubicBezTo>
                    <a:pt x="1834" y="808"/>
                    <a:pt x="1896" y="477"/>
                    <a:pt x="1560" y="379"/>
                  </a:cubicBezTo>
                  <a:cubicBezTo>
                    <a:pt x="1435" y="388"/>
                    <a:pt x="1372" y="476"/>
                    <a:pt x="1308" y="565"/>
                  </a:cubicBezTo>
                  <a:cubicBezTo>
                    <a:pt x="1249" y="465"/>
                    <a:pt x="1334" y="362"/>
                    <a:pt x="1303" y="260"/>
                  </a:cubicBezTo>
                  <a:cubicBezTo>
                    <a:pt x="1183" y="14"/>
                    <a:pt x="869" y="196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5201675" y="3709675"/>
              <a:ext cx="81250" cy="45400"/>
            </a:xfrm>
            <a:custGeom>
              <a:avLst/>
              <a:gdLst/>
              <a:ahLst/>
              <a:cxnLst/>
              <a:rect l="l" t="t" r="r" b="b"/>
              <a:pathLst>
                <a:path w="3250" h="1816" extrusionOk="0">
                  <a:moveTo>
                    <a:pt x="1218" y="1"/>
                  </a:moveTo>
                  <a:cubicBezTo>
                    <a:pt x="919" y="1"/>
                    <a:pt x="587" y="43"/>
                    <a:pt x="220" y="127"/>
                  </a:cubicBezTo>
                  <a:cubicBezTo>
                    <a:pt x="315" y="354"/>
                    <a:pt x="1" y="513"/>
                    <a:pt x="121" y="742"/>
                  </a:cubicBezTo>
                  <a:cubicBezTo>
                    <a:pt x="601" y="596"/>
                    <a:pt x="943" y="510"/>
                    <a:pt x="1226" y="510"/>
                  </a:cubicBezTo>
                  <a:cubicBezTo>
                    <a:pt x="1762" y="510"/>
                    <a:pt x="2085" y="820"/>
                    <a:pt x="2732" y="1620"/>
                  </a:cubicBezTo>
                  <a:cubicBezTo>
                    <a:pt x="2819" y="1728"/>
                    <a:pt x="2916" y="1816"/>
                    <a:pt x="3024" y="1816"/>
                  </a:cubicBezTo>
                  <a:cubicBezTo>
                    <a:pt x="3094" y="1816"/>
                    <a:pt x="3169" y="1779"/>
                    <a:pt x="3250" y="1689"/>
                  </a:cubicBezTo>
                  <a:cubicBezTo>
                    <a:pt x="2942" y="549"/>
                    <a:pt x="2292" y="1"/>
                    <a:pt x="1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5979450" y="3294575"/>
              <a:ext cx="55350" cy="54925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1473" y="0"/>
                  </a:moveTo>
                  <a:cubicBezTo>
                    <a:pt x="1160" y="31"/>
                    <a:pt x="1136" y="181"/>
                    <a:pt x="1302" y="410"/>
                  </a:cubicBezTo>
                  <a:cubicBezTo>
                    <a:pt x="1413" y="565"/>
                    <a:pt x="1551" y="721"/>
                    <a:pt x="1257" y="832"/>
                  </a:cubicBezTo>
                  <a:cubicBezTo>
                    <a:pt x="1045" y="929"/>
                    <a:pt x="1103" y="1199"/>
                    <a:pt x="943" y="1331"/>
                  </a:cubicBezTo>
                  <a:cubicBezTo>
                    <a:pt x="892" y="1371"/>
                    <a:pt x="845" y="1386"/>
                    <a:pt x="800" y="1386"/>
                  </a:cubicBezTo>
                  <a:cubicBezTo>
                    <a:pt x="697" y="1386"/>
                    <a:pt x="607" y="1305"/>
                    <a:pt x="506" y="1264"/>
                  </a:cubicBezTo>
                  <a:cubicBezTo>
                    <a:pt x="373" y="1209"/>
                    <a:pt x="275" y="1185"/>
                    <a:pt x="205" y="1185"/>
                  </a:cubicBezTo>
                  <a:cubicBezTo>
                    <a:pt x="1" y="1185"/>
                    <a:pt x="39" y="1394"/>
                    <a:pt x="161" y="1672"/>
                  </a:cubicBezTo>
                  <a:cubicBezTo>
                    <a:pt x="349" y="2049"/>
                    <a:pt x="633" y="2197"/>
                    <a:pt x="954" y="2197"/>
                  </a:cubicBezTo>
                  <a:cubicBezTo>
                    <a:pt x="1100" y="2197"/>
                    <a:pt x="1254" y="2166"/>
                    <a:pt x="1410" y="2113"/>
                  </a:cubicBezTo>
                  <a:cubicBezTo>
                    <a:pt x="1910" y="1944"/>
                    <a:pt x="2213" y="1549"/>
                    <a:pt x="2190" y="1004"/>
                  </a:cubicBezTo>
                  <a:cubicBezTo>
                    <a:pt x="2171" y="538"/>
                    <a:pt x="2119" y="42"/>
                    <a:pt x="1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5555575" y="3472425"/>
              <a:ext cx="71500" cy="43775"/>
            </a:xfrm>
            <a:custGeom>
              <a:avLst/>
              <a:gdLst/>
              <a:ahLst/>
              <a:cxnLst/>
              <a:rect l="l" t="t" r="r" b="b"/>
              <a:pathLst>
                <a:path w="2860" h="1751" extrusionOk="0">
                  <a:moveTo>
                    <a:pt x="1689" y="1052"/>
                  </a:moveTo>
                  <a:cubicBezTo>
                    <a:pt x="1689" y="1052"/>
                    <a:pt x="1689" y="1052"/>
                    <a:pt x="1689" y="1053"/>
                  </a:cubicBezTo>
                  <a:lnTo>
                    <a:pt x="1690" y="1053"/>
                  </a:lnTo>
                  <a:cubicBezTo>
                    <a:pt x="1690" y="1052"/>
                    <a:pt x="1690" y="1052"/>
                    <a:pt x="1689" y="1052"/>
                  </a:cubicBezTo>
                  <a:close/>
                  <a:moveTo>
                    <a:pt x="1031" y="0"/>
                  </a:moveTo>
                  <a:cubicBezTo>
                    <a:pt x="455" y="0"/>
                    <a:pt x="187" y="385"/>
                    <a:pt x="1" y="1270"/>
                  </a:cubicBezTo>
                  <a:cubicBezTo>
                    <a:pt x="62" y="1298"/>
                    <a:pt x="133" y="1325"/>
                    <a:pt x="190" y="1325"/>
                  </a:cubicBezTo>
                  <a:cubicBezTo>
                    <a:pt x="257" y="1325"/>
                    <a:pt x="306" y="1289"/>
                    <a:pt x="303" y="1175"/>
                  </a:cubicBezTo>
                  <a:cubicBezTo>
                    <a:pt x="296" y="827"/>
                    <a:pt x="477" y="764"/>
                    <a:pt x="675" y="764"/>
                  </a:cubicBezTo>
                  <a:cubicBezTo>
                    <a:pt x="760" y="764"/>
                    <a:pt x="848" y="776"/>
                    <a:pt x="925" y="781"/>
                  </a:cubicBezTo>
                  <a:cubicBezTo>
                    <a:pt x="1187" y="799"/>
                    <a:pt x="1467" y="868"/>
                    <a:pt x="1689" y="1052"/>
                  </a:cubicBezTo>
                  <a:lnTo>
                    <a:pt x="1689" y="1052"/>
                  </a:lnTo>
                  <a:cubicBezTo>
                    <a:pt x="1835" y="977"/>
                    <a:pt x="1965" y="930"/>
                    <a:pt x="2074" y="930"/>
                  </a:cubicBezTo>
                  <a:cubicBezTo>
                    <a:pt x="2253" y="930"/>
                    <a:pt x="2378" y="1055"/>
                    <a:pt x="2431" y="1381"/>
                  </a:cubicBezTo>
                  <a:cubicBezTo>
                    <a:pt x="2451" y="1510"/>
                    <a:pt x="2473" y="1750"/>
                    <a:pt x="2637" y="1750"/>
                  </a:cubicBezTo>
                  <a:cubicBezTo>
                    <a:pt x="2692" y="1750"/>
                    <a:pt x="2763" y="1723"/>
                    <a:pt x="2855" y="1655"/>
                  </a:cubicBezTo>
                  <a:lnTo>
                    <a:pt x="2855" y="1655"/>
                  </a:lnTo>
                  <a:cubicBezTo>
                    <a:pt x="2856" y="1656"/>
                    <a:pt x="2856" y="1657"/>
                    <a:pt x="2856" y="1658"/>
                  </a:cubicBezTo>
                  <a:lnTo>
                    <a:pt x="2860" y="1651"/>
                  </a:lnTo>
                  <a:lnTo>
                    <a:pt x="2860" y="1651"/>
                  </a:lnTo>
                  <a:cubicBezTo>
                    <a:pt x="2858" y="1652"/>
                    <a:pt x="2857" y="1653"/>
                    <a:pt x="2855" y="1655"/>
                  </a:cubicBezTo>
                  <a:lnTo>
                    <a:pt x="2855" y="1655"/>
                  </a:lnTo>
                  <a:cubicBezTo>
                    <a:pt x="2792" y="1396"/>
                    <a:pt x="2813" y="1117"/>
                    <a:pt x="2668" y="879"/>
                  </a:cubicBezTo>
                  <a:cubicBezTo>
                    <a:pt x="2653" y="835"/>
                    <a:pt x="2618" y="801"/>
                    <a:pt x="2574" y="789"/>
                  </a:cubicBezTo>
                  <a:cubicBezTo>
                    <a:pt x="2395" y="598"/>
                    <a:pt x="2332" y="294"/>
                    <a:pt x="2026" y="228"/>
                  </a:cubicBezTo>
                  <a:cubicBezTo>
                    <a:pt x="1617" y="80"/>
                    <a:pt x="1292" y="0"/>
                    <a:pt x="1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5690350" y="3457600"/>
              <a:ext cx="49850" cy="54650"/>
            </a:xfrm>
            <a:custGeom>
              <a:avLst/>
              <a:gdLst/>
              <a:ahLst/>
              <a:cxnLst/>
              <a:rect l="l" t="t" r="r" b="b"/>
              <a:pathLst>
                <a:path w="1994" h="2186" extrusionOk="0">
                  <a:moveTo>
                    <a:pt x="1739" y="1"/>
                  </a:moveTo>
                  <a:cubicBezTo>
                    <a:pt x="1665" y="1"/>
                    <a:pt x="1602" y="70"/>
                    <a:pt x="1557" y="247"/>
                  </a:cubicBezTo>
                  <a:cubicBezTo>
                    <a:pt x="1647" y="695"/>
                    <a:pt x="1224" y="605"/>
                    <a:pt x="1028" y="753"/>
                  </a:cubicBezTo>
                  <a:cubicBezTo>
                    <a:pt x="848" y="995"/>
                    <a:pt x="708" y="1263"/>
                    <a:pt x="450" y="1451"/>
                  </a:cubicBezTo>
                  <a:cubicBezTo>
                    <a:pt x="0" y="1777"/>
                    <a:pt x="75" y="2033"/>
                    <a:pt x="594" y="2185"/>
                  </a:cubicBezTo>
                  <a:cubicBezTo>
                    <a:pt x="1611" y="1934"/>
                    <a:pt x="1962" y="1430"/>
                    <a:pt x="1994" y="177"/>
                  </a:cubicBezTo>
                  <a:cubicBezTo>
                    <a:pt x="1901" y="73"/>
                    <a:pt x="1814" y="1"/>
                    <a:pt x="1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600525" y="3072800"/>
              <a:ext cx="67900" cy="42225"/>
            </a:xfrm>
            <a:custGeom>
              <a:avLst/>
              <a:gdLst/>
              <a:ahLst/>
              <a:cxnLst/>
              <a:rect l="l" t="t" r="r" b="b"/>
              <a:pathLst>
                <a:path w="2716" h="1689" extrusionOk="0">
                  <a:moveTo>
                    <a:pt x="1898" y="0"/>
                  </a:moveTo>
                  <a:cubicBezTo>
                    <a:pt x="1284" y="247"/>
                    <a:pt x="771" y="645"/>
                    <a:pt x="272" y="1070"/>
                  </a:cubicBezTo>
                  <a:cubicBezTo>
                    <a:pt x="63" y="1247"/>
                    <a:pt x="0" y="1438"/>
                    <a:pt x="76" y="1689"/>
                  </a:cubicBezTo>
                  <a:cubicBezTo>
                    <a:pt x="466" y="1101"/>
                    <a:pt x="671" y="841"/>
                    <a:pt x="973" y="841"/>
                  </a:cubicBezTo>
                  <a:cubicBezTo>
                    <a:pt x="1198" y="841"/>
                    <a:pt x="1475" y="984"/>
                    <a:pt x="1921" y="1244"/>
                  </a:cubicBezTo>
                  <a:cubicBezTo>
                    <a:pt x="2051" y="1350"/>
                    <a:pt x="1972" y="1682"/>
                    <a:pt x="2197" y="1682"/>
                  </a:cubicBezTo>
                  <a:cubicBezTo>
                    <a:pt x="2236" y="1682"/>
                    <a:pt x="2284" y="1672"/>
                    <a:pt x="2343" y="1649"/>
                  </a:cubicBezTo>
                  <a:cubicBezTo>
                    <a:pt x="2590" y="1555"/>
                    <a:pt x="2533" y="1353"/>
                    <a:pt x="2579" y="1128"/>
                  </a:cubicBezTo>
                  <a:cubicBezTo>
                    <a:pt x="2715" y="463"/>
                    <a:pt x="2054" y="406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840225" y="300230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4837875" y="3422950"/>
              <a:ext cx="55275" cy="52875"/>
            </a:xfrm>
            <a:custGeom>
              <a:avLst/>
              <a:gdLst/>
              <a:ahLst/>
              <a:cxnLst/>
              <a:rect l="l" t="t" r="r" b="b"/>
              <a:pathLst>
                <a:path w="2211" h="2115" extrusionOk="0">
                  <a:moveTo>
                    <a:pt x="1163" y="1"/>
                  </a:moveTo>
                  <a:cubicBezTo>
                    <a:pt x="649" y="1"/>
                    <a:pt x="233" y="404"/>
                    <a:pt x="1" y="1175"/>
                  </a:cubicBezTo>
                  <a:cubicBezTo>
                    <a:pt x="230" y="1560"/>
                    <a:pt x="529" y="1877"/>
                    <a:pt x="910" y="2114"/>
                  </a:cubicBezTo>
                  <a:cubicBezTo>
                    <a:pt x="1052" y="2096"/>
                    <a:pt x="1195" y="2078"/>
                    <a:pt x="1337" y="2061"/>
                  </a:cubicBezTo>
                  <a:cubicBezTo>
                    <a:pt x="1639" y="1885"/>
                    <a:pt x="1519" y="1757"/>
                    <a:pt x="1288" y="1642"/>
                  </a:cubicBezTo>
                  <a:cubicBezTo>
                    <a:pt x="1042" y="1609"/>
                    <a:pt x="808" y="1566"/>
                    <a:pt x="901" y="1220"/>
                  </a:cubicBezTo>
                  <a:cubicBezTo>
                    <a:pt x="970" y="951"/>
                    <a:pt x="1182" y="880"/>
                    <a:pt x="1422" y="852"/>
                  </a:cubicBezTo>
                  <a:cubicBezTo>
                    <a:pt x="1464" y="835"/>
                    <a:pt x="1516" y="829"/>
                    <a:pt x="1573" y="829"/>
                  </a:cubicBezTo>
                  <a:cubicBezTo>
                    <a:pt x="1665" y="829"/>
                    <a:pt x="1769" y="843"/>
                    <a:pt x="1861" y="843"/>
                  </a:cubicBezTo>
                  <a:cubicBezTo>
                    <a:pt x="2067" y="843"/>
                    <a:pt x="2211" y="773"/>
                    <a:pt x="2014" y="321"/>
                  </a:cubicBezTo>
                  <a:cubicBezTo>
                    <a:pt x="1713" y="106"/>
                    <a:pt x="1425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651025" y="3324950"/>
              <a:ext cx="42500" cy="38275"/>
            </a:xfrm>
            <a:custGeom>
              <a:avLst/>
              <a:gdLst/>
              <a:ahLst/>
              <a:cxnLst/>
              <a:rect l="l" t="t" r="r" b="b"/>
              <a:pathLst>
                <a:path w="1700" h="1531" extrusionOk="0">
                  <a:moveTo>
                    <a:pt x="861" y="0"/>
                  </a:moveTo>
                  <a:cubicBezTo>
                    <a:pt x="599" y="0"/>
                    <a:pt x="355" y="164"/>
                    <a:pt x="139" y="371"/>
                  </a:cubicBezTo>
                  <a:cubicBezTo>
                    <a:pt x="5" y="760"/>
                    <a:pt x="0" y="1181"/>
                    <a:pt x="337" y="1388"/>
                  </a:cubicBezTo>
                  <a:cubicBezTo>
                    <a:pt x="469" y="1469"/>
                    <a:pt x="636" y="1531"/>
                    <a:pt x="799" y="1531"/>
                  </a:cubicBezTo>
                  <a:cubicBezTo>
                    <a:pt x="992" y="1531"/>
                    <a:pt x="1180" y="1445"/>
                    <a:pt x="1300" y="1202"/>
                  </a:cubicBezTo>
                  <a:cubicBezTo>
                    <a:pt x="1485" y="829"/>
                    <a:pt x="1700" y="381"/>
                    <a:pt x="1200" y="95"/>
                  </a:cubicBezTo>
                  <a:cubicBezTo>
                    <a:pt x="1084" y="29"/>
                    <a:pt x="971" y="0"/>
                    <a:pt x="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100350" y="3665225"/>
              <a:ext cx="46675" cy="43450"/>
            </a:xfrm>
            <a:custGeom>
              <a:avLst/>
              <a:gdLst/>
              <a:ahLst/>
              <a:cxnLst/>
              <a:rect l="l" t="t" r="r" b="b"/>
              <a:pathLst>
                <a:path w="1867" h="1738" extrusionOk="0">
                  <a:moveTo>
                    <a:pt x="1033" y="1"/>
                  </a:moveTo>
                  <a:cubicBezTo>
                    <a:pt x="846" y="344"/>
                    <a:pt x="446" y="529"/>
                    <a:pt x="355" y="948"/>
                  </a:cubicBezTo>
                  <a:cubicBezTo>
                    <a:pt x="335" y="1039"/>
                    <a:pt x="285" y="1060"/>
                    <a:pt x="226" y="1060"/>
                  </a:cubicBezTo>
                  <a:cubicBezTo>
                    <a:pt x="174" y="1060"/>
                    <a:pt x="114" y="1043"/>
                    <a:pt x="60" y="1043"/>
                  </a:cubicBezTo>
                  <a:cubicBezTo>
                    <a:pt x="39" y="1043"/>
                    <a:pt x="19" y="1046"/>
                    <a:pt x="1" y="1053"/>
                  </a:cubicBezTo>
                  <a:cubicBezTo>
                    <a:pt x="37" y="1276"/>
                    <a:pt x="2" y="1530"/>
                    <a:pt x="272" y="1654"/>
                  </a:cubicBezTo>
                  <a:cubicBezTo>
                    <a:pt x="397" y="1711"/>
                    <a:pt x="538" y="1738"/>
                    <a:pt x="680" y="1738"/>
                  </a:cubicBezTo>
                  <a:cubicBezTo>
                    <a:pt x="1066" y="1738"/>
                    <a:pt x="1467" y="1543"/>
                    <a:pt x="1609" y="1235"/>
                  </a:cubicBezTo>
                  <a:cubicBezTo>
                    <a:pt x="1866" y="680"/>
                    <a:pt x="1676" y="274"/>
                    <a:pt x="1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484650" y="299362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655975" y="3091250"/>
              <a:ext cx="46950" cy="65950"/>
            </a:xfrm>
            <a:custGeom>
              <a:avLst/>
              <a:gdLst/>
              <a:ahLst/>
              <a:cxnLst/>
              <a:rect l="l" t="t" r="r" b="b"/>
              <a:pathLst>
                <a:path w="1878" h="2638" extrusionOk="0">
                  <a:moveTo>
                    <a:pt x="1791" y="1"/>
                  </a:moveTo>
                  <a:cubicBezTo>
                    <a:pt x="1391" y="526"/>
                    <a:pt x="930" y="1018"/>
                    <a:pt x="615" y="1590"/>
                  </a:cubicBezTo>
                  <a:cubicBezTo>
                    <a:pt x="453" y="1887"/>
                    <a:pt x="236" y="1961"/>
                    <a:pt x="0" y="2082"/>
                  </a:cubicBezTo>
                  <a:cubicBezTo>
                    <a:pt x="51" y="2173"/>
                    <a:pt x="103" y="2263"/>
                    <a:pt x="155" y="2355"/>
                  </a:cubicBezTo>
                  <a:cubicBezTo>
                    <a:pt x="270" y="2450"/>
                    <a:pt x="415" y="2509"/>
                    <a:pt x="502" y="2638"/>
                  </a:cubicBezTo>
                  <a:cubicBezTo>
                    <a:pt x="831" y="2507"/>
                    <a:pt x="1207" y="2382"/>
                    <a:pt x="1324" y="2032"/>
                  </a:cubicBezTo>
                  <a:cubicBezTo>
                    <a:pt x="1546" y="1375"/>
                    <a:pt x="1877" y="733"/>
                    <a:pt x="1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706750" y="302102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6216500" y="284457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6224425" y="285660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490375" y="300082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125175" y="3492600"/>
              <a:ext cx="40750" cy="35700"/>
            </a:xfrm>
            <a:custGeom>
              <a:avLst/>
              <a:gdLst/>
              <a:ahLst/>
              <a:cxnLst/>
              <a:rect l="l" t="t" r="r" b="b"/>
              <a:pathLst>
                <a:path w="1630" h="1428" extrusionOk="0">
                  <a:moveTo>
                    <a:pt x="731" y="0"/>
                  </a:moveTo>
                  <a:cubicBezTo>
                    <a:pt x="611" y="0"/>
                    <a:pt x="494" y="51"/>
                    <a:pt x="393" y="195"/>
                  </a:cubicBezTo>
                  <a:cubicBezTo>
                    <a:pt x="143" y="555"/>
                    <a:pt x="1" y="961"/>
                    <a:pt x="385" y="1219"/>
                  </a:cubicBezTo>
                  <a:cubicBezTo>
                    <a:pt x="561" y="1371"/>
                    <a:pt x="713" y="1428"/>
                    <a:pt x="846" y="1428"/>
                  </a:cubicBezTo>
                  <a:cubicBezTo>
                    <a:pt x="1098" y="1428"/>
                    <a:pt x="1280" y="1223"/>
                    <a:pt x="1414" y="1067"/>
                  </a:cubicBezTo>
                  <a:cubicBezTo>
                    <a:pt x="1630" y="815"/>
                    <a:pt x="1586" y="393"/>
                    <a:pt x="1267" y="213"/>
                  </a:cubicBezTo>
                  <a:cubicBezTo>
                    <a:pt x="1117" y="129"/>
                    <a:pt x="921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612725" y="3138750"/>
              <a:ext cx="58875" cy="26700"/>
            </a:xfrm>
            <a:custGeom>
              <a:avLst/>
              <a:gdLst/>
              <a:ahLst/>
              <a:cxnLst/>
              <a:rect l="l" t="t" r="r" b="b"/>
              <a:pathLst>
                <a:path w="2355" h="1068" extrusionOk="0">
                  <a:moveTo>
                    <a:pt x="347" y="1"/>
                  </a:moveTo>
                  <a:cubicBezTo>
                    <a:pt x="272" y="1"/>
                    <a:pt x="210" y="38"/>
                    <a:pt x="168" y="144"/>
                  </a:cubicBezTo>
                  <a:cubicBezTo>
                    <a:pt x="1" y="572"/>
                    <a:pt x="588" y="718"/>
                    <a:pt x="863" y="970"/>
                  </a:cubicBezTo>
                  <a:cubicBezTo>
                    <a:pt x="1020" y="1039"/>
                    <a:pt x="1169" y="1068"/>
                    <a:pt x="1314" y="1068"/>
                  </a:cubicBezTo>
                  <a:cubicBezTo>
                    <a:pt x="1639" y="1068"/>
                    <a:pt x="1938" y="921"/>
                    <a:pt x="2232" y="738"/>
                  </a:cubicBezTo>
                  <a:cubicBezTo>
                    <a:pt x="2257" y="636"/>
                    <a:pt x="2355" y="529"/>
                    <a:pt x="2251" y="433"/>
                  </a:cubicBezTo>
                  <a:cubicBezTo>
                    <a:pt x="2206" y="392"/>
                    <a:pt x="2159" y="376"/>
                    <a:pt x="2113" y="376"/>
                  </a:cubicBezTo>
                  <a:cubicBezTo>
                    <a:pt x="2036" y="376"/>
                    <a:pt x="1959" y="418"/>
                    <a:pt x="1885" y="455"/>
                  </a:cubicBezTo>
                  <a:cubicBezTo>
                    <a:pt x="1846" y="471"/>
                    <a:pt x="1811" y="477"/>
                    <a:pt x="1777" y="477"/>
                  </a:cubicBezTo>
                  <a:cubicBezTo>
                    <a:pt x="1544" y="477"/>
                    <a:pt x="1427" y="148"/>
                    <a:pt x="1203" y="148"/>
                  </a:cubicBezTo>
                  <a:cubicBezTo>
                    <a:pt x="1170" y="148"/>
                    <a:pt x="1134" y="156"/>
                    <a:pt x="1095" y="172"/>
                  </a:cubicBezTo>
                  <a:cubicBezTo>
                    <a:pt x="1056" y="189"/>
                    <a:pt x="1015" y="196"/>
                    <a:pt x="974" y="196"/>
                  </a:cubicBezTo>
                  <a:cubicBezTo>
                    <a:pt x="756" y="196"/>
                    <a:pt x="518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6073400" y="3237200"/>
              <a:ext cx="40250" cy="56250"/>
            </a:xfrm>
            <a:custGeom>
              <a:avLst/>
              <a:gdLst/>
              <a:ahLst/>
              <a:cxnLst/>
              <a:rect l="l" t="t" r="r" b="b"/>
              <a:pathLst>
                <a:path w="1610" h="2250" extrusionOk="0">
                  <a:moveTo>
                    <a:pt x="792" y="0"/>
                  </a:moveTo>
                  <a:cubicBezTo>
                    <a:pt x="518" y="0"/>
                    <a:pt x="509" y="171"/>
                    <a:pt x="659" y="341"/>
                  </a:cubicBezTo>
                  <a:cubicBezTo>
                    <a:pt x="883" y="596"/>
                    <a:pt x="825" y="853"/>
                    <a:pt x="755" y="1127"/>
                  </a:cubicBezTo>
                  <a:cubicBezTo>
                    <a:pt x="1072" y="1548"/>
                    <a:pt x="727" y="1642"/>
                    <a:pt x="440" y="1754"/>
                  </a:cubicBezTo>
                  <a:cubicBezTo>
                    <a:pt x="118" y="1879"/>
                    <a:pt x="0" y="2024"/>
                    <a:pt x="361" y="2250"/>
                  </a:cubicBezTo>
                  <a:cubicBezTo>
                    <a:pt x="1262" y="2203"/>
                    <a:pt x="1609" y="1814"/>
                    <a:pt x="1514" y="963"/>
                  </a:cubicBezTo>
                  <a:cubicBezTo>
                    <a:pt x="1479" y="633"/>
                    <a:pt x="1284" y="387"/>
                    <a:pt x="1080" y="147"/>
                  </a:cubicBezTo>
                  <a:cubicBezTo>
                    <a:pt x="998" y="98"/>
                    <a:pt x="915" y="50"/>
                    <a:pt x="834" y="2"/>
                  </a:cubicBezTo>
                  <a:cubicBezTo>
                    <a:pt x="819" y="1"/>
                    <a:pt x="805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215625" y="2988950"/>
              <a:ext cx="44475" cy="45850"/>
            </a:xfrm>
            <a:custGeom>
              <a:avLst/>
              <a:gdLst/>
              <a:ahLst/>
              <a:cxnLst/>
              <a:rect l="l" t="t" r="r" b="b"/>
              <a:pathLst>
                <a:path w="1779" h="1834" extrusionOk="0">
                  <a:moveTo>
                    <a:pt x="851" y="1"/>
                  </a:moveTo>
                  <a:cubicBezTo>
                    <a:pt x="622" y="1"/>
                    <a:pt x="426" y="124"/>
                    <a:pt x="261" y="363"/>
                  </a:cubicBezTo>
                  <a:cubicBezTo>
                    <a:pt x="0" y="739"/>
                    <a:pt x="8" y="1127"/>
                    <a:pt x="273" y="1481"/>
                  </a:cubicBezTo>
                  <a:cubicBezTo>
                    <a:pt x="436" y="1698"/>
                    <a:pt x="636" y="1834"/>
                    <a:pt x="868" y="1834"/>
                  </a:cubicBezTo>
                  <a:cubicBezTo>
                    <a:pt x="990" y="1834"/>
                    <a:pt x="1120" y="1796"/>
                    <a:pt x="1260" y="1713"/>
                  </a:cubicBezTo>
                  <a:cubicBezTo>
                    <a:pt x="1471" y="1448"/>
                    <a:pt x="1155" y="1449"/>
                    <a:pt x="1065" y="1337"/>
                  </a:cubicBezTo>
                  <a:cubicBezTo>
                    <a:pt x="995" y="1284"/>
                    <a:pt x="929" y="1226"/>
                    <a:pt x="885" y="1148"/>
                  </a:cubicBezTo>
                  <a:cubicBezTo>
                    <a:pt x="864" y="897"/>
                    <a:pt x="913" y="728"/>
                    <a:pt x="1136" y="728"/>
                  </a:cubicBezTo>
                  <a:cubicBezTo>
                    <a:pt x="1184" y="728"/>
                    <a:pt x="1240" y="736"/>
                    <a:pt x="1304" y="752"/>
                  </a:cubicBezTo>
                  <a:cubicBezTo>
                    <a:pt x="1391" y="774"/>
                    <a:pt x="1490" y="828"/>
                    <a:pt x="1581" y="828"/>
                  </a:cubicBezTo>
                  <a:cubicBezTo>
                    <a:pt x="1653" y="828"/>
                    <a:pt x="1720" y="795"/>
                    <a:pt x="1775" y="686"/>
                  </a:cubicBezTo>
                  <a:cubicBezTo>
                    <a:pt x="1778" y="653"/>
                    <a:pt x="1757" y="622"/>
                    <a:pt x="1723" y="613"/>
                  </a:cubicBezTo>
                  <a:cubicBezTo>
                    <a:pt x="1566" y="443"/>
                    <a:pt x="1524" y="160"/>
                    <a:pt x="1242" y="107"/>
                  </a:cubicBezTo>
                  <a:cubicBezTo>
                    <a:pt x="1102" y="36"/>
                    <a:pt x="972" y="1"/>
                    <a:pt x="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37275" y="292935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905400" y="3154275"/>
              <a:ext cx="37175" cy="55875"/>
            </a:xfrm>
            <a:custGeom>
              <a:avLst/>
              <a:gdLst/>
              <a:ahLst/>
              <a:cxnLst/>
              <a:rect l="l" t="t" r="r" b="b"/>
              <a:pathLst>
                <a:path w="1487" h="2235" extrusionOk="0">
                  <a:moveTo>
                    <a:pt x="431" y="0"/>
                  </a:moveTo>
                  <a:cubicBezTo>
                    <a:pt x="383" y="0"/>
                    <a:pt x="332" y="10"/>
                    <a:pt x="279" y="34"/>
                  </a:cubicBezTo>
                  <a:cubicBezTo>
                    <a:pt x="117" y="221"/>
                    <a:pt x="98" y="475"/>
                    <a:pt x="235" y="622"/>
                  </a:cubicBezTo>
                  <a:cubicBezTo>
                    <a:pt x="655" y="1072"/>
                    <a:pt x="516" y="1397"/>
                    <a:pt x="92" y="1721"/>
                  </a:cubicBezTo>
                  <a:cubicBezTo>
                    <a:pt x="3" y="1788"/>
                    <a:pt x="2" y="1933"/>
                    <a:pt x="0" y="2052"/>
                  </a:cubicBezTo>
                  <a:cubicBezTo>
                    <a:pt x="5" y="2119"/>
                    <a:pt x="29" y="2184"/>
                    <a:pt x="72" y="2235"/>
                  </a:cubicBezTo>
                  <a:cubicBezTo>
                    <a:pt x="522" y="2079"/>
                    <a:pt x="1036" y="2001"/>
                    <a:pt x="996" y="1327"/>
                  </a:cubicBezTo>
                  <a:cubicBezTo>
                    <a:pt x="984" y="1148"/>
                    <a:pt x="1073" y="1067"/>
                    <a:pt x="1206" y="1067"/>
                  </a:cubicBezTo>
                  <a:cubicBezTo>
                    <a:pt x="1259" y="1067"/>
                    <a:pt x="1319" y="1080"/>
                    <a:pt x="1382" y="1104"/>
                  </a:cubicBezTo>
                  <a:cubicBezTo>
                    <a:pt x="1486" y="645"/>
                    <a:pt x="1312" y="330"/>
                    <a:pt x="886" y="145"/>
                  </a:cubicBezTo>
                  <a:cubicBezTo>
                    <a:pt x="733" y="106"/>
                    <a:pt x="592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4856700" y="3440975"/>
              <a:ext cx="34625" cy="34775"/>
            </a:xfrm>
            <a:custGeom>
              <a:avLst/>
              <a:gdLst/>
              <a:ahLst/>
              <a:cxnLst/>
              <a:rect l="l" t="t" r="r" b="b"/>
              <a:pathLst>
                <a:path w="1385" h="1391" extrusionOk="0">
                  <a:moveTo>
                    <a:pt x="479" y="0"/>
                  </a:moveTo>
                  <a:cubicBezTo>
                    <a:pt x="223" y="0"/>
                    <a:pt x="12" y="68"/>
                    <a:pt x="1" y="434"/>
                  </a:cubicBezTo>
                  <a:cubicBezTo>
                    <a:pt x="6" y="737"/>
                    <a:pt x="29" y="1029"/>
                    <a:pt x="428" y="1067"/>
                  </a:cubicBezTo>
                  <a:cubicBezTo>
                    <a:pt x="469" y="1060"/>
                    <a:pt x="503" y="1056"/>
                    <a:pt x="531" y="1056"/>
                  </a:cubicBezTo>
                  <a:cubicBezTo>
                    <a:pt x="715" y="1056"/>
                    <a:pt x="643" y="1201"/>
                    <a:pt x="584" y="1340"/>
                  </a:cubicBezTo>
                  <a:cubicBezTo>
                    <a:pt x="668" y="1375"/>
                    <a:pt x="743" y="1391"/>
                    <a:pt x="811" y="1391"/>
                  </a:cubicBezTo>
                  <a:cubicBezTo>
                    <a:pt x="1044" y="1391"/>
                    <a:pt x="1196" y="1209"/>
                    <a:pt x="1339" y="1008"/>
                  </a:cubicBezTo>
                  <a:cubicBezTo>
                    <a:pt x="1385" y="478"/>
                    <a:pt x="1343" y="9"/>
                    <a:pt x="636" y="7"/>
                  </a:cubicBezTo>
                  <a:cubicBezTo>
                    <a:pt x="583" y="3"/>
                    <a:pt x="530" y="0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5698750" y="3404600"/>
              <a:ext cx="45875" cy="62250"/>
            </a:xfrm>
            <a:custGeom>
              <a:avLst/>
              <a:gdLst/>
              <a:ahLst/>
              <a:cxnLst/>
              <a:rect l="l" t="t" r="r" b="b"/>
              <a:pathLst>
                <a:path w="1835" h="2490" extrusionOk="0">
                  <a:moveTo>
                    <a:pt x="251" y="0"/>
                  </a:moveTo>
                  <a:cubicBezTo>
                    <a:pt x="147" y="161"/>
                    <a:pt x="1" y="405"/>
                    <a:pt x="244" y="473"/>
                  </a:cubicBezTo>
                  <a:cubicBezTo>
                    <a:pt x="887" y="651"/>
                    <a:pt x="973" y="1309"/>
                    <a:pt x="1437" y="1649"/>
                  </a:cubicBezTo>
                  <a:cubicBezTo>
                    <a:pt x="1371" y="1703"/>
                    <a:pt x="1306" y="1720"/>
                    <a:pt x="1242" y="1720"/>
                  </a:cubicBezTo>
                  <a:cubicBezTo>
                    <a:pt x="1122" y="1720"/>
                    <a:pt x="1007" y="1659"/>
                    <a:pt x="897" y="1659"/>
                  </a:cubicBezTo>
                  <a:cubicBezTo>
                    <a:pt x="849" y="1659"/>
                    <a:pt x="803" y="1671"/>
                    <a:pt x="757" y="1704"/>
                  </a:cubicBezTo>
                  <a:cubicBezTo>
                    <a:pt x="773" y="1942"/>
                    <a:pt x="992" y="2082"/>
                    <a:pt x="948" y="2366"/>
                  </a:cubicBezTo>
                  <a:cubicBezTo>
                    <a:pt x="934" y="2458"/>
                    <a:pt x="955" y="2489"/>
                    <a:pt x="992" y="2489"/>
                  </a:cubicBezTo>
                  <a:cubicBezTo>
                    <a:pt x="1053" y="2489"/>
                    <a:pt x="1157" y="2404"/>
                    <a:pt x="1220" y="2366"/>
                  </a:cubicBezTo>
                  <a:cubicBezTo>
                    <a:pt x="1286" y="2273"/>
                    <a:pt x="1363" y="2239"/>
                    <a:pt x="1444" y="2239"/>
                  </a:cubicBezTo>
                  <a:cubicBezTo>
                    <a:pt x="1512" y="2239"/>
                    <a:pt x="1584" y="2263"/>
                    <a:pt x="1658" y="2296"/>
                  </a:cubicBezTo>
                  <a:cubicBezTo>
                    <a:pt x="1772" y="2046"/>
                    <a:pt x="1834" y="1752"/>
                    <a:pt x="1658" y="1551"/>
                  </a:cubicBezTo>
                  <a:cubicBezTo>
                    <a:pt x="1199" y="1025"/>
                    <a:pt x="930" y="324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5841950" y="3151100"/>
              <a:ext cx="40625" cy="66000"/>
            </a:xfrm>
            <a:custGeom>
              <a:avLst/>
              <a:gdLst/>
              <a:ahLst/>
              <a:cxnLst/>
              <a:rect l="l" t="t" r="r" b="b"/>
              <a:pathLst>
                <a:path w="1625" h="2640" extrusionOk="0">
                  <a:moveTo>
                    <a:pt x="1414" y="1"/>
                  </a:moveTo>
                  <a:cubicBezTo>
                    <a:pt x="1337" y="1"/>
                    <a:pt x="1262" y="22"/>
                    <a:pt x="1196" y="64"/>
                  </a:cubicBezTo>
                  <a:cubicBezTo>
                    <a:pt x="1183" y="59"/>
                    <a:pt x="1172" y="56"/>
                    <a:pt x="1160" y="56"/>
                  </a:cubicBezTo>
                  <a:cubicBezTo>
                    <a:pt x="1136" y="56"/>
                    <a:pt x="1115" y="69"/>
                    <a:pt x="1098" y="95"/>
                  </a:cubicBezTo>
                  <a:cubicBezTo>
                    <a:pt x="728" y="400"/>
                    <a:pt x="470" y="801"/>
                    <a:pt x="178" y="1174"/>
                  </a:cubicBezTo>
                  <a:cubicBezTo>
                    <a:pt x="1" y="1507"/>
                    <a:pt x="8" y="1842"/>
                    <a:pt x="163" y="2181"/>
                  </a:cubicBezTo>
                  <a:cubicBezTo>
                    <a:pt x="335" y="2287"/>
                    <a:pt x="184" y="2639"/>
                    <a:pt x="494" y="2639"/>
                  </a:cubicBezTo>
                  <a:cubicBezTo>
                    <a:pt x="500" y="2639"/>
                    <a:pt x="506" y="2639"/>
                    <a:pt x="513" y="2639"/>
                  </a:cubicBezTo>
                  <a:cubicBezTo>
                    <a:pt x="804" y="2530"/>
                    <a:pt x="755" y="2237"/>
                    <a:pt x="845" y="2019"/>
                  </a:cubicBezTo>
                  <a:cubicBezTo>
                    <a:pt x="987" y="1450"/>
                    <a:pt x="917" y="796"/>
                    <a:pt x="1496" y="403"/>
                  </a:cubicBezTo>
                  <a:cubicBezTo>
                    <a:pt x="1558" y="274"/>
                    <a:pt x="1624" y="145"/>
                    <a:pt x="1506" y="11"/>
                  </a:cubicBezTo>
                  <a:cubicBezTo>
                    <a:pt x="1475" y="4"/>
                    <a:pt x="1445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5808075" y="264302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873225" y="3871925"/>
              <a:ext cx="40850" cy="39700"/>
            </a:xfrm>
            <a:custGeom>
              <a:avLst/>
              <a:gdLst/>
              <a:ahLst/>
              <a:cxnLst/>
              <a:rect l="l" t="t" r="r" b="b"/>
              <a:pathLst>
                <a:path w="1634" h="1588" extrusionOk="0">
                  <a:moveTo>
                    <a:pt x="848" y="1"/>
                  </a:moveTo>
                  <a:cubicBezTo>
                    <a:pt x="763" y="1"/>
                    <a:pt x="700" y="117"/>
                    <a:pt x="645" y="192"/>
                  </a:cubicBezTo>
                  <a:cubicBezTo>
                    <a:pt x="473" y="427"/>
                    <a:pt x="609" y="573"/>
                    <a:pt x="793" y="710"/>
                  </a:cubicBezTo>
                  <a:cubicBezTo>
                    <a:pt x="959" y="831"/>
                    <a:pt x="955" y="979"/>
                    <a:pt x="840" y="1132"/>
                  </a:cubicBezTo>
                  <a:cubicBezTo>
                    <a:pt x="763" y="1235"/>
                    <a:pt x="659" y="1292"/>
                    <a:pt x="540" y="1292"/>
                  </a:cubicBezTo>
                  <a:cubicBezTo>
                    <a:pt x="518" y="1292"/>
                    <a:pt x="496" y="1290"/>
                    <a:pt x="474" y="1286"/>
                  </a:cubicBezTo>
                  <a:cubicBezTo>
                    <a:pt x="236" y="1246"/>
                    <a:pt x="203" y="978"/>
                    <a:pt x="28" y="864"/>
                  </a:cubicBezTo>
                  <a:lnTo>
                    <a:pt x="28" y="864"/>
                  </a:lnTo>
                  <a:cubicBezTo>
                    <a:pt x="0" y="1569"/>
                    <a:pt x="597" y="1492"/>
                    <a:pt x="996" y="1573"/>
                  </a:cubicBezTo>
                  <a:cubicBezTo>
                    <a:pt x="1042" y="1583"/>
                    <a:pt x="1088" y="1587"/>
                    <a:pt x="1133" y="1587"/>
                  </a:cubicBezTo>
                  <a:cubicBezTo>
                    <a:pt x="1410" y="1587"/>
                    <a:pt x="1632" y="1404"/>
                    <a:pt x="1633" y="1035"/>
                  </a:cubicBezTo>
                  <a:lnTo>
                    <a:pt x="1633" y="1035"/>
                  </a:lnTo>
                  <a:cubicBezTo>
                    <a:pt x="1589" y="1043"/>
                    <a:pt x="1550" y="1047"/>
                    <a:pt x="1515" y="1047"/>
                  </a:cubicBezTo>
                  <a:cubicBezTo>
                    <a:pt x="1229" y="1047"/>
                    <a:pt x="1239" y="780"/>
                    <a:pt x="1246" y="569"/>
                  </a:cubicBezTo>
                  <a:cubicBezTo>
                    <a:pt x="1255" y="291"/>
                    <a:pt x="1103" y="132"/>
                    <a:pt x="906" y="18"/>
                  </a:cubicBezTo>
                  <a:cubicBezTo>
                    <a:pt x="886" y="6"/>
                    <a:pt x="867" y="1"/>
                    <a:pt x="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6004475" y="310625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415" y="1"/>
                  </a:moveTo>
                  <a:cubicBezTo>
                    <a:pt x="133" y="1"/>
                    <a:pt x="0" y="257"/>
                    <a:pt x="67" y="503"/>
                  </a:cubicBezTo>
                  <a:cubicBezTo>
                    <a:pt x="148" y="801"/>
                    <a:pt x="163" y="1208"/>
                    <a:pt x="644" y="1208"/>
                  </a:cubicBezTo>
                  <a:cubicBezTo>
                    <a:pt x="669" y="1208"/>
                    <a:pt x="695" y="1206"/>
                    <a:pt x="723" y="1204"/>
                  </a:cubicBezTo>
                  <a:cubicBezTo>
                    <a:pt x="985" y="1130"/>
                    <a:pt x="1223" y="974"/>
                    <a:pt x="1161" y="627"/>
                  </a:cubicBezTo>
                  <a:cubicBezTo>
                    <a:pt x="1090" y="233"/>
                    <a:pt x="806" y="4"/>
                    <a:pt x="419" y="1"/>
                  </a:cubicBezTo>
                  <a:cubicBezTo>
                    <a:pt x="418" y="1"/>
                    <a:pt x="417" y="1"/>
                    <a:pt x="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092850" y="3662925"/>
              <a:ext cx="39425" cy="37900"/>
            </a:xfrm>
            <a:custGeom>
              <a:avLst/>
              <a:gdLst/>
              <a:ahLst/>
              <a:cxnLst/>
              <a:rect l="l" t="t" r="r" b="b"/>
              <a:pathLst>
                <a:path w="1577" h="1516" extrusionOk="0">
                  <a:moveTo>
                    <a:pt x="995" y="1"/>
                  </a:moveTo>
                  <a:cubicBezTo>
                    <a:pt x="687" y="1"/>
                    <a:pt x="474" y="255"/>
                    <a:pt x="259" y="495"/>
                  </a:cubicBezTo>
                  <a:cubicBezTo>
                    <a:pt x="57" y="718"/>
                    <a:pt x="0" y="947"/>
                    <a:pt x="301" y="1145"/>
                  </a:cubicBezTo>
                  <a:lnTo>
                    <a:pt x="685" y="1516"/>
                  </a:lnTo>
                  <a:cubicBezTo>
                    <a:pt x="761" y="1272"/>
                    <a:pt x="823" y="1076"/>
                    <a:pt x="883" y="878"/>
                  </a:cubicBezTo>
                  <a:cubicBezTo>
                    <a:pt x="961" y="615"/>
                    <a:pt x="1209" y="567"/>
                    <a:pt x="1402" y="440"/>
                  </a:cubicBezTo>
                  <a:cubicBezTo>
                    <a:pt x="1576" y="323"/>
                    <a:pt x="1411" y="200"/>
                    <a:pt x="1333" y="93"/>
                  </a:cubicBezTo>
                  <a:cubicBezTo>
                    <a:pt x="1208" y="28"/>
                    <a:pt x="1096" y="1"/>
                    <a:pt x="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5771400" y="255490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5984750" y="3291625"/>
              <a:ext cx="39925" cy="33175"/>
            </a:xfrm>
            <a:custGeom>
              <a:avLst/>
              <a:gdLst/>
              <a:ahLst/>
              <a:cxnLst/>
              <a:rect l="l" t="t" r="r" b="b"/>
              <a:pathLst>
                <a:path w="1597" h="1327" extrusionOk="0">
                  <a:moveTo>
                    <a:pt x="805" y="0"/>
                  </a:moveTo>
                  <a:cubicBezTo>
                    <a:pt x="641" y="0"/>
                    <a:pt x="478" y="49"/>
                    <a:pt x="318" y="152"/>
                  </a:cubicBezTo>
                  <a:cubicBezTo>
                    <a:pt x="315" y="415"/>
                    <a:pt x="58" y="587"/>
                    <a:pt x="58" y="841"/>
                  </a:cubicBezTo>
                  <a:cubicBezTo>
                    <a:pt x="58" y="1048"/>
                    <a:pt x="0" y="1327"/>
                    <a:pt x="240" y="1327"/>
                  </a:cubicBezTo>
                  <a:cubicBezTo>
                    <a:pt x="295" y="1327"/>
                    <a:pt x="367" y="1312"/>
                    <a:pt x="459" y="1277"/>
                  </a:cubicBezTo>
                  <a:cubicBezTo>
                    <a:pt x="628" y="1154"/>
                    <a:pt x="809" y="1056"/>
                    <a:pt x="1010" y="999"/>
                  </a:cubicBezTo>
                  <a:cubicBezTo>
                    <a:pt x="1104" y="1046"/>
                    <a:pt x="1199" y="1138"/>
                    <a:pt x="1298" y="1138"/>
                  </a:cubicBezTo>
                  <a:cubicBezTo>
                    <a:pt x="1345" y="1138"/>
                    <a:pt x="1394" y="1117"/>
                    <a:pt x="1444" y="1060"/>
                  </a:cubicBezTo>
                  <a:cubicBezTo>
                    <a:pt x="1597" y="885"/>
                    <a:pt x="1523" y="712"/>
                    <a:pt x="1371" y="566"/>
                  </a:cubicBezTo>
                  <a:cubicBezTo>
                    <a:pt x="1238" y="440"/>
                    <a:pt x="929" y="359"/>
                    <a:pt x="1261" y="118"/>
                  </a:cubicBezTo>
                  <a:cubicBezTo>
                    <a:pt x="1108" y="41"/>
                    <a:pt x="956" y="0"/>
                    <a:pt x="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5564400" y="3290325"/>
              <a:ext cx="38650" cy="32525"/>
            </a:xfrm>
            <a:custGeom>
              <a:avLst/>
              <a:gdLst/>
              <a:ahLst/>
              <a:cxnLst/>
              <a:rect l="l" t="t" r="r" b="b"/>
              <a:pathLst>
                <a:path w="1546" h="1301" extrusionOk="0">
                  <a:moveTo>
                    <a:pt x="887" y="1"/>
                  </a:moveTo>
                  <a:cubicBezTo>
                    <a:pt x="477" y="1"/>
                    <a:pt x="152" y="368"/>
                    <a:pt x="1" y="1055"/>
                  </a:cubicBezTo>
                  <a:cubicBezTo>
                    <a:pt x="52" y="1195"/>
                    <a:pt x="168" y="1301"/>
                    <a:pt x="270" y="1301"/>
                  </a:cubicBezTo>
                  <a:cubicBezTo>
                    <a:pt x="318" y="1301"/>
                    <a:pt x="363" y="1278"/>
                    <a:pt x="397" y="1224"/>
                  </a:cubicBezTo>
                  <a:cubicBezTo>
                    <a:pt x="625" y="869"/>
                    <a:pt x="1024" y="1022"/>
                    <a:pt x="1284" y="823"/>
                  </a:cubicBezTo>
                  <a:cubicBezTo>
                    <a:pt x="1452" y="671"/>
                    <a:pt x="1546" y="489"/>
                    <a:pt x="1523" y="256"/>
                  </a:cubicBezTo>
                  <a:cubicBezTo>
                    <a:pt x="1298" y="84"/>
                    <a:pt x="1083" y="1"/>
                    <a:pt x="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5650125" y="3430750"/>
              <a:ext cx="30825" cy="50125"/>
            </a:xfrm>
            <a:custGeom>
              <a:avLst/>
              <a:gdLst/>
              <a:ahLst/>
              <a:cxnLst/>
              <a:rect l="l" t="t" r="r" b="b"/>
              <a:pathLst>
                <a:path w="1233" h="2005" extrusionOk="0">
                  <a:moveTo>
                    <a:pt x="967" y="0"/>
                  </a:moveTo>
                  <a:cubicBezTo>
                    <a:pt x="772" y="62"/>
                    <a:pt x="590" y="186"/>
                    <a:pt x="383" y="186"/>
                  </a:cubicBezTo>
                  <a:cubicBezTo>
                    <a:pt x="322" y="186"/>
                    <a:pt x="260" y="175"/>
                    <a:pt x="195" y="150"/>
                  </a:cubicBezTo>
                  <a:cubicBezTo>
                    <a:pt x="194" y="150"/>
                    <a:pt x="193" y="150"/>
                    <a:pt x="192" y="150"/>
                  </a:cubicBezTo>
                  <a:cubicBezTo>
                    <a:pt x="116" y="150"/>
                    <a:pt x="85" y="188"/>
                    <a:pt x="100" y="264"/>
                  </a:cubicBezTo>
                  <a:lnTo>
                    <a:pt x="100" y="265"/>
                  </a:lnTo>
                  <a:cubicBezTo>
                    <a:pt x="218" y="510"/>
                    <a:pt x="194" y="755"/>
                    <a:pt x="92" y="999"/>
                  </a:cubicBezTo>
                  <a:cubicBezTo>
                    <a:pt x="1" y="1332"/>
                    <a:pt x="15" y="1664"/>
                    <a:pt x="109" y="1993"/>
                  </a:cubicBezTo>
                  <a:lnTo>
                    <a:pt x="164" y="2004"/>
                  </a:lnTo>
                  <a:cubicBezTo>
                    <a:pt x="261" y="1950"/>
                    <a:pt x="297" y="1868"/>
                    <a:pt x="271" y="1761"/>
                  </a:cubicBezTo>
                  <a:lnTo>
                    <a:pt x="1152" y="984"/>
                  </a:lnTo>
                  <a:lnTo>
                    <a:pt x="1233" y="867"/>
                  </a:lnTo>
                  <a:cubicBezTo>
                    <a:pt x="1104" y="590"/>
                    <a:pt x="1027" y="297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5398775" y="3483200"/>
              <a:ext cx="37800" cy="33725"/>
            </a:xfrm>
            <a:custGeom>
              <a:avLst/>
              <a:gdLst/>
              <a:ahLst/>
              <a:cxnLst/>
              <a:rect l="l" t="t" r="r" b="b"/>
              <a:pathLst>
                <a:path w="1512" h="1349" extrusionOk="0">
                  <a:moveTo>
                    <a:pt x="662" y="28"/>
                  </a:moveTo>
                  <a:cubicBezTo>
                    <a:pt x="491" y="28"/>
                    <a:pt x="566" y="165"/>
                    <a:pt x="573" y="279"/>
                  </a:cubicBezTo>
                  <a:cubicBezTo>
                    <a:pt x="596" y="606"/>
                    <a:pt x="528" y="714"/>
                    <a:pt x="418" y="714"/>
                  </a:cubicBezTo>
                  <a:cubicBezTo>
                    <a:pt x="307" y="714"/>
                    <a:pt x="152" y="605"/>
                    <a:pt x="0" y="503"/>
                  </a:cubicBezTo>
                  <a:lnTo>
                    <a:pt x="0" y="503"/>
                  </a:lnTo>
                  <a:cubicBezTo>
                    <a:pt x="57" y="917"/>
                    <a:pt x="95" y="1349"/>
                    <a:pt x="631" y="1349"/>
                  </a:cubicBezTo>
                  <a:cubicBezTo>
                    <a:pt x="662" y="1349"/>
                    <a:pt x="694" y="1347"/>
                    <a:pt x="728" y="1344"/>
                  </a:cubicBezTo>
                  <a:cubicBezTo>
                    <a:pt x="681" y="1262"/>
                    <a:pt x="401" y="1221"/>
                    <a:pt x="652" y="1084"/>
                  </a:cubicBezTo>
                  <a:cubicBezTo>
                    <a:pt x="923" y="933"/>
                    <a:pt x="1172" y="769"/>
                    <a:pt x="1338" y="502"/>
                  </a:cubicBezTo>
                  <a:cubicBezTo>
                    <a:pt x="1397" y="407"/>
                    <a:pt x="1512" y="286"/>
                    <a:pt x="1409" y="189"/>
                  </a:cubicBezTo>
                  <a:cubicBezTo>
                    <a:pt x="1206" y="0"/>
                    <a:pt x="925" y="38"/>
                    <a:pt x="674" y="28"/>
                  </a:cubicBezTo>
                  <a:cubicBezTo>
                    <a:pt x="670" y="28"/>
                    <a:pt x="666" y="28"/>
                    <a:pt x="662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5531975" y="3035050"/>
              <a:ext cx="32150" cy="28100"/>
            </a:xfrm>
            <a:custGeom>
              <a:avLst/>
              <a:gdLst/>
              <a:ahLst/>
              <a:cxnLst/>
              <a:rect l="l" t="t" r="r" b="b"/>
              <a:pathLst>
                <a:path w="1286" h="1124" extrusionOk="0">
                  <a:moveTo>
                    <a:pt x="596" y="1"/>
                  </a:moveTo>
                  <a:cubicBezTo>
                    <a:pt x="289" y="7"/>
                    <a:pt x="131" y="185"/>
                    <a:pt x="60" y="465"/>
                  </a:cubicBezTo>
                  <a:cubicBezTo>
                    <a:pt x="73" y="737"/>
                    <a:pt x="1" y="1057"/>
                    <a:pt x="418" y="1107"/>
                  </a:cubicBezTo>
                  <a:cubicBezTo>
                    <a:pt x="495" y="1116"/>
                    <a:pt x="572" y="1123"/>
                    <a:pt x="645" y="1123"/>
                  </a:cubicBezTo>
                  <a:cubicBezTo>
                    <a:pt x="851" y="1123"/>
                    <a:pt x="1031" y="1064"/>
                    <a:pt x="1119" y="808"/>
                  </a:cubicBezTo>
                  <a:cubicBezTo>
                    <a:pt x="1285" y="325"/>
                    <a:pt x="999" y="122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5232625" y="3002750"/>
              <a:ext cx="32250" cy="29075"/>
            </a:xfrm>
            <a:custGeom>
              <a:avLst/>
              <a:gdLst/>
              <a:ahLst/>
              <a:cxnLst/>
              <a:rect l="l" t="t" r="r" b="b"/>
              <a:pathLst>
                <a:path w="1290" h="1163" extrusionOk="0">
                  <a:moveTo>
                    <a:pt x="357" y="0"/>
                  </a:moveTo>
                  <a:cubicBezTo>
                    <a:pt x="64" y="0"/>
                    <a:pt x="48" y="191"/>
                    <a:pt x="1" y="744"/>
                  </a:cubicBezTo>
                  <a:cubicBezTo>
                    <a:pt x="48" y="730"/>
                    <a:pt x="92" y="720"/>
                    <a:pt x="129" y="720"/>
                  </a:cubicBezTo>
                  <a:cubicBezTo>
                    <a:pt x="206" y="720"/>
                    <a:pt x="251" y="764"/>
                    <a:pt x="229" y="904"/>
                  </a:cubicBezTo>
                  <a:cubicBezTo>
                    <a:pt x="322" y="1024"/>
                    <a:pt x="567" y="934"/>
                    <a:pt x="580" y="1162"/>
                  </a:cubicBezTo>
                  <a:cubicBezTo>
                    <a:pt x="1063" y="976"/>
                    <a:pt x="1289" y="661"/>
                    <a:pt x="1095" y="134"/>
                  </a:cubicBezTo>
                  <a:cubicBezTo>
                    <a:pt x="742" y="53"/>
                    <a:pt x="511" y="0"/>
                    <a:pt x="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5526950" y="292370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5973825" y="3295400"/>
              <a:ext cx="31075" cy="40975"/>
            </a:xfrm>
            <a:custGeom>
              <a:avLst/>
              <a:gdLst/>
              <a:ahLst/>
              <a:cxnLst/>
              <a:rect l="l" t="t" r="r" b="b"/>
              <a:pathLst>
                <a:path w="1243" h="1639" extrusionOk="0">
                  <a:moveTo>
                    <a:pt x="755" y="1"/>
                  </a:moveTo>
                  <a:lnTo>
                    <a:pt x="755" y="1"/>
                  </a:lnTo>
                  <a:cubicBezTo>
                    <a:pt x="111" y="515"/>
                    <a:pt x="0" y="1007"/>
                    <a:pt x="387" y="1639"/>
                  </a:cubicBezTo>
                  <a:cubicBezTo>
                    <a:pt x="438" y="1544"/>
                    <a:pt x="321" y="1243"/>
                    <a:pt x="449" y="1243"/>
                  </a:cubicBezTo>
                  <a:cubicBezTo>
                    <a:pt x="495" y="1243"/>
                    <a:pt x="571" y="1281"/>
                    <a:pt x="698" y="1380"/>
                  </a:cubicBezTo>
                  <a:cubicBezTo>
                    <a:pt x="813" y="1471"/>
                    <a:pt x="921" y="1637"/>
                    <a:pt x="1032" y="1637"/>
                  </a:cubicBezTo>
                  <a:cubicBezTo>
                    <a:pt x="1100" y="1637"/>
                    <a:pt x="1170" y="1573"/>
                    <a:pt x="1243" y="1387"/>
                  </a:cubicBezTo>
                  <a:cubicBezTo>
                    <a:pt x="1204" y="1171"/>
                    <a:pt x="1102" y="1008"/>
                    <a:pt x="873" y="952"/>
                  </a:cubicBezTo>
                  <a:cubicBezTo>
                    <a:pt x="799" y="968"/>
                    <a:pt x="740" y="976"/>
                    <a:pt x="694" y="976"/>
                  </a:cubicBezTo>
                  <a:cubicBezTo>
                    <a:pt x="370" y="976"/>
                    <a:pt x="672" y="613"/>
                    <a:pt x="691" y="561"/>
                  </a:cubicBezTo>
                  <a:cubicBezTo>
                    <a:pt x="762" y="371"/>
                    <a:pt x="1074" y="239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5564400" y="3309550"/>
              <a:ext cx="34925" cy="22000"/>
            </a:xfrm>
            <a:custGeom>
              <a:avLst/>
              <a:gdLst/>
              <a:ahLst/>
              <a:cxnLst/>
              <a:rect l="l" t="t" r="r" b="b"/>
              <a:pathLst>
                <a:path w="1397" h="880" extrusionOk="0">
                  <a:moveTo>
                    <a:pt x="674" y="0"/>
                  </a:moveTo>
                  <a:cubicBezTo>
                    <a:pt x="529" y="0"/>
                    <a:pt x="405" y="67"/>
                    <a:pt x="348" y="348"/>
                  </a:cubicBezTo>
                  <a:cubicBezTo>
                    <a:pt x="338" y="399"/>
                    <a:pt x="311" y="418"/>
                    <a:pt x="275" y="418"/>
                  </a:cubicBezTo>
                  <a:cubicBezTo>
                    <a:pt x="198" y="418"/>
                    <a:pt x="80" y="328"/>
                    <a:pt x="1" y="286"/>
                  </a:cubicBezTo>
                  <a:lnTo>
                    <a:pt x="1" y="286"/>
                  </a:lnTo>
                  <a:cubicBezTo>
                    <a:pt x="72" y="609"/>
                    <a:pt x="271" y="879"/>
                    <a:pt x="570" y="879"/>
                  </a:cubicBezTo>
                  <a:cubicBezTo>
                    <a:pt x="591" y="879"/>
                    <a:pt x="612" y="878"/>
                    <a:pt x="634" y="875"/>
                  </a:cubicBezTo>
                  <a:cubicBezTo>
                    <a:pt x="973" y="834"/>
                    <a:pt x="1396" y="730"/>
                    <a:pt x="1393" y="219"/>
                  </a:cubicBezTo>
                  <a:cubicBezTo>
                    <a:pt x="1364" y="101"/>
                    <a:pt x="1291" y="47"/>
                    <a:pt x="1180" y="47"/>
                  </a:cubicBezTo>
                  <a:cubicBezTo>
                    <a:pt x="1169" y="47"/>
                    <a:pt x="1158" y="47"/>
                    <a:pt x="1147" y="48"/>
                  </a:cubicBezTo>
                  <a:cubicBezTo>
                    <a:pt x="1125" y="52"/>
                    <a:pt x="1103" y="54"/>
                    <a:pt x="1080" y="54"/>
                  </a:cubicBezTo>
                  <a:cubicBezTo>
                    <a:pt x="950" y="54"/>
                    <a:pt x="804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4911175" y="3167975"/>
              <a:ext cx="25600" cy="22325"/>
            </a:xfrm>
            <a:custGeom>
              <a:avLst/>
              <a:gdLst/>
              <a:ahLst/>
              <a:cxnLst/>
              <a:rect l="l" t="t" r="r" b="b"/>
              <a:pathLst>
                <a:path w="1024" h="893" extrusionOk="0">
                  <a:moveTo>
                    <a:pt x="453" y="0"/>
                  </a:moveTo>
                  <a:cubicBezTo>
                    <a:pt x="352" y="0"/>
                    <a:pt x="256" y="52"/>
                    <a:pt x="174" y="173"/>
                  </a:cubicBezTo>
                  <a:cubicBezTo>
                    <a:pt x="35" y="375"/>
                    <a:pt x="0" y="610"/>
                    <a:pt x="239" y="807"/>
                  </a:cubicBezTo>
                  <a:cubicBezTo>
                    <a:pt x="326" y="865"/>
                    <a:pt x="407" y="892"/>
                    <a:pt x="483" y="892"/>
                  </a:cubicBezTo>
                  <a:cubicBezTo>
                    <a:pt x="611" y="892"/>
                    <a:pt x="726" y="815"/>
                    <a:pt x="839" y="685"/>
                  </a:cubicBezTo>
                  <a:cubicBezTo>
                    <a:pt x="1024" y="470"/>
                    <a:pt x="963" y="306"/>
                    <a:pt x="777" y="147"/>
                  </a:cubicBezTo>
                  <a:cubicBezTo>
                    <a:pt x="670" y="56"/>
                    <a:pt x="559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6066375" y="3232200"/>
              <a:ext cx="33525" cy="33175"/>
            </a:xfrm>
            <a:custGeom>
              <a:avLst/>
              <a:gdLst/>
              <a:ahLst/>
              <a:cxnLst/>
              <a:rect l="l" t="t" r="r" b="b"/>
              <a:pathLst>
                <a:path w="1341" h="1327" extrusionOk="0">
                  <a:moveTo>
                    <a:pt x="571" y="0"/>
                  </a:moveTo>
                  <a:cubicBezTo>
                    <a:pt x="386" y="0"/>
                    <a:pt x="205" y="78"/>
                    <a:pt x="28" y="253"/>
                  </a:cubicBezTo>
                  <a:cubicBezTo>
                    <a:pt x="0" y="492"/>
                    <a:pt x="49" y="560"/>
                    <a:pt x="128" y="560"/>
                  </a:cubicBezTo>
                  <a:cubicBezTo>
                    <a:pt x="231" y="560"/>
                    <a:pt x="385" y="445"/>
                    <a:pt x="488" y="445"/>
                  </a:cubicBezTo>
                  <a:cubicBezTo>
                    <a:pt x="524" y="445"/>
                    <a:pt x="553" y="459"/>
                    <a:pt x="572" y="496"/>
                  </a:cubicBezTo>
                  <a:cubicBezTo>
                    <a:pt x="641" y="561"/>
                    <a:pt x="721" y="615"/>
                    <a:pt x="808" y="655"/>
                  </a:cubicBezTo>
                  <a:cubicBezTo>
                    <a:pt x="1086" y="811"/>
                    <a:pt x="952" y="1106"/>
                    <a:pt x="1036" y="1327"/>
                  </a:cubicBezTo>
                  <a:cubicBezTo>
                    <a:pt x="1261" y="1066"/>
                    <a:pt x="1341" y="792"/>
                    <a:pt x="1070" y="520"/>
                  </a:cubicBezTo>
                  <a:cubicBezTo>
                    <a:pt x="928" y="376"/>
                    <a:pt x="961" y="289"/>
                    <a:pt x="1115" y="202"/>
                  </a:cubicBezTo>
                  <a:cubicBezTo>
                    <a:pt x="931" y="73"/>
                    <a:pt x="749" y="0"/>
                    <a:pt x="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5865200" y="294940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6105150" y="280432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4872600" y="3430975"/>
              <a:ext cx="28525" cy="35200"/>
            </a:xfrm>
            <a:custGeom>
              <a:avLst/>
              <a:gdLst/>
              <a:ahLst/>
              <a:cxnLst/>
              <a:rect l="l" t="t" r="r" b="b"/>
              <a:pathLst>
                <a:path w="1141" h="1408" extrusionOk="0">
                  <a:moveTo>
                    <a:pt x="625" y="0"/>
                  </a:moveTo>
                  <a:lnTo>
                    <a:pt x="625" y="0"/>
                  </a:lnTo>
                  <a:cubicBezTo>
                    <a:pt x="686" y="301"/>
                    <a:pt x="592" y="363"/>
                    <a:pt x="457" y="363"/>
                  </a:cubicBezTo>
                  <a:cubicBezTo>
                    <a:pt x="365" y="363"/>
                    <a:pt x="254" y="334"/>
                    <a:pt x="161" y="334"/>
                  </a:cubicBezTo>
                  <a:cubicBezTo>
                    <a:pt x="92" y="334"/>
                    <a:pt x="33" y="350"/>
                    <a:pt x="0" y="407"/>
                  </a:cubicBezTo>
                  <a:cubicBezTo>
                    <a:pt x="560" y="512"/>
                    <a:pt x="552" y="1016"/>
                    <a:pt x="703" y="1408"/>
                  </a:cubicBezTo>
                  <a:cubicBezTo>
                    <a:pt x="974" y="922"/>
                    <a:pt x="1140" y="442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5857575" y="3228925"/>
              <a:ext cx="63825" cy="15750"/>
            </a:xfrm>
            <a:custGeom>
              <a:avLst/>
              <a:gdLst/>
              <a:ahLst/>
              <a:cxnLst/>
              <a:rect l="l" t="t" r="r" b="b"/>
              <a:pathLst>
                <a:path w="2553" h="630" extrusionOk="0">
                  <a:moveTo>
                    <a:pt x="79" y="1"/>
                  </a:moveTo>
                  <a:cubicBezTo>
                    <a:pt x="2" y="57"/>
                    <a:pt x="0" y="115"/>
                    <a:pt x="75" y="173"/>
                  </a:cubicBezTo>
                  <a:cubicBezTo>
                    <a:pt x="524" y="477"/>
                    <a:pt x="995" y="629"/>
                    <a:pt x="1433" y="629"/>
                  </a:cubicBezTo>
                  <a:cubicBezTo>
                    <a:pt x="1854" y="629"/>
                    <a:pt x="2243" y="489"/>
                    <a:pt x="2552" y="208"/>
                  </a:cubicBezTo>
                  <a:lnTo>
                    <a:pt x="2552" y="208"/>
                  </a:lnTo>
                  <a:cubicBezTo>
                    <a:pt x="2178" y="357"/>
                    <a:pt x="1809" y="438"/>
                    <a:pt x="1447" y="438"/>
                  </a:cubicBezTo>
                  <a:cubicBezTo>
                    <a:pt x="979" y="438"/>
                    <a:pt x="522" y="302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5871875" y="3147975"/>
              <a:ext cx="55725" cy="11925"/>
            </a:xfrm>
            <a:custGeom>
              <a:avLst/>
              <a:gdLst/>
              <a:ahLst/>
              <a:cxnLst/>
              <a:rect l="l" t="t" r="r" b="b"/>
              <a:pathLst>
                <a:path w="2229" h="477" extrusionOk="0">
                  <a:moveTo>
                    <a:pt x="833" y="1"/>
                  </a:moveTo>
                  <a:cubicBezTo>
                    <a:pt x="561" y="1"/>
                    <a:pt x="284" y="56"/>
                    <a:pt x="0" y="188"/>
                  </a:cubicBezTo>
                  <a:lnTo>
                    <a:pt x="317" y="188"/>
                  </a:lnTo>
                  <a:cubicBezTo>
                    <a:pt x="532" y="411"/>
                    <a:pt x="829" y="398"/>
                    <a:pt x="1102" y="454"/>
                  </a:cubicBezTo>
                  <a:cubicBezTo>
                    <a:pt x="1163" y="466"/>
                    <a:pt x="1227" y="473"/>
                    <a:pt x="1290" y="476"/>
                  </a:cubicBezTo>
                  <a:cubicBezTo>
                    <a:pt x="1295" y="476"/>
                    <a:pt x="1300" y="476"/>
                    <a:pt x="1305" y="476"/>
                  </a:cubicBezTo>
                  <a:cubicBezTo>
                    <a:pt x="1433" y="476"/>
                    <a:pt x="1544" y="435"/>
                    <a:pt x="1632" y="338"/>
                  </a:cubicBezTo>
                  <a:lnTo>
                    <a:pt x="2228" y="395"/>
                  </a:lnTo>
                  <a:cubicBezTo>
                    <a:pt x="1772" y="171"/>
                    <a:pt x="1311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5975575" y="279310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6095975" y="302460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6141775" y="3065325"/>
              <a:ext cx="19000" cy="15875"/>
            </a:xfrm>
            <a:custGeom>
              <a:avLst/>
              <a:gdLst/>
              <a:ahLst/>
              <a:cxnLst/>
              <a:rect l="l" t="t" r="r" b="b"/>
              <a:pathLst>
                <a:path w="760" h="635" extrusionOk="0">
                  <a:moveTo>
                    <a:pt x="394" y="0"/>
                  </a:moveTo>
                  <a:cubicBezTo>
                    <a:pt x="311" y="0"/>
                    <a:pt x="228" y="39"/>
                    <a:pt x="156" y="118"/>
                  </a:cubicBezTo>
                  <a:cubicBezTo>
                    <a:pt x="32" y="255"/>
                    <a:pt x="0" y="394"/>
                    <a:pt x="151" y="535"/>
                  </a:cubicBezTo>
                  <a:cubicBezTo>
                    <a:pt x="225" y="600"/>
                    <a:pt x="302" y="634"/>
                    <a:pt x="378" y="634"/>
                  </a:cubicBezTo>
                  <a:cubicBezTo>
                    <a:pt x="447" y="634"/>
                    <a:pt x="516" y="606"/>
                    <a:pt x="584" y="549"/>
                  </a:cubicBezTo>
                  <a:cubicBezTo>
                    <a:pt x="759" y="398"/>
                    <a:pt x="739" y="212"/>
                    <a:pt x="584" y="76"/>
                  </a:cubicBezTo>
                  <a:cubicBezTo>
                    <a:pt x="526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5872675" y="295495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5924250" y="301510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5520050" y="294737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5913050" y="3281575"/>
              <a:ext cx="16275" cy="15050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241" y="0"/>
                  </a:moveTo>
                  <a:cubicBezTo>
                    <a:pt x="182" y="0"/>
                    <a:pt x="124" y="28"/>
                    <a:pt x="70" y="103"/>
                  </a:cubicBezTo>
                  <a:cubicBezTo>
                    <a:pt x="44" y="260"/>
                    <a:pt x="0" y="446"/>
                    <a:pt x="146" y="553"/>
                  </a:cubicBezTo>
                  <a:cubicBezTo>
                    <a:pt x="191" y="587"/>
                    <a:pt x="236" y="601"/>
                    <a:pt x="278" y="601"/>
                  </a:cubicBezTo>
                  <a:cubicBezTo>
                    <a:pt x="391" y="601"/>
                    <a:pt x="488" y="500"/>
                    <a:pt x="553" y="412"/>
                  </a:cubicBezTo>
                  <a:cubicBezTo>
                    <a:pt x="651" y="280"/>
                    <a:pt x="575" y="151"/>
                    <a:pt x="435" y="69"/>
                  </a:cubicBezTo>
                  <a:cubicBezTo>
                    <a:pt x="369" y="31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5569875" y="292010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6274375" y="288690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5524100" y="297855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5846400" y="3153475"/>
              <a:ext cx="23000" cy="27000"/>
            </a:xfrm>
            <a:custGeom>
              <a:avLst/>
              <a:gdLst/>
              <a:ahLst/>
              <a:cxnLst/>
              <a:rect l="l" t="t" r="r" b="b"/>
              <a:pathLst>
                <a:path w="920" h="108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464" y="234"/>
                    <a:pt x="200" y="629"/>
                    <a:pt x="0" y="1079"/>
                  </a:cubicBezTo>
                  <a:cubicBezTo>
                    <a:pt x="405" y="803"/>
                    <a:pt x="670" y="408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6010725" y="285420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5648975" y="3437350"/>
              <a:ext cx="17625" cy="18375"/>
            </a:xfrm>
            <a:custGeom>
              <a:avLst/>
              <a:gdLst/>
              <a:ahLst/>
              <a:cxnLst/>
              <a:rect l="l" t="t" r="r" b="b"/>
              <a:pathLst>
                <a:path w="705" h="735" extrusionOk="0">
                  <a:moveTo>
                    <a:pt x="146" y="1"/>
                  </a:moveTo>
                  <a:cubicBezTo>
                    <a:pt x="1" y="243"/>
                    <a:pt x="79" y="489"/>
                    <a:pt x="138" y="735"/>
                  </a:cubicBezTo>
                  <a:cubicBezTo>
                    <a:pt x="224" y="476"/>
                    <a:pt x="560" y="460"/>
                    <a:pt x="705" y="220"/>
                  </a:cubicBezTo>
                  <a:cubicBezTo>
                    <a:pt x="631" y="162"/>
                    <a:pt x="544" y="156"/>
                    <a:pt x="461" y="156"/>
                  </a:cubicBezTo>
                  <a:cubicBezTo>
                    <a:pt x="441" y="156"/>
                    <a:pt x="422" y="157"/>
                    <a:pt x="402" y="157"/>
                  </a:cubicBezTo>
                  <a:cubicBezTo>
                    <a:pt x="290" y="157"/>
                    <a:pt x="191" y="146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4837875" y="3452300"/>
              <a:ext cx="22775" cy="23550"/>
            </a:xfrm>
            <a:custGeom>
              <a:avLst/>
              <a:gdLst/>
              <a:ahLst/>
              <a:cxnLst/>
              <a:rect l="l" t="t" r="r" b="b"/>
              <a:pathLst>
                <a:path w="911" h="942" extrusionOk="0">
                  <a:moveTo>
                    <a:pt x="1" y="1"/>
                  </a:moveTo>
                  <a:cubicBezTo>
                    <a:pt x="154" y="460"/>
                    <a:pt x="410" y="818"/>
                    <a:pt x="910" y="9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5846000" y="3205600"/>
              <a:ext cx="15025" cy="27650"/>
            </a:xfrm>
            <a:custGeom>
              <a:avLst/>
              <a:gdLst/>
              <a:ahLst/>
              <a:cxnLst/>
              <a:rect l="l" t="t" r="r" b="b"/>
              <a:pathLst>
                <a:path w="601" h="1106" extrusionOk="0">
                  <a:moveTo>
                    <a:pt x="1" y="1"/>
                  </a:moveTo>
                  <a:cubicBezTo>
                    <a:pt x="96" y="411"/>
                    <a:pt x="134" y="848"/>
                    <a:pt x="538" y="1106"/>
                  </a:cubicBezTo>
                  <a:cubicBezTo>
                    <a:pt x="539" y="1049"/>
                    <a:pt x="540" y="991"/>
                    <a:pt x="542" y="934"/>
                  </a:cubicBezTo>
                  <a:cubicBezTo>
                    <a:pt x="532" y="893"/>
                    <a:pt x="524" y="851"/>
                    <a:pt x="519" y="809"/>
                  </a:cubicBezTo>
                  <a:cubicBezTo>
                    <a:pt x="601" y="605"/>
                    <a:pt x="468" y="500"/>
                    <a:pt x="332" y="396"/>
                  </a:cubicBezTo>
                  <a:cubicBezTo>
                    <a:pt x="221" y="265"/>
                    <a:pt x="110" y="13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5179875" y="3720175"/>
              <a:ext cx="21225" cy="31050"/>
            </a:xfrm>
            <a:custGeom>
              <a:avLst/>
              <a:gdLst/>
              <a:ahLst/>
              <a:cxnLst/>
              <a:rect l="l" t="t" r="r" b="b"/>
              <a:pathLst>
                <a:path w="849" h="1242" extrusionOk="0">
                  <a:moveTo>
                    <a:pt x="848" y="0"/>
                  </a:moveTo>
                  <a:lnTo>
                    <a:pt x="848" y="0"/>
                  </a:lnTo>
                  <a:cubicBezTo>
                    <a:pt x="423" y="315"/>
                    <a:pt x="99" y="702"/>
                    <a:pt x="0" y="1241"/>
                  </a:cubicBezTo>
                  <a:cubicBezTo>
                    <a:pt x="283" y="828"/>
                    <a:pt x="566" y="414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5593050" y="3296725"/>
              <a:ext cx="13600" cy="18325"/>
            </a:xfrm>
            <a:custGeom>
              <a:avLst/>
              <a:gdLst/>
              <a:ahLst/>
              <a:cxnLst/>
              <a:rect l="l" t="t" r="r" b="b"/>
              <a:pathLst>
                <a:path w="544" h="733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2" y="188"/>
                    <a:pt x="126" y="375"/>
                    <a:pt x="1" y="561"/>
                  </a:cubicBezTo>
                  <a:lnTo>
                    <a:pt x="247" y="732"/>
                  </a:lnTo>
                  <a:cubicBezTo>
                    <a:pt x="544" y="533"/>
                    <a:pt x="512" y="276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5651625" y="3417100"/>
              <a:ext cx="12725" cy="20250"/>
            </a:xfrm>
            <a:custGeom>
              <a:avLst/>
              <a:gdLst/>
              <a:ahLst/>
              <a:cxnLst/>
              <a:rect l="l" t="t" r="r" b="b"/>
              <a:pathLst>
                <a:path w="509" h="810" extrusionOk="0">
                  <a:moveTo>
                    <a:pt x="383" y="1"/>
                  </a:moveTo>
                  <a:cubicBezTo>
                    <a:pt x="8" y="160"/>
                    <a:pt x="1" y="475"/>
                    <a:pt x="40" y="810"/>
                  </a:cubicBezTo>
                  <a:cubicBezTo>
                    <a:pt x="71" y="772"/>
                    <a:pt x="104" y="734"/>
                    <a:pt x="135" y="696"/>
                  </a:cubicBezTo>
                  <a:cubicBezTo>
                    <a:pt x="221" y="466"/>
                    <a:pt x="508" y="307"/>
                    <a:pt x="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5432950" y="3466975"/>
              <a:ext cx="18775" cy="21500"/>
            </a:xfrm>
            <a:custGeom>
              <a:avLst/>
              <a:gdLst/>
              <a:ahLst/>
              <a:cxnLst/>
              <a:rect l="l" t="t" r="r" b="b"/>
              <a:pathLst>
                <a:path w="751" h="860" extrusionOk="0">
                  <a:moveTo>
                    <a:pt x="1" y="0"/>
                  </a:moveTo>
                  <a:lnTo>
                    <a:pt x="751" y="859"/>
                  </a:lnTo>
                  <a:cubicBezTo>
                    <a:pt x="589" y="495"/>
                    <a:pt x="544" y="3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5555450" y="292012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5494125" y="3032325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0" y="0"/>
                  </a:moveTo>
                  <a:lnTo>
                    <a:pt x="1" y="574"/>
                  </a:lnTo>
                  <a:cubicBezTo>
                    <a:pt x="40" y="720"/>
                    <a:pt x="101" y="827"/>
                    <a:pt x="222" y="827"/>
                  </a:cubicBezTo>
                  <a:cubicBezTo>
                    <a:pt x="265" y="827"/>
                    <a:pt x="315" y="814"/>
                    <a:pt x="374" y="785"/>
                  </a:cubicBezTo>
                  <a:cubicBezTo>
                    <a:pt x="70" y="570"/>
                    <a:pt x="468" y="227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5848175" y="300035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5303150" y="2983550"/>
              <a:ext cx="11125" cy="10550"/>
            </a:xfrm>
            <a:custGeom>
              <a:avLst/>
              <a:gdLst/>
              <a:ahLst/>
              <a:cxnLst/>
              <a:rect l="l" t="t" r="r" b="b"/>
              <a:pathLst>
                <a:path w="445" h="422" extrusionOk="0">
                  <a:moveTo>
                    <a:pt x="155" y="1"/>
                  </a:moveTo>
                  <a:cubicBezTo>
                    <a:pt x="106" y="1"/>
                    <a:pt x="63" y="31"/>
                    <a:pt x="32" y="100"/>
                  </a:cubicBezTo>
                  <a:cubicBezTo>
                    <a:pt x="2" y="171"/>
                    <a:pt x="1" y="287"/>
                    <a:pt x="40" y="345"/>
                  </a:cubicBezTo>
                  <a:cubicBezTo>
                    <a:pt x="76" y="399"/>
                    <a:pt x="125" y="421"/>
                    <a:pt x="176" y="421"/>
                  </a:cubicBezTo>
                  <a:cubicBezTo>
                    <a:pt x="231" y="421"/>
                    <a:pt x="287" y="396"/>
                    <a:pt x="333" y="356"/>
                  </a:cubicBezTo>
                  <a:cubicBezTo>
                    <a:pt x="445" y="259"/>
                    <a:pt x="373" y="158"/>
                    <a:pt x="298" y="70"/>
                  </a:cubicBezTo>
                  <a:cubicBezTo>
                    <a:pt x="250" y="26"/>
                    <a:pt x="20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6100375" y="3240850"/>
              <a:ext cx="13000" cy="20425"/>
            </a:xfrm>
            <a:custGeom>
              <a:avLst/>
              <a:gdLst/>
              <a:ahLst/>
              <a:cxnLst/>
              <a:rect l="l" t="t" r="r" b="b"/>
              <a:pathLst>
                <a:path w="520" h="817" extrusionOk="0">
                  <a:moveTo>
                    <a:pt x="1" y="1"/>
                  </a:moveTo>
                  <a:lnTo>
                    <a:pt x="435" y="817"/>
                  </a:lnTo>
                  <a:cubicBezTo>
                    <a:pt x="519" y="422"/>
                    <a:pt x="280" y="2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5940525" y="3184625"/>
              <a:ext cx="8250" cy="25925"/>
            </a:xfrm>
            <a:custGeom>
              <a:avLst/>
              <a:gdLst/>
              <a:ahLst/>
              <a:cxnLst/>
              <a:rect l="l" t="t" r="r" b="b"/>
              <a:pathLst>
                <a:path w="330" h="1037" extrusionOk="0">
                  <a:moveTo>
                    <a:pt x="1" y="1"/>
                  </a:moveTo>
                  <a:cubicBezTo>
                    <a:pt x="36" y="346"/>
                    <a:pt x="72" y="691"/>
                    <a:pt x="109" y="1037"/>
                  </a:cubicBezTo>
                  <a:cubicBezTo>
                    <a:pt x="329" y="665"/>
                    <a:pt x="274" y="32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5622250" y="3494400"/>
              <a:ext cx="7350" cy="19500"/>
            </a:xfrm>
            <a:custGeom>
              <a:avLst/>
              <a:gdLst/>
              <a:ahLst/>
              <a:cxnLst/>
              <a:rect l="l" t="t" r="r" b="b"/>
              <a:pathLst>
                <a:path w="294" h="7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75"/>
                    <a:pt x="7" y="548"/>
                    <a:pt x="189" y="779"/>
                  </a:cubicBezTo>
                  <a:cubicBezTo>
                    <a:pt x="227" y="495"/>
                    <a:pt x="293" y="20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5892175" y="295492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6230050" y="266217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5998200" y="3088000"/>
              <a:ext cx="8450" cy="9200"/>
            </a:xfrm>
            <a:custGeom>
              <a:avLst/>
              <a:gdLst/>
              <a:ahLst/>
              <a:cxnLst/>
              <a:rect l="l" t="t" r="r" b="b"/>
              <a:pathLst>
                <a:path w="338" h="368" extrusionOk="0">
                  <a:moveTo>
                    <a:pt x="160" y="0"/>
                  </a:moveTo>
                  <a:cubicBezTo>
                    <a:pt x="37" y="0"/>
                    <a:pt x="5" y="98"/>
                    <a:pt x="3" y="190"/>
                  </a:cubicBezTo>
                  <a:cubicBezTo>
                    <a:pt x="1" y="291"/>
                    <a:pt x="58" y="364"/>
                    <a:pt x="174" y="368"/>
                  </a:cubicBezTo>
                  <a:cubicBezTo>
                    <a:pt x="296" y="368"/>
                    <a:pt x="337" y="285"/>
                    <a:pt x="331" y="185"/>
                  </a:cubicBezTo>
                  <a:cubicBezTo>
                    <a:pt x="325" y="91"/>
                    <a:pt x="279" y="4"/>
                    <a:pt x="164" y="0"/>
                  </a:cubicBezTo>
                  <a:cubicBezTo>
                    <a:pt x="163" y="0"/>
                    <a:pt x="16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5606200" y="3478100"/>
              <a:ext cx="13725" cy="14050"/>
            </a:xfrm>
            <a:custGeom>
              <a:avLst/>
              <a:gdLst/>
              <a:ahLst/>
              <a:cxnLst/>
              <a:rect l="l" t="t" r="r" b="b"/>
              <a:pathLst>
                <a:path w="549" h="562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549" y="562"/>
                  </a:lnTo>
                  <a:cubicBezTo>
                    <a:pt x="461" y="288"/>
                    <a:pt x="389" y="1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6232525" y="289427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5246650" y="2991625"/>
              <a:ext cx="12075" cy="12650"/>
            </a:xfrm>
            <a:custGeom>
              <a:avLst/>
              <a:gdLst/>
              <a:ahLst/>
              <a:cxnLst/>
              <a:rect l="l" t="t" r="r" b="b"/>
              <a:pathLst>
                <a:path w="483" h="506" extrusionOk="0">
                  <a:moveTo>
                    <a:pt x="28" y="0"/>
                  </a:moveTo>
                  <a:cubicBezTo>
                    <a:pt x="19" y="0"/>
                    <a:pt x="10" y="0"/>
                    <a:pt x="1" y="1"/>
                  </a:cubicBezTo>
                  <a:cubicBezTo>
                    <a:pt x="162" y="169"/>
                    <a:pt x="321" y="337"/>
                    <a:pt x="482" y="506"/>
                  </a:cubicBezTo>
                  <a:cubicBezTo>
                    <a:pt x="433" y="240"/>
                    <a:pt x="356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5871350" y="288032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5933025" y="3210275"/>
              <a:ext cx="10375" cy="11250"/>
            </a:xfrm>
            <a:custGeom>
              <a:avLst/>
              <a:gdLst/>
              <a:ahLst/>
              <a:cxnLst/>
              <a:rect l="l" t="t" r="r" b="b"/>
              <a:pathLst>
                <a:path w="415" h="450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27" y="102"/>
                    <a:pt x="0" y="170"/>
                    <a:pt x="11" y="450"/>
                  </a:cubicBezTo>
                  <a:cubicBezTo>
                    <a:pt x="236" y="382"/>
                    <a:pt x="391" y="249"/>
                    <a:pt x="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5848300" y="258345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5890425" y="262467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6199375" y="259000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5668725" y="3430700"/>
              <a:ext cx="29175" cy="24375"/>
            </a:xfrm>
            <a:custGeom>
              <a:avLst/>
              <a:gdLst/>
              <a:ahLst/>
              <a:cxnLst/>
              <a:rect l="l" t="t" r="r" b="b"/>
              <a:pathLst>
                <a:path w="1167" h="975" extrusionOk="0">
                  <a:moveTo>
                    <a:pt x="224" y="1"/>
                  </a:moveTo>
                  <a:cubicBezTo>
                    <a:pt x="112" y="352"/>
                    <a:pt x="1" y="703"/>
                    <a:pt x="489" y="869"/>
                  </a:cubicBezTo>
                  <a:cubicBezTo>
                    <a:pt x="505" y="865"/>
                    <a:pt x="522" y="863"/>
                    <a:pt x="539" y="863"/>
                  </a:cubicBezTo>
                  <a:cubicBezTo>
                    <a:pt x="666" y="863"/>
                    <a:pt x="801" y="974"/>
                    <a:pt x="923" y="974"/>
                  </a:cubicBezTo>
                  <a:cubicBezTo>
                    <a:pt x="987" y="974"/>
                    <a:pt x="1048" y="943"/>
                    <a:pt x="1101" y="849"/>
                  </a:cubicBezTo>
                  <a:cubicBezTo>
                    <a:pt x="1166" y="733"/>
                    <a:pt x="1148" y="463"/>
                    <a:pt x="967" y="463"/>
                  </a:cubicBezTo>
                  <a:cubicBezTo>
                    <a:pt x="961" y="463"/>
                    <a:pt x="956" y="463"/>
                    <a:pt x="950" y="464"/>
                  </a:cubicBezTo>
                  <a:cubicBezTo>
                    <a:pt x="934" y="465"/>
                    <a:pt x="918" y="466"/>
                    <a:pt x="903" y="466"/>
                  </a:cubicBezTo>
                  <a:cubicBezTo>
                    <a:pt x="552" y="466"/>
                    <a:pt x="476" y="110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5680650" y="3471725"/>
              <a:ext cx="18675" cy="15525"/>
            </a:xfrm>
            <a:custGeom>
              <a:avLst/>
              <a:gdLst/>
              <a:ahLst/>
              <a:cxnLst/>
              <a:rect l="l" t="t" r="r" b="b"/>
              <a:pathLst>
                <a:path w="747" h="621" extrusionOk="0">
                  <a:moveTo>
                    <a:pt x="301" y="0"/>
                  </a:moveTo>
                  <a:cubicBezTo>
                    <a:pt x="220" y="0"/>
                    <a:pt x="124" y="67"/>
                    <a:pt x="1" y="252"/>
                  </a:cubicBezTo>
                  <a:cubicBezTo>
                    <a:pt x="114" y="466"/>
                    <a:pt x="240" y="621"/>
                    <a:pt x="400" y="621"/>
                  </a:cubicBezTo>
                  <a:cubicBezTo>
                    <a:pt x="501" y="621"/>
                    <a:pt x="614" y="561"/>
                    <a:pt x="747" y="418"/>
                  </a:cubicBezTo>
                  <a:cubicBezTo>
                    <a:pt x="588" y="325"/>
                    <a:pt x="481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5697825" y="3465850"/>
              <a:ext cx="15775" cy="18300"/>
            </a:xfrm>
            <a:custGeom>
              <a:avLst/>
              <a:gdLst/>
              <a:ahLst/>
              <a:cxnLst/>
              <a:rect l="l" t="t" r="r" b="b"/>
              <a:pathLst>
                <a:path w="631" h="732" extrusionOk="0">
                  <a:moveTo>
                    <a:pt x="331" y="1"/>
                  </a:moveTo>
                  <a:cubicBezTo>
                    <a:pt x="1" y="1"/>
                    <a:pt x="74" y="368"/>
                    <a:pt x="59" y="653"/>
                  </a:cubicBezTo>
                  <a:lnTo>
                    <a:pt x="175" y="731"/>
                  </a:lnTo>
                  <a:lnTo>
                    <a:pt x="631" y="65"/>
                  </a:lnTo>
                  <a:cubicBezTo>
                    <a:pt x="505" y="20"/>
                    <a:pt x="407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5626250" y="3116950"/>
              <a:ext cx="28650" cy="21250"/>
            </a:xfrm>
            <a:custGeom>
              <a:avLst/>
              <a:gdLst/>
              <a:ahLst/>
              <a:cxnLst/>
              <a:rect l="l" t="t" r="r" b="b"/>
              <a:pathLst>
                <a:path w="1146" h="850" extrusionOk="0">
                  <a:moveTo>
                    <a:pt x="320" y="0"/>
                  </a:moveTo>
                  <a:cubicBezTo>
                    <a:pt x="273" y="0"/>
                    <a:pt x="226" y="21"/>
                    <a:pt x="178" y="76"/>
                  </a:cubicBezTo>
                  <a:cubicBezTo>
                    <a:pt x="0" y="279"/>
                    <a:pt x="111" y="462"/>
                    <a:pt x="290" y="614"/>
                  </a:cubicBezTo>
                  <a:cubicBezTo>
                    <a:pt x="352" y="786"/>
                    <a:pt x="469" y="810"/>
                    <a:pt x="594" y="810"/>
                  </a:cubicBezTo>
                  <a:cubicBezTo>
                    <a:pt x="642" y="810"/>
                    <a:pt x="690" y="806"/>
                    <a:pt x="737" y="806"/>
                  </a:cubicBezTo>
                  <a:cubicBezTo>
                    <a:pt x="772" y="806"/>
                    <a:pt x="806" y="808"/>
                    <a:pt x="838" y="814"/>
                  </a:cubicBezTo>
                  <a:cubicBezTo>
                    <a:pt x="923" y="727"/>
                    <a:pt x="1145" y="850"/>
                    <a:pt x="1139" y="641"/>
                  </a:cubicBezTo>
                  <a:cubicBezTo>
                    <a:pt x="1133" y="464"/>
                    <a:pt x="967" y="393"/>
                    <a:pt x="843" y="301"/>
                  </a:cubicBezTo>
                  <a:cubicBezTo>
                    <a:pt x="818" y="168"/>
                    <a:pt x="690" y="191"/>
                    <a:pt x="608" y="144"/>
                  </a:cubicBezTo>
                  <a:cubicBezTo>
                    <a:pt x="515" y="92"/>
                    <a:pt x="419" y="0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5641250" y="3117400"/>
              <a:ext cx="7650" cy="7675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181" y="1"/>
                  </a:moveTo>
                  <a:cubicBezTo>
                    <a:pt x="116" y="1"/>
                    <a:pt x="61" y="74"/>
                    <a:pt x="8" y="126"/>
                  </a:cubicBezTo>
                  <a:cubicBezTo>
                    <a:pt x="0" y="307"/>
                    <a:pt x="157" y="242"/>
                    <a:pt x="244" y="283"/>
                  </a:cubicBezTo>
                  <a:cubicBezTo>
                    <a:pt x="254" y="203"/>
                    <a:pt x="305" y="83"/>
                    <a:pt x="271" y="48"/>
                  </a:cubicBezTo>
                  <a:cubicBezTo>
                    <a:pt x="238" y="14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5562875" y="3498725"/>
              <a:ext cx="52175" cy="31600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1397" y="1"/>
                  </a:moveTo>
                  <a:cubicBezTo>
                    <a:pt x="1132" y="80"/>
                    <a:pt x="821" y="100"/>
                    <a:pt x="611" y="255"/>
                  </a:cubicBezTo>
                  <a:cubicBezTo>
                    <a:pt x="358" y="444"/>
                    <a:pt x="0" y="709"/>
                    <a:pt x="464" y="1082"/>
                  </a:cubicBezTo>
                  <a:cubicBezTo>
                    <a:pt x="614" y="1202"/>
                    <a:pt x="866" y="1264"/>
                    <a:pt x="1118" y="1264"/>
                  </a:cubicBezTo>
                  <a:cubicBezTo>
                    <a:pt x="1441" y="1264"/>
                    <a:pt x="1763" y="1162"/>
                    <a:pt x="1863" y="956"/>
                  </a:cubicBezTo>
                  <a:cubicBezTo>
                    <a:pt x="2086" y="497"/>
                    <a:pt x="1749" y="225"/>
                    <a:pt x="1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5854275" y="3200675"/>
              <a:ext cx="46275" cy="28950"/>
            </a:xfrm>
            <a:custGeom>
              <a:avLst/>
              <a:gdLst/>
              <a:ahLst/>
              <a:cxnLst/>
              <a:rect l="l" t="t" r="r" b="b"/>
              <a:pathLst>
                <a:path w="1851" h="1158" extrusionOk="0">
                  <a:moveTo>
                    <a:pt x="225" y="0"/>
                  </a:moveTo>
                  <a:cubicBezTo>
                    <a:pt x="11" y="145"/>
                    <a:pt x="216" y="449"/>
                    <a:pt x="1" y="593"/>
                  </a:cubicBezTo>
                  <a:cubicBezTo>
                    <a:pt x="63" y="731"/>
                    <a:pt x="126" y="868"/>
                    <a:pt x="188" y="1006"/>
                  </a:cubicBezTo>
                  <a:cubicBezTo>
                    <a:pt x="466" y="1044"/>
                    <a:pt x="749" y="1062"/>
                    <a:pt x="1022" y="1124"/>
                  </a:cubicBezTo>
                  <a:cubicBezTo>
                    <a:pt x="1118" y="1147"/>
                    <a:pt x="1206" y="1158"/>
                    <a:pt x="1285" y="1158"/>
                  </a:cubicBezTo>
                  <a:cubicBezTo>
                    <a:pt x="1619" y="1158"/>
                    <a:pt x="1803" y="957"/>
                    <a:pt x="1851" y="549"/>
                  </a:cubicBezTo>
                  <a:lnTo>
                    <a:pt x="1851" y="549"/>
                  </a:lnTo>
                  <a:cubicBezTo>
                    <a:pt x="1605" y="587"/>
                    <a:pt x="1356" y="744"/>
                    <a:pt x="1112" y="744"/>
                  </a:cubicBezTo>
                  <a:cubicBezTo>
                    <a:pt x="963" y="744"/>
                    <a:pt x="816" y="685"/>
                    <a:pt x="673" y="504"/>
                  </a:cubicBezTo>
                  <a:cubicBezTo>
                    <a:pt x="624" y="430"/>
                    <a:pt x="570" y="361"/>
                    <a:pt x="512" y="296"/>
                  </a:cubicBezTo>
                  <a:cubicBezTo>
                    <a:pt x="415" y="199"/>
                    <a:pt x="355" y="67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5868400" y="3204400"/>
              <a:ext cx="38800" cy="20300"/>
            </a:xfrm>
            <a:custGeom>
              <a:avLst/>
              <a:gdLst/>
              <a:ahLst/>
              <a:cxnLst/>
              <a:rect l="l" t="t" r="r" b="b"/>
              <a:pathLst>
                <a:path w="1552" h="812" extrusionOk="0">
                  <a:moveTo>
                    <a:pt x="1328" y="0"/>
                  </a:moveTo>
                  <a:cubicBezTo>
                    <a:pt x="1250" y="0"/>
                    <a:pt x="1173" y="16"/>
                    <a:pt x="1101" y="49"/>
                  </a:cubicBezTo>
                  <a:cubicBezTo>
                    <a:pt x="1046" y="76"/>
                    <a:pt x="993" y="108"/>
                    <a:pt x="943" y="144"/>
                  </a:cubicBezTo>
                  <a:cubicBezTo>
                    <a:pt x="671" y="391"/>
                    <a:pt x="292" y="217"/>
                    <a:pt x="1" y="386"/>
                  </a:cubicBezTo>
                  <a:cubicBezTo>
                    <a:pt x="192" y="670"/>
                    <a:pt x="367" y="812"/>
                    <a:pt x="569" y="812"/>
                  </a:cubicBezTo>
                  <a:cubicBezTo>
                    <a:pt x="767" y="812"/>
                    <a:pt x="992" y="674"/>
                    <a:pt x="1286" y="400"/>
                  </a:cubicBezTo>
                  <a:lnTo>
                    <a:pt x="1552" y="230"/>
                  </a:lnTo>
                  <a:cubicBezTo>
                    <a:pt x="1547" y="183"/>
                    <a:pt x="1542" y="136"/>
                    <a:pt x="1537" y="89"/>
                  </a:cubicBezTo>
                  <a:cubicBezTo>
                    <a:pt x="1514" y="68"/>
                    <a:pt x="1490" y="48"/>
                    <a:pt x="1466" y="28"/>
                  </a:cubicBezTo>
                  <a:cubicBezTo>
                    <a:pt x="1435" y="20"/>
                    <a:pt x="1405" y="10"/>
                    <a:pt x="1375" y="2"/>
                  </a:cubicBezTo>
                  <a:cubicBezTo>
                    <a:pt x="1359" y="1"/>
                    <a:pt x="1344" y="0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5654200" y="3474500"/>
              <a:ext cx="14775" cy="21350"/>
            </a:xfrm>
            <a:custGeom>
              <a:avLst/>
              <a:gdLst/>
              <a:ahLst/>
              <a:cxnLst/>
              <a:rect l="l" t="t" r="r" b="b"/>
              <a:pathLst>
                <a:path w="591" h="854" extrusionOk="0">
                  <a:moveTo>
                    <a:pt x="234" y="0"/>
                  </a:moveTo>
                  <a:cubicBezTo>
                    <a:pt x="196" y="0"/>
                    <a:pt x="154" y="4"/>
                    <a:pt x="108" y="11"/>
                  </a:cubicBezTo>
                  <a:cubicBezTo>
                    <a:pt x="72" y="91"/>
                    <a:pt x="36" y="173"/>
                    <a:pt x="1" y="254"/>
                  </a:cubicBezTo>
                  <a:cubicBezTo>
                    <a:pt x="73" y="401"/>
                    <a:pt x="143" y="548"/>
                    <a:pt x="219" y="692"/>
                  </a:cubicBezTo>
                  <a:cubicBezTo>
                    <a:pt x="263" y="779"/>
                    <a:pt x="331" y="853"/>
                    <a:pt x="416" y="853"/>
                  </a:cubicBezTo>
                  <a:cubicBezTo>
                    <a:pt x="441" y="853"/>
                    <a:pt x="467" y="847"/>
                    <a:pt x="496" y="832"/>
                  </a:cubicBezTo>
                  <a:cubicBezTo>
                    <a:pt x="551" y="802"/>
                    <a:pt x="576" y="672"/>
                    <a:pt x="576" y="587"/>
                  </a:cubicBezTo>
                  <a:cubicBezTo>
                    <a:pt x="578" y="303"/>
                    <a:pt x="590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6073275" y="3243900"/>
              <a:ext cx="13350" cy="16900"/>
            </a:xfrm>
            <a:custGeom>
              <a:avLst/>
              <a:gdLst/>
              <a:ahLst/>
              <a:cxnLst/>
              <a:rect l="l" t="t" r="r" b="b"/>
              <a:pathLst>
                <a:path w="534" h="676" extrusionOk="0">
                  <a:moveTo>
                    <a:pt x="409" y="1"/>
                  </a:moveTo>
                  <a:cubicBezTo>
                    <a:pt x="377" y="1"/>
                    <a:pt x="340" y="10"/>
                    <a:pt x="296" y="28"/>
                  </a:cubicBezTo>
                  <a:cubicBezTo>
                    <a:pt x="196" y="204"/>
                    <a:pt x="1" y="347"/>
                    <a:pt x="76" y="586"/>
                  </a:cubicBezTo>
                  <a:cubicBezTo>
                    <a:pt x="88" y="626"/>
                    <a:pt x="173" y="675"/>
                    <a:pt x="224" y="675"/>
                  </a:cubicBezTo>
                  <a:cubicBezTo>
                    <a:pt x="227" y="675"/>
                    <a:pt x="230" y="675"/>
                    <a:pt x="233" y="674"/>
                  </a:cubicBezTo>
                  <a:cubicBezTo>
                    <a:pt x="515" y="630"/>
                    <a:pt x="487" y="384"/>
                    <a:pt x="532" y="187"/>
                  </a:cubicBezTo>
                  <a:cubicBezTo>
                    <a:pt x="533" y="63"/>
                    <a:pt x="492" y="1"/>
                    <a:pt x="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5995600" y="3314600"/>
              <a:ext cx="16900" cy="15500"/>
            </a:xfrm>
            <a:custGeom>
              <a:avLst/>
              <a:gdLst/>
              <a:ahLst/>
              <a:cxnLst/>
              <a:rect l="l" t="t" r="r" b="b"/>
              <a:pathLst>
                <a:path w="676" h="620" extrusionOk="0">
                  <a:moveTo>
                    <a:pt x="324" y="1"/>
                  </a:moveTo>
                  <a:cubicBezTo>
                    <a:pt x="205" y="1"/>
                    <a:pt x="97" y="61"/>
                    <a:pt x="1" y="185"/>
                  </a:cubicBezTo>
                  <a:cubicBezTo>
                    <a:pt x="62" y="383"/>
                    <a:pt x="202" y="513"/>
                    <a:pt x="371" y="619"/>
                  </a:cubicBezTo>
                  <a:cubicBezTo>
                    <a:pt x="676" y="530"/>
                    <a:pt x="553" y="278"/>
                    <a:pt x="576" y="80"/>
                  </a:cubicBezTo>
                  <a:cubicBezTo>
                    <a:pt x="487" y="28"/>
                    <a:pt x="4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5859800" y="301630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4852250" y="3451800"/>
              <a:ext cx="15150" cy="15850"/>
            </a:xfrm>
            <a:custGeom>
              <a:avLst/>
              <a:gdLst/>
              <a:ahLst/>
              <a:cxnLst/>
              <a:rect l="l" t="t" r="r" b="b"/>
              <a:pathLst>
                <a:path w="606" h="634" extrusionOk="0">
                  <a:moveTo>
                    <a:pt x="179" y="1"/>
                  </a:moveTo>
                  <a:cubicBezTo>
                    <a:pt x="0" y="427"/>
                    <a:pt x="147" y="634"/>
                    <a:pt x="602" y="634"/>
                  </a:cubicBezTo>
                  <a:cubicBezTo>
                    <a:pt x="603" y="634"/>
                    <a:pt x="604" y="634"/>
                    <a:pt x="606" y="634"/>
                  </a:cubicBezTo>
                  <a:cubicBezTo>
                    <a:pt x="326" y="516"/>
                    <a:pt x="292" y="232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5506750" y="302205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5671275" y="3138250"/>
              <a:ext cx="5375" cy="7050"/>
            </a:xfrm>
            <a:custGeom>
              <a:avLst/>
              <a:gdLst/>
              <a:ahLst/>
              <a:cxnLst/>
              <a:rect l="l" t="t" r="r" b="b"/>
              <a:pathLst>
                <a:path w="215" h="282" extrusionOk="0">
                  <a:moveTo>
                    <a:pt x="167" y="0"/>
                  </a:moveTo>
                  <a:cubicBezTo>
                    <a:pt x="116" y="24"/>
                    <a:pt x="44" y="35"/>
                    <a:pt x="24" y="74"/>
                  </a:cubicBezTo>
                  <a:cubicBezTo>
                    <a:pt x="0" y="117"/>
                    <a:pt x="25" y="186"/>
                    <a:pt x="32" y="282"/>
                  </a:cubicBezTo>
                  <a:cubicBezTo>
                    <a:pt x="112" y="235"/>
                    <a:pt x="188" y="216"/>
                    <a:pt x="199" y="177"/>
                  </a:cubicBezTo>
                  <a:cubicBezTo>
                    <a:pt x="215" y="126"/>
                    <a:pt x="180" y="6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5232625" y="3013800"/>
              <a:ext cx="14475" cy="11575"/>
            </a:xfrm>
            <a:custGeom>
              <a:avLst/>
              <a:gdLst/>
              <a:ahLst/>
              <a:cxnLst/>
              <a:rect l="l" t="t" r="r" b="b"/>
              <a:pathLst>
                <a:path w="579" h="463" extrusionOk="0">
                  <a:moveTo>
                    <a:pt x="301" y="1"/>
                  </a:moveTo>
                  <a:cubicBezTo>
                    <a:pt x="178" y="1"/>
                    <a:pt x="87" y="191"/>
                    <a:pt x="1" y="302"/>
                  </a:cubicBezTo>
                  <a:lnTo>
                    <a:pt x="229" y="462"/>
                  </a:lnTo>
                  <a:cubicBezTo>
                    <a:pt x="398" y="362"/>
                    <a:pt x="579" y="181"/>
                    <a:pt x="401" y="41"/>
                  </a:cubicBezTo>
                  <a:cubicBezTo>
                    <a:pt x="365" y="13"/>
                    <a:pt x="332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5901850" y="3156450"/>
              <a:ext cx="29575" cy="50200"/>
            </a:xfrm>
            <a:custGeom>
              <a:avLst/>
              <a:gdLst/>
              <a:ahLst/>
              <a:cxnLst/>
              <a:rect l="l" t="t" r="r" b="b"/>
              <a:pathLst>
                <a:path w="1183" h="2008" extrusionOk="0">
                  <a:moveTo>
                    <a:pt x="432" y="1"/>
                  </a:moveTo>
                  <a:lnTo>
                    <a:pt x="432" y="1"/>
                  </a:lnTo>
                  <a:cubicBezTo>
                    <a:pt x="287" y="11"/>
                    <a:pt x="144" y="21"/>
                    <a:pt x="0" y="32"/>
                  </a:cubicBezTo>
                  <a:cubicBezTo>
                    <a:pt x="47" y="589"/>
                    <a:pt x="270" y="1141"/>
                    <a:pt x="48" y="1712"/>
                  </a:cubicBezTo>
                  <a:cubicBezTo>
                    <a:pt x="8" y="1816"/>
                    <a:pt x="108" y="1928"/>
                    <a:pt x="199" y="2006"/>
                  </a:cubicBezTo>
                  <a:lnTo>
                    <a:pt x="200" y="2007"/>
                  </a:lnTo>
                  <a:cubicBezTo>
                    <a:pt x="369" y="1891"/>
                    <a:pt x="324" y="1653"/>
                    <a:pt x="550" y="1527"/>
                  </a:cubicBezTo>
                  <a:cubicBezTo>
                    <a:pt x="939" y="1308"/>
                    <a:pt x="1182" y="984"/>
                    <a:pt x="617" y="634"/>
                  </a:cubicBezTo>
                  <a:cubicBezTo>
                    <a:pt x="382" y="489"/>
                    <a:pt x="474" y="218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5858500" y="3156525"/>
              <a:ext cx="57625" cy="54275"/>
            </a:xfrm>
            <a:custGeom>
              <a:avLst/>
              <a:gdLst/>
              <a:ahLst/>
              <a:cxnLst/>
              <a:rect l="l" t="t" r="r" b="b"/>
              <a:pathLst>
                <a:path w="2305" h="2171" extrusionOk="0">
                  <a:moveTo>
                    <a:pt x="1359" y="1"/>
                  </a:moveTo>
                  <a:cubicBezTo>
                    <a:pt x="1150" y="1"/>
                    <a:pt x="945" y="32"/>
                    <a:pt x="747" y="128"/>
                  </a:cubicBezTo>
                  <a:cubicBezTo>
                    <a:pt x="0" y="457"/>
                    <a:pt x="148" y="1162"/>
                    <a:pt x="56" y="1766"/>
                  </a:cubicBezTo>
                  <a:cubicBezTo>
                    <a:pt x="78" y="1919"/>
                    <a:pt x="63" y="2091"/>
                    <a:pt x="244" y="2171"/>
                  </a:cubicBezTo>
                  <a:cubicBezTo>
                    <a:pt x="620" y="1872"/>
                    <a:pt x="531" y="1405"/>
                    <a:pt x="662" y="1019"/>
                  </a:cubicBezTo>
                  <a:cubicBezTo>
                    <a:pt x="762" y="725"/>
                    <a:pt x="978" y="610"/>
                    <a:pt x="1222" y="610"/>
                  </a:cubicBezTo>
                  <a:cubicBezTo>
                    <a:pt x="1276" y="610"/>
                    <a:pt x="1331" y="615"/>
                    <a:pt x="1386" y="626"/>
                  </a:cubicBezTo>
                  <a:cubicBezTo>
                    <a:pt x="1700" y="685"/>
                    <a:pt x="1721" y="962"/>
                    <a:pt x="1657" y="1238"/>
                  </a:cubicBezTo>
                  <a:cubicBezTo>
                    <a:pt x="1595" y="1514"/>
                    <a:pt x="1539" y="1792"/>
                    <a:pt x="1789" y="2015"/>
                  </a:cubicBezTo>
                  <a:lnTo>
                    <a:pt x="1933" y="2003"/>
                  </a:lnTo>
                  <a:cubicBezTo>
                    <a:pt x="1970" y="1334"/>
                    <a:pt x="2304" y="636"/>
                    <a:pt x="1734" y="29"/>
                  </a:cubicBezTo>
                  <a:lnTo>
                    <a:pt x="1734" y="28"/>
                  </a:lnTo>
                  <a:cubicBezTo>
                    <a:pt x="1608" y="12"/>
                    <a:pt x="1483" y="1"/>
                    <a:pt x="1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5877150" y="3152650"/>
              <a:ext cx="24725" cy="8300"/>
            </a:xfrm>
            <a:custGeom>
              <a:avLst/>
              <a:gdLst/>
              <a:ahLst/>
              <a:cxnLst/>
              <a:rect l="l" t="t" r="r" b="b"/>
              <a:pathLst>
                <a:path w="989" h="332" extrusionOk="0">
                  <a:moveTo>
                    <a:pt x="106" y="1"/>
                  </a:moveTo>
                  <a:lnTo>
                    <a:pt x="1" y="283"/>
                  </a:lnTo>
                  <a:cubicBezTo>
                    <a:pt x="89" y="318"/>
                    <a:pt x="175" y="332"/>
                    <a:pt x="260" y="332"/>
                  </a:cubicBezTo>
                  <a:cubicBezTo>
                    <a:pt x="508" y="332"/>
                    <a:pt x="744" y="217"/>
                    <a:pt x="988" y="183"/>
                  </a:cubicBezTo>
                  <a:cubicBezTo>
                    <a:pt x="718" y="8"/>
                    <a:pt x="403" y="49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222225" y="261217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5864575" y="3166800"/>
              <a:ext cx="45075" cy="49950"/>
            </a:xfrm>
            <a:custGeom>
              <a:avLst/>
              <a:gdLst/>
              <a:ahLst/>
              <a:cxnLst/>
              <a:rect l="l" t="t" r="r" b="b"/>
              <a:pathLst>
                <a:path w="1803" h="1998" extrusionOk="0">
                  <a:moveTo>
                    <a:pt x="1150" y="945"/>
                  </a:moveTo>
                  <a:cubicBezTo>
                    <a:pt x="1223" y="1191"/>
                    <a:pt x="1135" y="1417"/>
                    <a:pt x="1236" y="1591"/>
                  </a:cubicBezTo>
                  <a:lnTo>
                    <a:pt x="1236" y="1591"/>
                  </a:lnTo>
                  <a:cubicBezTo>
                    <a:pt x="1113" y="1422"/>
                    <a:pt x="1001" y="1246"/>
                    <a:pt x="1150" y="945"/>
                  </a:cubicBezTo>
                  <a:close/>
                  <a:moveTo>
                    <a:pt x="897" y="0"/>
                  </a:moveTo>
                  <a:cubicBezTo>
                    <a:pt x="565" y="0"/>
                    <a:pt x="219" y="128"/>
                    <a:pt x="211" y="720"/>
                  </a:cubicBezTo>
                  <a:cubicBezTo>
                    <a:pt x="206" y="1040"/>
                    <a:pt x="148" y="1429"/>
                    <a:pt x="1" y="1760"/>
                  </a:cubicBezTo>
                  <a:lnTo>
                    <a:pt x="154" y="1890"/>
                  </a:lnTo>
                  <a:cubicBezTo>
                    <a:pt x="340" y="1943"/>
                    <a:pt x="527" y="1997"/>
                    <a:pt x="702" y="1997"/>
                  </a:cubicBezTo>
                  <a:cubicBezTo>
                    <a:pt x="918" y="1997"/>
                    <a:pt x="1116" y="1913"/>
                    <a:pt x="1270" y="1638"/>
                  </a:cubicBezTo>
                  <a:cubicBezTo>
                    <a:pt x="1270" y="1638"/>
                    <a:pt x="1270" y="1638"/>
                    <a:pt x="1270" y="1638"/>
                  </a:cubicBezTo>
                  <a:lnTo>
                    <a:pt x="1270" y="1638"/>
                  </a:lnTo>
                  <a:lnTo>
                    <a:pt x="1546" y="1604"/>
                  </a:lnTo>
                  <a:cubicBezTo>
                    <a:pt x="1542" y="1395"/>
                    <a:pt x="1461" y="1149"/>
                    <a:pt x="1546" y="987"/>
                  </a:cubicBezTo>
                  <a:cubicBezTo>
                    <a:pt x="1803" y="497"/>
                    <a:pt x="1594" y="90"/>
                    <a:pt x="1191" y="27"/>
                  </a:cubicBezTo>
                  <a:cubicBezTo>
                    <a:pt x="1101" y="12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5884125" y="3182125"/>
              <a:ext cx="15750" cy="25625"/>
            </a:xfrm>
            <a:custGeom>
              <a:avLst/>
              <a:gdLst/>
              <a:ahLst/>
              <a:cxnLst/>
              <a:rect l="l" t="t" r="r" b="b"/>
              <a:pathLst>
                <a:path w="630" h="1025" extrusionOk="0">
                  <a:moveTo>
                    <a:pt x="565" y="0"/>
                  </a:moveTo>
                  <a:lnTo>
                    <a:pt x="565" y="0"/>
                  </a:lnTo>
                  <a:cubicBezTo>
                    <a:pt x="316" y="188"/>
                    <a:pt x="1" y="237"/>
                    <a:pt x="38" y="570"/>
                  </a:cubicBezTo>
                  <a:cubicBezTo>
                    <a:pt x="65" y="804"/>
                    <a:pt x="188" y="1021"/>
                    <a:pt x="487" y="1025"/>
                  </a:cubicBezTo>
                  <a:lnTo>
                    <a:pt x="487" y="1025"/>
                  </a:lnTo>
                  <a:cubicBezTo>
                    <a:pt x="630" y="714"/>
                    <a:pt x="572" y="394"/>
                    <a:pt x="565" y="0"/>
                  </a:cubicBezTo>
                  <a:close/>
                  <a:moveTo>
                    <a:pt x="487" y="1025"/>
                  </a:moveTo>
                  <a:cubicBezTo>
                    <a:pt x="487" y="1025"/>
                    <a:pt x="487" y="1025"/>
                    <a:pt x="487" y="1025"/>
                  </a:cubicBezTo>
                  <a:lnTo>
                    <a:pt x="488" y="1025"/>
                  </a:lnTo>
                  <a:cubicBezTo>
                    <a:pt x="488" y="1025"/>
                    <a:pt x="487" y="1025"/>
                    <a:pt x="487" y="1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7" name="Google Shape;40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95517">
            <a:off x="7587067" y="-4454706"/>
            <a:ext cx="4087364" cy="578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8" name="Google Shape;6798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71352" flipH="1">
            <a:off x="-1199296" y="2846593"/>
            <a:ext cx="2676226" cy="378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9" name="Google Shape;67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37387" flipH="1">
            <a:off x="-1884306" y="-1592146"/>
            <a:ext cx="2995443" cy="36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0" name="Google Shape;68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21309" flipH="1">
            <a:off x="8184170" y="-1972121"/>
            <a:ext cx="2995441" cy="3637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01" name="Google Shape;6801;p57"/>
          <p:cNvGrpSpPr/>
          <p:nvPr/>
        </p:nvGrpSpPr>
        <p:grpSpPr>
          <a:xfrm rot="1637655">
            <a:off x="7231606" y="-57034"/>
            <a:ext cx="1666439" cy="1778579"/>
            <a:chOff x="1310300" y="238100"/>
            <a:chExt cx="2000950" cy="2135600"/>
          </a:xfrm>
        </p:grpSpPr>
        <p:sp>
          <p:nvSpPr>
            <p:cNvPr id="6802" name="Google Shape;6802;p57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57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57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57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57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57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57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57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57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57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57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57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57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57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57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57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57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57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57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57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57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57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57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57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57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57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57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57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57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57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57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57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57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57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57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57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57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57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57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57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57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57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57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57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57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57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57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57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57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57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57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57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57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57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57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57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57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57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57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57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57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57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57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57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7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57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57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57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7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7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7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7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57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57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57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7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7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7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7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57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57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7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7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57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57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57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57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57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57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57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57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57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57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57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57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57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57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57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57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57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57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57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57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57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57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57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57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57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57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57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57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57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57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57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57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57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57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57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57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57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57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57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57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57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57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57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57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57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57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57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57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57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57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57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57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57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57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57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57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57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57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57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57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57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57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57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57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57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57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57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57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57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7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6" name="Google Shape;695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71352">
            <a:off x="7990658" y="3237893"/>
            <a:ext cx="2676226" cy="378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7" name="Google Shape;69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458030">
            <a:off x="8226750" y="-1935397"/>
            <a:ext cx="2995443" cy="36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8" name="Google Shape;69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21309">
            <a:off x="-2010725" y="-1972121"/>
            <a:ext cx="2995441" cy="3637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59" name="Google Shape;6959;p58"/>
          <p:cNvGrpSpPr/>
          <p:nvPr/>
        </p:nvGrpSpPr>
        <p:grpSpPr>
          <a:xfrm rot="1499865" flipH="1">
            <a:off x="173631" y="4427044"/>
            <a:ext cx="698102" cy="484799"/>
            <a:chOff x="630000" y="462125"/>
            <a:chExt cx="804050" cy="558375"/>
          </a:xfrm>
        </p:grpSpPr>
        <p:sp>
          <p:nvSpPr>
            <p:cNvPr id="6960" name="Google Shape;6960;p58"/>
            <p:cNvSpPr/>
            <p:nvPr/>
          </p:nvSpPr>
          <p:spPr>
            <a:xfrm>
              <a:off x="940300" y="50612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58"/>
            <p:cNvSpPr/>
            <p:nvPr/>
          </p:nvSpPr>
          <p:spPr>
            <a:xfrm>
              <a:off x="924600" y="48847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58"/>
            <p:cNvSpPr/>
            <p:nvPr/>
          </p:nvSpPr>
          <p:spPr>
            <a:xfrm>
              <a:off x="1317375" y="53772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58"/>
            <p:cNvSpPr/>
            <p:nvPr/>
          </p:nvSpPr>
          <p:spPr>
            <a:xfrm>
              <a:off x="668425" y="90447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58"/>
            <p:cNvSpPr/>
            <p:nvPr/>
          </p:nvSpPr>
          <p:spPr>
            <a:xfrm>
              <a:off x="925425" y="53907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58"/>
            <p:cNvSpPr/>
            <p:nvPr/>
          </p:nvSpPr>
          <p:spPr>
            <a:xfrm>
              <a:off x="972525" y="55242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58"/>
            <p:cNvSpPr/>
            <p:nvPr/>
          </p:nvSpPr>
          <p:spPr>
            <a:xfrm>
              <a:off x="1327775" y="61182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58"/>
            <p:cNvSpPr/>
            <p:nvPr/>
          </p:nvSpPr>
          <p:spPr>
            <a:xfrm>
              <a:off x="1136325" y="462125"/>
              <a:ext cx="53250" cy="63000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58"/>
            <p:cNvSpPr/>
            <p:nvPr/>
          </p:nvSpPr>
          <p:spPr>
            <a:xfrm>
              <a:off x="1055800" y="74612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58"/>
            <p:cNvSpPr/>
            <p:nvPr/>
          </p:nvSpPr>
          <p:spPr>
            <a:xfrm>
              <a:off x="1327600" y="57980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58"/>
            <p:cNvSpPr/>
            <p:nvPr/>
          </p:nvSpPr>
          <p:spPr>
            <a:xfrm>
              <a:off x="1157950" y="464675"/>
              <a:ext cx="48375" cy="53125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8"/>
            <p:cNvSpPr/>
            <p:nvPr/>
          </p:nvSpPr>
          <p:spPr>
            <a:xfrm>
              <a:off x="985575" y="96775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8"/>
            <p:cNvSpPr/>
            <p:nvPr/>
          </p:nvSpPr>
          <p:spPr>
            <a:xfrm>
              <a:off x="954275" y="487025"/>
              <a:ext cx="75625" cy="25000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8"/>
            <p:cNvSpPr/>
            <p:nvPr/>
          </p:nvSpPr>
          <p:spPr>
            <a:xfrm>
              <a:off x="630000" y="95907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58"/>
            <p:cNvSpPr/>
            <p:nvPr/>
          </p:nvSpPr>
          <p:spPr>
            <a:xfrm>
              <a:off x="852100" y="98647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58"/>
            <p:cNvSpPr/>
            <p:nvPr/>
          </p:nvSpPr>
          <p:spPr>
            <a:xfrm>
              <a:off x="1361850" y="81002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58"/>
            <p:cNvSpPr/>
            <p:nvPr/>
          </p:nvSpPr>
          <p:spPr>
            <a:xfrm>
              <a:off x="1369775" y="82205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58"/>
            <p:cNvSpPr/>
            <p:nvPr/>
          </p:nvSpPr>
          <p:spPr>
            <a:xfrm>
              <a:off x="635725" y="96627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8"/>
            <p:cNvSpPr/>
            <p:nvPr/>
          </p:nvSpPr>
          <p:spPr>
            <a:xfrm>
              <a:off x="682625" y="89480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58"/>
            <p:cNvSpPr/>
            <p:nvPr/>
          </p:nvSpPr>
          <p:spPr>
            <a:xfrm>
              <a:off x="953425" y="60847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58"/>
            <p:cNvSpPr/>
            <p:nvPr/>
          </p:nvSpPr>
          <p:spPr>
            <a:xfrm>
              <a:off x="916750" y="52035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58"/>
            <p:cNvSpPr/>
            <p:nvPr/>
          </p:nvSpPr>
          <p:spPr>
            <a:xfrm>
              <a:off x="672300" y="88915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58"/>
            <p:cNvSpPr/>
            <p:nvPr/>
          </p:nvSpPr>
          <p:spPr>
            <a:xfrm>
              <a:off x="1010550" y="91485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58"/>
            <p:cNvSpPr/>
            <p:nvPr/>
          </p:nvSpPr>
          <p:spPr>
            <a:xfrm>
              <a:off x="1250500" y="76977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58"/>
            <p:cNvSpPr/>
            <p:nvPr/>
          </p:nvSpPr>
          <p:spPr>
            <a:xfrm>
              <a:off x="1120925" y="75855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58"/>
            <p:cNvSpPr/>
            <p:nvPr/>
          </p:nvSpPr>
          <p:spPr>
            <a:xfrm>
              <a:off x="1241325" y="99005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58"/>
            <p:cNvSpPr/>
            <p:nvPr/>
          </p:nvSpPr>
          <p:spPr>
            <a:xfrm>
              <a:off x="1018025" y="92040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58"/>
            <p:cNvSpPr/>
            <p:nvPr/>
          </p:nvSpPr>
          <p:spPr>
            <a:xfrm>
              <a:off x="1069600" y="98055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58"/>
            <p:cNvSpPr/>
            <p:nvPr/>
          </p:nvSpPr>
          <p:spPr>
            <a:xfrm>
              <a:off x="665400" y="91282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58"/>
            <p:cNvSpPr/>
            <p:nvPr/>
          </p:nvSpPr>
          <p:spPr>
            <a:xfrm>
              <a:off x="715225" y="88555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58"/>
            <p:cNvSpPr/>
            <p:nvPr/>
          </p:nvSpPr>
          <p:spPr>
            <a:xfrm>
              <a:off x="1419725" y="85235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58"/>
            <p:cNvSpPr/>
            <p:nvPr/>
          </p:nvSpPr>
          <p:spPr>
            <a:xfrm>
              <a:off x="669450" y="94400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58"/>
            <p:cNvSpPr/>
            <p:nvPr/>
          </p:nvSpPr>
          <p:spPr>
            <a:xfrm>
              <a:off x="1156075" y="81965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58"/>
            <p:cNvSpPr/>
            <p:nvPr/>
          </p:nvSpPr>
          <p:spPr>
            <a:xfrm>
              <a:off x="700800" y="88557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58"/>
            <p:cNvSpPr/>
            <p:nvPr/>
          </p:nvSpPr>
          <p:spPr>
            <a:xfrm>
              <a:off x="993525" y="96580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58"/>
            <p:cNvSpPr/>
            <p:nvPr/>
          </p:nvSpPr>
          <p:spPr>
            <a:xfrm>
              <a:off x="1037525" y="92037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58"/>
            <p:cNvSpPr/>
            <p:nvPr/>
          </p:nvSpPr>
          <p:spPr>
            <a:xfrm>
              <a:off x="1375400" y="62762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58"/>
            <p:cNvSpPr/>
            <p:nvPr/>
          </p:nvSpPr>
          <p:spPr>
            <a:xfrm>
              <a:off x="1377875" y="85972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58"/>
            <p:cNvSpPr/>
            <p:nvPr/>
          </p:nvSpPr>
          <p:spPr>
            <a:xfrm>
              <a:off x="1189400" y="505100"/>
              <a:ext cx="9950" cy="12175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58"/>
            <p:cNvSpPr/>
            <p:nvPr/>
          </p:nvSpPr>
          <p:spPr>
            <a:xfrm>
              <a:off x="1016700" y="84577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58"/>
            <p:cNvSpPr/>
            <p:nvPr/>
          </p:nvSpPr>
          <p:spPr>
            <a:xfrm>
              <a:off x="994350" y="509850"/>
              <a:ext cx="58575" cy="49750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58"/>
            <p:cNvSpPr/>
            <p:nvPr/>
          </p:nvSpPr>
          <p:spPr>
            <a:xfrm>
              <a:off x="993650" y="54890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58"/>
            <p:cNvSpPr/>
            <p:nvPr/>
          </p:nvSpPr>
          <p:spPr>
            <a:xfrm>
              <a:off x="977850" y="515575"/>
              <a:ext cx="13750" cy="17675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58"/>
            <p:cNvSpPr/>
            <p:nvPr/>
          </p:nvSpPr>
          <p:spPr>
            <a:xfrm>
              <a:off x="1035775" y="59012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58"/>
            <p:cNvSpPr/>
            <p:nvPr/>
          </p:nvSpPr>
          <p:spPr>
            <a:xfrm>
              <a:off x="1014075" y="513000"/>
              <a:ext cx="38150" cy="31750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58"/>
            <p:cNvSpPr/>
            <p:nvPr/>
          </p:nvSpPr>
          <p:spPr>
            <a:xfrm>
              <a:off x="953825" y="523200"/>
              <a:ext cx="8950" cy="6050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58"/>
            <p:cNvSpPr/>
            <p:nvPr/>
          </p:nvSpPr>
          <p:spPr>
            <a:xfrm>
              <a:off x="1344725" y="55545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58"/>
            <p:cNvSpPr/>
            <p:nvPr/>
          </p:nvSpPr>
          <p:spPr>
            <a:xfrm>
              <a:off x="1005150" y="98175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58"/>
            <p:cNvSpPr/>
            <p:nvPr/>
          </p:nvSpPr>
          <p:spPr>
            <a:xfrm>
              <a:off x="652100" y="98750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58"/>
            <p:cNvSpPr/>
            <p:nvPr/>
          </p:nvSpPr>
          <p:spPr>
            <a:xfrm>
              <a:off x="1367575" y="57762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0" name="Google Shape;7010;p58"/>
          <p:cNvGrpSpPr/>
          <p:nvPr/>
        </p:nvGrpSpPr>
        <p:grpSpPr>
          <a:xfrm rot="794431" flipH="1">
            <a:off x="7854163" y="3634445"/>
            <a:ext cx="1292968" cy="1379304"/>
            <a:chOff x="1310300" y="238100"/>
            <a:chExt cx="2000950" cy="2135600"/>
          </a:xfrm>
        </p:grpSpPr>
        <p:sp>
          <p:nvSpPr>
            <p:cNvPr id="7011" name="Google Shape;7011;p58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58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58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58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58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58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58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58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58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58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58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58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58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58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58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58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58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58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58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58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58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58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58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58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58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58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58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58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58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58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58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58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58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58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58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58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58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58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58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58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58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58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58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58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58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58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58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58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58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58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58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8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8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8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58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58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58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58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58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58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58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58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58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58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58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58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58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58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58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58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58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58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58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58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58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58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58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58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8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8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8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58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58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58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58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58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58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58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58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58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58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58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58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58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58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58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58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58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58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58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58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58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58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58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58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58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58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58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58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58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58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58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58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58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58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58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58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58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58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58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58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58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58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58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58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58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58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58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58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58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58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58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58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58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58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58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58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58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58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58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58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58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58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58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58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58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58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58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58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58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58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58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58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4" name="Google Shape;7164;p58"/>
          <p:cNvGrpSpPr/>
          <p:nvPr/>
        </p:nvGrpSpPr>
        <p:grpSpPr>
          <a:xfrm rot="-7781659" flipH="1">
            <a:off x="125662" y="479350"/>
            <a:ext cx="1292944" cy="1379348"/>
            <a:chOff x="1310300" y="238100"/>
            <a:chExt cx="2000950" cy="2135600"/>
          </a:xfrm>
        </p:grpSpPr>
        <p:sp>
          <p:nvSpPr>
            <p:cNvPr id="7165" name="Google Shape;7165;p58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58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58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58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58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58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58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58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58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58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58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58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58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58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58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58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58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58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58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58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58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58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58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58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58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58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58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58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58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58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58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58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58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58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58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58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58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58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58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58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58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58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58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58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58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58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58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58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58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58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58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58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58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58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58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58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58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58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58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58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58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58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58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58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58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58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58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58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58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58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58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58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58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58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58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58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58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58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58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58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58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58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58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58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58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58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58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58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58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58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58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58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58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58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58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58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58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58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58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58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58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58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58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58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58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58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58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58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58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58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58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58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58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58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58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58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58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58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58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58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58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58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58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58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58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58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58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58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58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58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58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58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58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58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58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58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58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58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58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58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58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58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58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58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58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58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58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58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58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58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58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58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58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8" name="Google Shape;7318;p58"/>
          <p:cNvGrpSpPr/>
          <p:nvPr/>
        </p:nvGrpSpPr>
        <p:grpSpPr>
          <a:xfrm rot="8516215">
            <a:off x="8151583" y="843167"/>
            <a:ext cx="698115" cy="484808"/>
            <a:chOff x="630000" y="462125"/>
            <a:chExt cx="804050" cy="558375"/>
          </a:xfrm>
        </p:grpSpPr>
        <p:sp>
          <p:nvSpPr>
            <p:cNvPr id="7319" name="Google Shape;7319;p58"/>
            <p:cNvSpPr/>
            <p:nvPr/>
          </p:nvSpPr>
          <p:spPr>
            <a:xfrm>
              <a:off x="940300" y="50612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58"/>
            <p:cNvSpPr/>
            <p:nvPr/>
          </p:nvSpPr>
          <p:spPr>
            <a:xfrm>
              <a:off x="924600" y="48847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58"/>
            <p:cNvSpPr/>
            <p:nvPr/>
          </p:nvSpPr>
          <p:spPr>
            <a:xfrm>
              <a:off x="1317375" y="53772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58"/>
            <p:cNvSpPr/>
            <p:nvPr/>
          </p:nvSpPr>
          <p:spPr>
            <a:xfrm>
              <a:off x="668425" y="90447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58"/>
            <p:cNvSpPr/>
            <p:nvPr/>
          </p:nvSpPr>
          <p:spPr>
            <a:xfrm>
              <a:off x="925425" y="53907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58"/>
            <p:cNvSpPr/>
            <p:nvPr/>
          </p:nvSpPr>
          <p:spPr>
            <a:xfrm>
              <a:off x="972525" y="55242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58"/>
            <p:cNvSpPr/>
            <p:nvPr/>
          </p:nvSpPr>
          <p:spPr>
            <a:xfrm>
              <a:off x="1327775" y="61182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58"/>
            <p:cNvSpPr/>
            <p:nvPr/>
          </p:nvSpPr>
          <p:spPr>
            <a:xfrm>
              <a:off x="1136325" y="462125"/>
              <a:ext cx="53250" cy="63000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58"/>
            <p:cNvSpPr/>
            <p:nvPr/>
          </p:nvSpPr>
          <p:spPr>
            <a:xfrm>
              <a:off x="1055800" y="74612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58"/>
            <p:cNvSpPr/>
            <p:nvPr/>
          </p:nvSpPr>
          <p:spPr>
            <a:xfrm>
              <a:off x="1327600" y="57980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58"/>
            <p:cNvSpPr/>
            <p:nvPr/>
          </p:nvSpPr>
          <p:spPr>
            <a:xfrm>
              <a:off x="1157950" y="464675"/>
              <a:ext cx="48375" cy="53125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58"/>
            <p:cNvSpPr/>
            <p:nvPr/>
          </p:nvSpPr>
          <p:spPr>
            <a:xfrm>
              <a:off x="985575" y="96775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58"/>
            <p:cNvSpPr/>
            <p:nvPr/>
          </p:nvSpPr>
          <p:spPr>
            <a:xfrm>
              <a:off x="954275" y="487025"/>
              <a:ext cx="75625" cy="25000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58"/>
            <p:cNvSpPr/>
            <p:nvPr/>
          </p:nvSpPr>
          <p:spPr>
            <a:xfrm>
              <a:off x="630000" y="95907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58"/>
            <p:cNvSpPr/>
            <p:nvPr/>
          </p:nvSpPr>
          <p:spPr>
            <a:xfrm>
              <a:off x="852100" y="98647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58"/>
            <p:cNvSpPr/>
            <p:nvPr/>
          </p:nvSpPr>
          <p:spPr>
            <a:xfrm>
              <a:off x="1361850" y="81002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58"/>
            <p:cNvSpPr/>
            <p:nvPr/>
          </p:nvSpPr>
          <p:spPr>
            <a:xfrm>
              <a:off x="1369775" y="82205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58"/>
            <p:cNvSpPr/>
            <p:nvPr/>
          </p:nvSpPr>
          <p:spPr>
            <a:xfrm>
              <a:off x="635725" y="96627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58"/>
            <p:cNvSpPr/>
            <p:nvPr/>
          </p:nvSpPr>
          <p:spPr>
            <a:xfrm>
              <a:off x="682625" y="89480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58"/>
            <p:cNvSpPr/>
            <p:nvPr/>
          </p:nvSpPr>
          <p:spPr>
            <a:xfrm>
              <a:off x="953425" y="60847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58"/>
            <p:cNvSpPr/>
            <p:nvPr/>
          </p:nvSpPr>
          <p:spPr>
            <a:xfrm>
              <a:off x="916750" y="52035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58"/>
            <p:cNvSpPr/>
            <p:nvPr/>
          </p:nvSpPr>
          <p:spPr>
            <a:xfrm>
              <a:off x="672300" y="88915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58"/>
            <p:cNvSpPr/>
            <p:nvPr/>
          </p:nvSpPr>
          <p:spPr>
            <a:xfrm>
              <a:off x="1010550" y="91485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58"/>
            <p:cNvSpPr/>
            <p:nvPr/>
          </p:nvSpPr>
          <p:spPr>
            <a:xfrm>
              <a:off x="1250500" y="76977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58"/>
            <p:cNvSpPr/>
            <p:nvPr/>
          </p:nvSpPr>
          <p:spPr>
            <a:xfrm>
              <a:off x="1120925" y="75855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58"/>
            <p:cNvSpPr/>
            <p:nvPr/>
          </p:nvSpPr>
          <p:spPr>
            <a:xfrm>
              <a:off x="1241325" y="99005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58"/>
            <p:cNvSpPr/>
            <p:nvPr/>
          </p:nvSpPr>
          <p:spPr>
            <a:xfrm>
              <a:off x="1018025" y="92040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58"/>
            <p:cNvSpPr/>
            <p:nvPr/>
          </p:nvSpPr>
          <p:spPr>
            <a:xfrm>
              <a:off x="1069600" y="98055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58"/>
            <p:cNvSpPr/>
            <p:nvPr/>
          </p:nvSpPr>
          <p:spPr>
            <a:xfrm>
              <a:off x="665400" y="91282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58"/>
            <p:cNvSpPr/>
            <p:nvPr/>
          </p:nvSpPr>
          <p:spPr>
            <a:xfrm>
              <a:off x="715225" y="88555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58"/>
            <p:cNvSpPr/>
            <p:nvPr/>
          </p:nvSpPr>
          <p:spPr>
            <a:xfrm>
              <a:off x="1419725" y="85235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58"/>
            <p:cNvSpPr/>
            <p:nvPr/>
          </p:nvSpPr>
          <p:spPr>
            <a:xfrm>
              <a:off x="669450" y="94400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58"/>
            <p:cNvSpPr/>
            <p:nvPr/>
          </p:nvSpPr>
          <p:spPr>
            <a:xfrm>
              <a:off x="1156075" y="81965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58"/>
            <p:cNvSpPr/>
            <p:nvPr/>
          </p:nvSpPr>
          <p:spPr>
            <a:xfrm>
              <a:off x="700800" y="88557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58"/>
            <p:cNvSpPr/>
            <p:nvPr/>
          </p:nvSpPr>
          <p:spPr>
            <a:xfrm>
              <a:off x="993525" y="96580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58"/>
            <p:cNvSpPr/>
            <p:nvPr/>
          </p:nvSpPr>
          <p:spPr>
            <a:xfrm>
              <a:off x="1037525" y="92037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58"/>
            <p:cNvSpPr/>
            <p:nvPr/>
          </p:nvSpPr>
          <p:spPr>
            <a:xfrm>
              <a:off x="1375400" y="62762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58"/>
            <p:cNvSpPr/>
            <p:nvPr/>
          </p:nvSpPr>
          <p:spPr>
            <a:xfrm>
              <a:off x="1377875" y="85972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58"/>
            <p:cNvSpPr/>
            <p:nvPr/>
          </p:nvSpPr>
          <p:spPr>
            <a:xfrm>
              <a:off x="1189400" y="505100"/>
              <a:ext cx="9950" cy="12175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58"/>
            <p:cNvSpPr/>
            <p:nvPr/>
          </p:nvSpPr>
          <p:spPr>
            <a:xfrm>
              <a:off x="1016700" y="84577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58"/>
            <p:cNvSpPr/>
            <p:nvPr/>
          </p:nvSpPr>
          <p:spPr>
            <a:xfrm>
              <a:off x="994350" y="509850"/>
              <a:ext cx="58575" cy="49750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58"/>
            <p:cNvSpPr/>
            <p:nvPr/>
          </p:nvSpPr>
          <p:spPr>
            <a:xfrm>
              <a:off x="993650" y="54890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58"/>
            <p:cNvSpPr/>
            <p:nvPr/>
          </p:nvSpPr>
          <p:spPr>
            <a:xfrm>
              <a:off x="977850" y="515575"/>
              <a:ext cx="13750" cy="17675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58"/>
            <p:cNvSpPr/>
            <p:nvPr/>
          </p:nvSpPr>
          <p:spPr>
            <a:xfrm>
              <a:off x="1035775" y="59012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58"/>
            <p:cNvSpPr/>
            <p:nvPr/>
          </p:nvSpPr>
          <p:spPr>
            <a:xfrm>
              <a:off x="1014075" y="513000"/>
              <a:ext cx="38150" cy="31750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58"/>
            <p:cNvSpPr/>
            <p:nvPr/>
          </p:nvSpPr>
          <p:spPr>
            <a:xfrm>
              <a:off x="953825" y="523200"/>
              <a:ext cx="8950" cy="6050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58"/>
            <p:cNvSpPr/>
            <p:nvPr/>
          </p:nvSpPr>
          <p:spPr>
            <a:xfrm>
              <a:off x="1344725" y="55545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58"/>
            <p:cNvSpPr/>
            <p:nvPr/>
          </p:nvSpPr>
          <p:spPr>
            <a:xfrm>
              <a:off x="1005150" y="98175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58"/>
            <p:cNvSpPr/>
            <p:nvPr/>
          </p:nvSpPr>
          <p:spPr>
            <a:xfrm>
              <a:off x="652100" y="98750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58"/>
            <p:cNvSpPr/>
            <p:nvPr/>
          </p:nvSpPr>
          <p:spPr>
            <a:xfrm>
              <a:off x="1367575" y="57762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7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0" name="Google Shape;7370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961978">
            <a:off x="6847114" y="-2074771"/>
            <a:ext cx="3948362" cy="377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1" name="Google Shape;737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1840">
            <a:off x="-1413291" y="3138640"/>
            <a:ext cx="2516674" cy="3562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72" name="Google Shape;7372;p59"/>
          <p:cNvGrpSpPr/>
          <p:nvPr/>
        </p:nvGrpSpPr>
        <p:grpSpPr>
          <a:xfrm rot="-3929136">
            <a:off x="-76570" y="95181"/>
            <a:ext cx="1292905" cy="1379237"/>
            <a:chOff x="1310300" y="238100"/>
            <a:chExt cx="2000950" cy="2135600"/>
          </a:xfrm>
        </p:grpSpPr>
        <p:sp>
          <p:nvSpPr>
            <p:cNvPr id="7373" name="Google Shape;7373;p59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59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59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59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59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59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59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59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59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59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59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59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59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59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59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59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59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59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59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59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59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59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59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59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59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59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59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59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59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59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59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59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59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59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59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59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59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59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59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59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59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59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59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59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59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59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59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59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59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59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59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59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59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59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59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59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59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59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59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59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59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59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59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59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59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59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59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59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59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59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59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59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59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59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59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59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59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59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59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59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59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59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59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59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59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59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59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59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59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59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59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59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59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59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59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59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59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59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59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59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59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59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59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59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59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59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59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59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59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59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59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59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59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59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59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59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59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59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59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59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59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59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59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59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59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59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59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59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59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59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59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59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59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59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59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59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59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59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59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59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59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59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59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59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59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59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59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59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59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59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59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59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59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6" name="Google Shape;7526;p59"/>
          <p:cNvGrpSpPr/>
          <p:nvPr/>
        </p:nvGrpSpPr>
        <p:grpSpPr>
          <a:xfrm rot="-1499865">
            <a:off x="8322279" y="1441069"/>
            <a:ext cx="698102" cy="484799"/>
            <a:chOff x="630000" y="462125"/>
            <a:chExt cx="804050" cy="558375"/>
          </a:xfrm>
        </p:grpSpPr>
        <p:sp>
          <p:nvSpPr>
            <p:cNvPr id="7527" name="Google Shape;7527;p59"/>
            <p:cNvSpPr/>
            <p:nvPr/>
          </p:nvSpPr>
          <p:spPr>
            <a:xfrm>
              <a:off x="940300" y="50612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59"/>
            <p:cNvSpPr/>
            <p:nvPr/>
          </p:nvSpPr>
          <p:spPr>
            <a:xfrm>
              <a:off x="924600" y="48847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59"/>
            <p:cNvSpPr/>
            <p:nvPr/>
          </p:nvSpPr>
          <p:spPr>
            <a:xfrm>
              <a:off x="1317375" y="53772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59"/>
            <p:cNvSpPr/>
            <p:nvPr/>
          </p:nvSpPr>
          <p:spPr>
            <a:xfrm>
              <a:off x="668425" y="90447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59"/>
            <p:cNvSpPr/>
            <p:nvPr/>
          </p:nvSpPr>
          <p:spPr>
            <a:xfrm>
              <a:off x="925425" y="53907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59"/>
            <p:cNvSpPr/>
            <p:nvPr/>
          </p:nvSpPr>
          <p:spPr>
            <a:xfrm>
              <a:off x="972525" y="55242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59"/>
            <p:cNvSpPr/>
            <p:nvPr/>
          </p:nvSpPr>
          <p:spPr>
            <a:xfrm>
              <a:off x="1327775" y="61182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59"/>
            <p:cNvSpPr/>
            <p:nvPr/>
          </p:nvSpPr>
          <p:spPr>
            <a:xfrm>
              <a:off x="1136325" y="462125"/>
              <a:ext cx="53250" cy="63000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59"/>
            <p:cNvSpPr/>
            <p:nvPr/>
          </p:nvSpPr>
          <p:spPr>
            <a:xfrm>
              <a:off x="1055800" y="74612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59"/>
            <p:cNvSpPr/>
            <p:nvPr/>
          </p:nvSpPr>
          <p:spPr>
            <a:xfrm>
              <a:off x="1327600" y="57980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59"/>
            <p:cNvSpPr/>
            <p:nvPr/>
          </p:nvSpPr>
          <p:spPr>
            <a:xfrm>
              <a:off x="1157950" y="464675"/>
              <a:ext cx="48375" cy="53125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59"/>
            <p:cNvSpPr/>
            <p:nvPr/>
          </p:nvSpPr>
          <p:spPr>
            <a:xfrm>
              <a:off x="985575" y="96775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59"/>
            <p:cNvSpPr/>
            <p:nvPr/>
          </p:nvSpPr>
          <p:spPr>
            <a:xfrm>
              <a:off x="954275" y="487025"/>
              <a:ext cx="75625" cy="25000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59"/>
            <p:cNvSpPr/>
            <p:nvPr/>
          </p:nvSpPr>
          <p:spPr>
            <a:xfrm>
              <a:off x="630000" y="95907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59"/>
            <p:cNvSpPr/>
            <p:nvPr/>
          </p:nvSpPr>
          <p:spPr>
            <a:xfrm>
              <a:off x="852100" y="98647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59"/>
            <p:cNvSpPr/>
            <p:nvPr/>
          </p:nvSpPr>
          <p:spPr>
            <a:xfrm>
              <a:off x="1361850" y="81002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59"/>
            <p:cNvSpPr/>
            <p:nvPr/>
          </p:nvSpPr>
          <p:spPr>
            <a:xfrm>
              <a:off x="1369775" y="82205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59"/>
            <p:cNvSpPr/>
            <p:nvPr/>
          </p:nvSpPr>
          <p:spPr>
            <a:xfrm>
              <a:off x="635725" y="96627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59"/>
            <p:cNvSpPr/>
            <p:nvPr/>
          </p:nvSpPr>
          <p:spPr>
            <a:xfrm>
              <a:off x="682625" y="89480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59"/>
            <p:cNvSpPr/>
            <p:nvPr/>
          </p:nvSpPr>
          <p:spPr>
            <a:xfrm>
              <a:off x="953425" y="60847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59"/>
            <p:cNvSpPr/>
            <p:nvPr/>
          </p:nvSpPr>
          <p:spPr>
            <a:xfrm>
              <a:off x="916750" y="52035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59"/>
            <p:cNvSpPr/>
            <p:nvPr/>
          </p:nvSpPr>
          <p:spPr>
            <a:xfrm>
              <a:off x="672300" y="88915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59"/>
            <p:cNvSpPr/>
            <p:nvPr/>
          </p:nvSpPr>
          <p:spPr>
            <a:xfrm>
              <a:off x="1010550" y="91485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59"/>
            <p:cNvSpPr/>
            <p:nvPr/>
          </p:nvSpPr>
          <p:spPr>
            <a:xfrm>
              <a:off x="1250500" y="76977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59"/>
            <p:cNvSpPr/>
            <p:nvPr/>
          </p:nvSpPr>
          <p:spPr>
            <a:xfrm>
              <a:off x="1120925" y="75855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59"/>
            <p:cNvSpPr/>
            <p:nvPr/>
          </p:nvSpPr>
          <p:spPr>
            <a:xfrm>
              <a:off x="1241325" y="99005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59"/>
            <p:cNvSpPr/>
            <p:nvPr/>
          </p:nvSpPr>
          <p:spPr>
            <a:xfrm>
              <a:off x="1018025" y="92040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59"/>
            <p:cNvSpPr/>
            <p:nvPr/>
          </p:nvSpPr>
          <p:spPr>
            <a:xfrm>
              <a:off x="1069600" y="98055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59"/>
            <p:cNvSpPr/>
            <p:nvPr/>
          </p:nvSpPr>
          <p:spPr>
            <a:xfrm>
              <a:off x="665400" y="91282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59"/>
            <p:cNvSpPr/>
            <p:nvPr/>
          </p:nvSpPr>
          <p:spPr>
            <a:xfrm>
              <a:off x="715225" y="88555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59"/>
            <p:cNvSpPr/>
            <p:nvPr/>
          </p:nvSpPr>
          <p:spPr>
            <a:xfrm>
              <a:off x="1419725" y="85235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59"/>
            <p:cNvSpPr/>
            <p:nvPr/>
          </p:nvSpPr>
          <p:spPr>
            <a:xfrm>
              <a:off x="669450" y="94400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59"/>
            <p:cNvSpPr/>
            <p:nvPr/>
          </p:nvSpPr>
          <p:spPr>
            <a:xfrm>
              <a:off x="1156075" y="81965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59"/>
            <p:cNvSpPr/>
            <p:nvPr/>
          </p:nvSpPr>
          <p:spPr>
            <a:xfrm>
              <a:off x="700800" y="88557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59"/>
            <p:cNvSpPr/>
            <p:nvPr/>
          </p:nvSpPr>
          <p:spPr>
            <a:xfrm>
              <a:off x="993525" y="96580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59"/>
            <p:cNvSpPr/>
            <p:nvPr/>
          </p:nvSpPr>
          <p:spPr>
            <a:xfrm>
              <a:off x="1037525" y="92037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59"/>
            <p:cNvSpPr/>
            <p:nvPr/>
          </p:nvSpPr>
          <p:spPr>
            <a:xfrm>
              <a:off x="1375400" y="62762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59"/>
            <p:cNvSpPr/>
            <p:nvPr/>
          </p:nvSpPr>
          <p:spPr>
            <a:xfrm>
              <a:off x="1377875" y="85972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59"/>
            <p:cNvSpPr/>
            <p:nvPr/>
          </p:nvSpPr>
          <p:spPr>
            <a:xfrm>
              <a:off x="1189400" y="505100"/>
              <a:ext cx="9950" cy="12175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59"/>
            <p:cNvSpPr/>
            <p:nvPr/>
          </p:nvSpPr>
          <p:spPr>
            <a:xfrm>
              <a:off x="1016700" y="84577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59"/>
            <p:cNvSpPr/>
            <p:nvPr/>
          </p:nvSpPr>
          <p:spPr>
            <a:xfrm>
              <a:off x="994350" y="509850"/>
              <a:ext cx="58575" cy="49750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59"/>
            <p:cNvSpPr/>
            <p:nvPr/>
          </p:nvSpPr>
          <p:spPr>
            <a:xfrm>
              <a:off x="993650" y="54890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59"/>
            <p:cNvSpPr/>
            <p:nvPr/>
          </p:nvSpPr>
          <p:spPr>
            <a:xfrm>
              <a:off x="977850" y="515575"/>
              <a:ext cx="13750" cy="17675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59"/>
            <p:cNvSpPr/>
            <p:nvPr/>
          </p:nvSpPr>
          <p:spPr>
            <a:xfrm>
              <a:off x="1035775" y="59012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59"/>
            <p:cNvSpPr/>
            <p:nvPr/>
          </p:nvSpPr>
          <p:spPr>
            <a:xfrm>
              <a:off x="1014075" y="513000"/>
              <a:ext cx="38150" cy="31750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59"/>
            <p:cNvSpPr/>
            <p:nvPr/>
          </p:nvSpPr>
          <p:spPr>
            <a:xfrm>
              <a:off x="953825" y="523200"/>
              <a:ext cx="8950" cy="6050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59"/>
            <p:cNvSpPr/>
            <p:nvPr/>
          </p:nvSpPr>
          <p:spPr>
            <a:xfrm>
              <a:off x="1344725" y="55545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59"/>
            <p:cNvSpPr/>
            <p:nvPr/>
          </p:nvSpPr>
          <p:spPr>
            <a:xfrm>
              <a:off x="1005150" y="98175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59"/>
            <p:cNvSpPr/>
            <p:nvPr/>
          </p:nvSpPr>
          <p:spPr>
            <a:xfrm>
              <a:off x="652100" y="98750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59"/>
            <p:cNvSpPr/>
            <p:nvPr/>
          </p:nvSpPr>
          <p:spPr>
            <a:xfrm>
              <a:off x="1367575" y="57762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7" name="Google Shape;7577;p59"/>
          <p:cNvSpPr/>
          <p:nvPr/>
        </p:nvSpPr>
        <p:spPr>
          <a:xfrm>
            <a:off x="6448525" y="4301064"/>
            <a:ext cx="3474508" cy="611585"/>
          </a:xfrm>
          <a:custGeom>
            <a:avLst/>
            <a:gdLst/>
            <a:ahLst/>
            <a:cxnLst/>
            <a:rect l="l" t="t" r="r" b="b"/>
            <a:pathLst>
              <a:path w="128757" h="22666" extrusionOk="0">
                <a:moveTo>
                  <a:pt x="26525" y="5586"/>
                </a:moveTo>
                <a:cubicBezTo>
                  <a:pt x="26544" y="5586"/>
                  <a:pt x="26565" y="5587"/>
                  <a:pt x="26586" y="5590"/>
                </a:cubicBezTo>
                <a:cubicBezTo>
                  <a:pt x="26705" y="5604"/>
                  <a:pt x="26825" y="5609"/>
                  <a:pt x="26945" y="5609"/>
                </a:cubicBezTo>
                <a:cubicBezTo>
                  <a:pt x="27130" y="5609"/>
                  <a:pt x="27314" y="5598"/>
                  <a:pt x="27491" y="5598"/>
                </a:cubicBezTo>
                <a:cubicBezTo>
                  <a:pt x="27822" y="5921"/>
                  <a:pt x="27510" y="6312"/>
                  <a:pt x="27673" y="6587"/>
                </a:cubicBezTo>
                <a:cubicBezTo>
                  <a:pt x="27471" y="6990"/>
                  <a:pt x="26980" y="7123"/>
                  <a:pt x="26992" y="7623"/>
                </a:cubicBezTo>
                <a:cubicBezTo>
                  <a:pt x="26995" y="7691"/>
                  <a:pt x="26544" y="7733"/>
                  <a:pt x="26510" y="7848"/>
                </a:cubicBezTo>
                <a:cubicBezTo>
                  <a:pt x="26406" y="8211"/>
                  <a:pt x="26147" y="8318"/>
                  <a:pt x="25865" y="8501"/>
                </a:cubicBezTo>
                <a:cubicBezTo>
                  <a:pt x="25415" y="8795"/>
                  <a:pt x="25079" y="9228"/>
                  <a:pt x="24569" y="9494"/>
                </a:cubicBezTo>
                <a:cubicBezTo>
                  <a:pt x="24133" y="9723"/>
                  <a:pt x="23848" y="10226"/>
                  <a:pt x="23453" y="10554"/>
                </a:cubicBezTo>
                <a:cubicBezTo>
                  <a:pt x="23040" y="10893"/>
                  <a:pt x="22532" y="11109"/>
                  <a:pt x="22135" y="11483"/>
                </a:cubicBezTo>
                <a:cubicBezTo>
                  <a:pt x="22037" y="11576"/>
                  <a:pt x="21858" y="11579"/>
                  <a:pt x="21748" y="11662"/>
                </a:cubicBezTo>
                <a:cubicBezTo>
                  <a:pt x="21587" y="11789"/>
                  <a:pt x="21453" y="11949"/>
                  <a:pt x="21300" y="12103"/>
                </a:cubicBezTo>
                <a:lnTo>
                  <a:pt x="20661" y="12101"/>
                </a:lnTo>
                <a:cubicBezTo>
                  <a:pt x="20423" y="12575"/>
                  <a:pt x="19907" y="12705"/>
                  <a:pt x="19492" y="12959"/>
                </a:cubicBezTo>
                <a:cubicBezTo>
                  <a:pt x="19042" y="13231"/>
                  <a:pt x="18505" y="13341"/>
                  <a:pt x="18107" y="13732"/>
                </a:cubicBezTo>
                <a:cubicBezTo>
                  <a:pt x="17764" y="14071"/>
                  <a:pt x="17191" y="14098"/>
                  <a:pt x="16978" y="14637"/>
                </a:cubicBezTo>
                <a:cubicBezTo>
                  <a:pt x="16716" y="14292"/>
                  <a:pt x="16695" y="13936"/>
                  <a:pt x="16904" y="13742"/>
                </a:cubicBezTo>
                <a:cubicBezTo>
                  <a:pt x="17198" y="13467"/>
                  <a:pt x="17052" y="13169"/>
                  <a:pt x="17120" y="12893"/>
                </a:cubicBezTo>
                <a:cubicBezTo>
                  <a:pt x="17321" y="12667"/>
                  <a:pt x="17651" y="12462"/>
                  <a:pt x="17698" y="12207"/>
                </a:cubicBezTo>
                <a:cubicBezTo>
                  <a:pt x="17761" y="11845"/>
                  <a:pt x="18028" y="11713"/>
                  <a:pt x="18203" y="11479"/>
                </a:cubicBezTo>
                <a:cubicBezTo>
                  <a:pt x="18376" y="11245"/>
                  <a:pt x="18693" y="11128"/>
                  <a:pt x="18681" y="10737"/>
                </a:cubicBezTo>
                <a:cubicBezTo>
                  <a:pt x="18676" y="10593"/>
                  <a:pt x="18936" y="10437"/>
                  <a:pt x="19079" y="10292"/>
                </a:cubicBezTo>
                <a:cubicBezTo>
                  <a:pt x="19662" y="9707"/>
                  <a:pt x="20277" y="9150"/>
                  <a:pt x="20819" y="8528"/>
                </a:cubicBezTo>
                <a:cubicBezTo>
                  <a:pt x="21099" y="8205"/>
                  <a:pt x="21466" y="8084"/>
                  <a:pt x="21801" y="7887"/>
                </a:cubicBezTo>
                <a:cubicBezTo>
                  <a:pt x="22095" y="7715"/>
                  <a:pt x="22460" y="7661"/>
                  <a:pt x="22657" y="7335"/>
                </a:cubicBezTo>
                <a:cubicBezTo>
                  <a:pt x="22825" y="7056"/>
                  <a:pt x="23255" y="7211"/>
                  <a:pt x="23405" y="6894"/>
                </a:cubicBezTo>
                <a:cubicBezTo>
                  <a:pt x="23409" y="6894"/>
                  <a:pt x="23412" y="6895"/>
                  <a:pt x="23416" y="6895"/>
                </a:cubicBezTo>
                <a:cubicBezTo>
                  <a:pt x="23815" y="6895"/>
                  <a:pt x="24013" y="6582"/>
                  <a:pt x="24262" y="6347"/>
                </a:cubicBezTo>
                <a:cubicBezTo>
                  <a:pt x="24299" y="6313"/>
                  <a:pt x="24330" y="6250"/>
                  <a:pt x="24372" y="6243"/>
                </a:cubicBezTo>
                <a:cubicBezTo>
                  <a:pt x="24614" y="6198"/>
                  <a:pt x="24949" y="6251"/>
                  <a:pt x="25081" y="6111"/>
                </a:cubicBezTo>
                <a:cubicBezTo>
                  <a:pt x="25352" y="5823"/>
                  <a:pt x="25679" y="6007"/>
                  <a:pt x="25930" y="5889"/>
                </a:cubicBezTo>
                <a:cubicBezTo>
                  <a:pt x="26131" y="5795"/>
                  <a:pt x="26264" y="5586"/>
                  <a:pt x="26525" y="5586"/>
                </a:cubicBezTo>
                <a:close/>
                <a:moveTo>
                  <a:pt x="56876" y="1563"/>
                </a:moveTo>
                <a:cubicBezTo>
                  <a:pt x="57093" y="1563"/>
                  <a:pt x="57310" y="1568"/>
                  <a:pt x="57527" y="1568"/>
                </a:cubicBezTo>
                <a:lnTo>
                  <a:pt x="58492" y="1568"/>
                </a:lnTo>
                <a:lnTo>
                  <a:pt x="58492" y="1567"/>
                </a:lnTo>
                <a:cubicBezTo>
                  <a:pt x="59049" y="2189"/>
                  <a:pt x="59056" y="2277"/>
                  <a:pt x="58778" y="2825"/>
                </a:cubicBezTo>
                <a:cubicBezTo>
                  <a:pt x="58444" y="3478"/>
                  <a:pt x="58186" y="4179"/>
                  <a:pt x="57572" y="4649"/>
                </a:cubicBezTo>
                <a:cubicBezTo>
                  <a:pt x="57136" y="5667"/>
                  <a:pt x="56147" y="6212"/>
                  <a:pt x="55510" y="7051"/>
                </a:cubicBezTo>
                <a:cubicBezTo>
                  <a:pt x="55237" y="7415"/>
                  <a:pt x="54807" y="7398"/>
                  <a:pt x="54517" y="7685"/>
                </a:cubicBezTo>
                <a:cubicBezTo>
                  <a:pt x="54242" y="7955"/>
                  <a:pt x="54049" y="8333"/>
                  <a:pt x="53580" y="8411"/>
                </a:cubicBezTo>
                <a:cubicBezTo>
                  <a:pt x="53370" y="8445"/>
                  <a:pt x="53212" y="8743"/>
                  <a:pt x="53011" y="8895"/>
                </a:cubicBezTo>
                <a:cubicBezTo>
                  <a:pt x="52694" y="9133"/>
                  <a:pt x="52539" y="9567"/>
                  <a:pt x="52077" y="9632"/>
                </a:cubicBezTo>
                <a:cubicBezTo>
                  <a:pt x="51665" y="9689"/>
                  <a:pt x="51599" y="10267"/>
                  <a:pt x="51096" y="10275"/>
                </a:cubicBezTo>
                <a:cubicBezTo>
                  <a:pt x="50906" y="10279"/>
                  <a:pt x="50735" y="10609"/>
                  <a:pt x="50530" y="10754"/>
                </a:cubicBezTo>
                <a:cubicBezTo>
                  <a:pt x="50377" y="10860"/>
                  <a:pt x="50157" y="10873"/>
                  <a:pt x="50011" y="10984"/>
                </a:cubicBezTo>
                <a:cubicBezTo>
                  <a:pt x="49739" y="11195"/>
                  <a:pt x="49522" y="11430"/>
                  <a:pt x="49160" y="11558"/>
                </a:cubicBezTo>
                <a:cubicBezTo>
                  <a:pt x="48821" y="11679"/>
                  <a:pt x="48604" y="12075"/>
                  <a:pt x="48189" y="12204"/>
                </a:cubicBezTo>
                <a:cubicBezTo>
                  <a:pt x="47883" y="12300"/>
                  <a:pt x="47758" y="12710"/>
                  <a:pt x="47329" y="12761"/>
                </a:cubicBezTo>
                <a:cubicBezTo>
                  <a:pt x="47084" y="12791"/>
                  <a:pt x="46903" y="13261"/>
                  <a:pt x="46647" y="13316"/>
                </a:cubicBezTo>
                <a:cubicBezTo>
                  <a:pt x="46372" y="13375"/>
                  <a:pt x="46238" y="13584"/>
                  <a:pt x="46009" y="13662"/>
                </a:cubicBezTo>
                <a:cubicBezTo>
                  <a:pt x="45738" y="13752"/>
                  <a:pt x="45427" y="13808"/>
                  <a:pt x="45218" y="13982"/>
                </a:cubicBezTo>
                <a:cubicBezTo>
                  <a:pt x="44876" y="14267"/>
                  <a:pt x="44429" y="14353"/>
                  <a:pt x="44103" y="14686"/>
                </a:cubicBezTo>
                <a:cubicBezTo>
                  <a:pt x="43735" y="15061"/>
                  <a:pt x="43122" y="15081"/>
                  <a:pt x="42731" y="15465"/>
                </a:cubicBezTo>
                <a:cubicBezTo>
                  <a:pt x="42728" y="15465"/>
                  <a:pt x="42725" y="15465"/>
                  <a:pt x="42721" y="15465"/>
                </a:cubicBezTo>
                <a:cubicBezTo>
                  <a:pt x="42254" y="15465"/>
                  <a:pt x="42071" y="15884"/>
                  <a:pt x="41740" y="16121"/>
                </a:cubicBezTo>
                <a:cubicBezTo>
                  <a:pt x="41728" y="16120"/>
                  <a:pt x="41717" y="16120"/>
                  <a:pt x="41705" y="16120"/>
                </a:cubicBezTo>
                <a:cubicBezTo>
                  <a:pt x="41607" y="16120"/>
                  <a:pt x="41502" y="16139"/>
                  <a:pt x="41390" y="16139"/>
                </a:cubicBezTo>
                <a:cubicBezTo>
                  <a:pt x="41260" y="16139"/>
                  <a:pt x="41121" y="16113"/>
                  <a:pt x="40973" y="16000"/>
                </a:cubicBezTo>
                <a:lnTo>
                  <a:pt x="40973" y="14370"/>
                </a:lnTo>
                <a:cubicBezTo>
                  <a:pt x="40973" y="14318"/>
                  <a:pt x="40967" y="14266"/>
                  <a:pt x="40975" y="14216"/>
                </a:cubicBezTo>
                <a:cubicBezTo>
                  <a:pt x="40982" y="14169"/>
                  <a:pt x="40989" y="14097"/>
                  <a:pt x="41019" y="14083"/>
                </a:cubicBezTo>
                <a:cubicBezTo>
                  <a:pt x="41445" y="13871"/>
                  <a:pt x="41130" y="13380"/>
                  <a:pt x="41361" y="13145"/>
                </a:cubicBezTo>
                <a:cubicBezTo>
                  <a:pt x="41558" y="12944"/>
                  <a:pt x="41513" y="12662"/>
                  <a:pt x="41681" y="12501"/>
                </a:cubicBezTo>
                <a:cubicBezTo>
                  <a:pt x="41974" y="12220"/>
                  <a:pt x="41911" y="11744"/>
                  <a:pt x="42322" y="11514"/>
                </a:cubicBezTo>
                <a:cubicBezTo>
                  <a:pt x="42863" y="11212"/>
                  <a:pt x="42932" y="10505"/>
                  <a:pt x="43415" y="10111"/>
                </a:cubicBezTo>
                <a:cubicBezTo>
                  <a:pt x="43893" y="9722"/>
                  <a:pt x="44275" y="9219"/>
                  <a:pt x="44744" y="8815"/>
                </a:cubicBezTo>
                <a:cubicBezTo>
                  <a:pt x="45273" y="8359"/>
                  <a:pt x="45662" y="7775"/>
                  <a:pt x="46327" y="7425"/>
                </a:cubicBezTo>
                <a:cubicBezTo>
                  <a:pt x="46893" y="7128"/>
                  <a:pt x="47312" y="6542"/>
                  <a:pt x="47779" y="6068"/>
                </a:cubicBezTo>
                <a:cubicBezTo>
                  <a:pt x="47996" y="5852"/>
                  <a:pt x="48345" y="5922"/>
                  <a:pt x="48540" y="5640"/>
                </a:cubicBezTo>
                <a:cubicBezTo>
                  <a:pt x="48713" y="5390"/>
                  <a:pt x="48969" y="5197"/>
                  <a:pt x="49188" y="4979"/>
                </a:cubicBezTo>
                <a:cubicBezTo>
                  <a:pt x="49231" y="4989"/>
                  <a:pt x="49271" y="4994"/>
                  <a:pt x="49308" y="4994"/>
                </a:cubicBezTo>
                <a:cubicBezTo>
                  <a:pt x="49606" y="4994"/>
                  <a:pt x="49715" y="4673"/>
                  <a:pt x="49938" y="4546"/>
                </a:cubicBezTo>
                <a:cubicBezTo>
                  <a:pt x="50270" y="4357"/>
                  <a:pt x="50616" y="4193"/>
                  <a:pt x="50972" y="4053"/>
                </a:cubicBezTo>
                <a:cubicBezTo>
                  <a:pt x="51321" y="3914"/>
                  <a:pt x="51438" y="3422"/>
                  <a:pt x="51869" y="3422"/>
                </a:cubicBezTo>
                <a:cubicBezTo>
                  <a:pt x="51895" y="3422"/>
                  <a:pt x="51922" y="3424"/>
                  <a:pt x="51950" y="3428"/>
                </a:cubicBezTo>
                <a:cubicBezTo>
                  <a:pt x="52184" y="3071"/>
                  <a:pt x="52699" y="3163"/>
                  <a:pt x="52932" y="2808"/>
                </a:cubicBezTo>
                <a:cubicBezTo>
                  <a:pt x="52971" y="2820"/>
                  <a:pt x="53007" y="2825"/>
                  <a:pt x="53041" y="2825"/>
                </a:cubicBezTo>
                <a:cubicBezTo>
                  <a:pt x="53323" y="2825"/>
                  <a:pt x="53473" y="2467"/>
                  <a:pt x="53785" y="2467"/>
                </a:cubicBezTo>
                <a:cubicBezTo>
                  <a:pt x="53818" y="2467"/>
                  <a:pt x="53854" y="2471"/>
                  <a:pt x="53891" y="2480"/>
                </a:cubicBezTo>
                <a:cubicBezTo>
                  <a:pt x="53921" y="2488"/>
                  <a:pt x="53951" y="2491"/>
                  <a:pt x="53979" y="2491"/>
                </a:cubicBezTo>
                <a:cubicBezTo>
                  <a:pt x="54272" y="2491"/>
                  <a:pt x="54500" y="2143"/>
                  <a:pt x="54845" y="2143"/>
                </a:cubicBezTo>
                <a:cubicBezTo>
                  <a:pt x="54895" y="2143"/>
                  <a:pt x="54948" y="2150"/>
                  <a:pt x="55003" y="2167"/>
                </a:cubicBezTo>
                <a:cubicBezTo>
                  <a:pt x="55016" y="2171"/>
                  <a:pt x="55028" y="2172"/>
                  <a:pt x="55040" y="2172"/>
                </a:cubicBezTo>
                <a:cubicBezTo>
                  <a:pt x="55198" y="2172"/>
                  <a:pt x="55328" y="1866"/>
                  <a:pt x="55557" y="1866"/>
                </a:cubicBezTo>
                <a:cubicBezTo>
                  <a:pt x="55584" y="1866"/>
                  <a:pt x="55612" y="1871"/>
                  <a:pt x="55642" y="1880"/>
                </a:cubicBezTo>
                <a:cubicBezTo>
                  <a:pt x="55686" y="1894"/>
                  <a:pt x="55727" y="1900"/>
                  <a:pt x="55765" y="1900"/>
                </a:cubicBezTo>
                <a:cubicBezTo>
                  <a:pt x="56039" y="1900"/>
                  <a:pt x="56186" y="1586"/>
                  <a:pt x="56443" y="1573"/>
                </a:cubicBezTo>
                <a:cubicBezTo>
                  <a:pt x="56587" y="1565"/>
                  <a:pt x="56732" y="1563"/>
                  <a:pt x="56876" y="1563"/>
                </a:cubicBezTo>
                <a:close/>
                <a:moveTo>
                  <a:pt x="56523" y="0"/>
                </a:moveTo>
                <a:cubicBezTo>
                  <a:pt x="56032" y="0"/>
                  <a:pt x="55591" y="169"/>
                  <a:pt x="55128" y="313"/>
                </a:cubicBezTo>
                <a:cubicBezTo>
                  <a:pt x="54808" y="413"/>
                  <a:pt x="54400" y="221"/>
                  <a:pt x="54166" y="615"/>
                </a:cubicBezTo>
                <a:cubicBezTo>
                  <a:pt x="54115" y="605"/>
                  <a:pt x="54066" y="601"/>
                  <a:pt x="54018" y="601"/>
                </a:cubicBezTo>
                <a:cubicBezTo>
                  <a:pt x="53666" y="601"/>
                  <a:pt x="53383" y="835"/>
                  <a:pt x="53060" y="929"/>
                </a:cubicBezTo>
                <a:cubicBezTo>
                  <a:pt x="52809" y="1002"/>
                  <a:pt x="52662" y="1292"/>
                  <a:pt x="52394" y="1292"/>
                </a:cubicBezTo>
                <a:cubicBezTo>
                  <a:pt x="52355" y="1292"/>
                  <a:pt x="52314" y="1286"/>
                  <a:pt x="52270" y="1273"/>
                </a:cubicBezTo>
                <a:cubicBezTo>
                  <a:pt x="52081" y="1588"/>
                  <a:pt x="51777" y="1567"/>
                  <a:pt x="51464" y="1581"/>
                </a:cubicBezTo>
                <a:cubicBezTo>
                  <a:pt x="51340" y="1587"/>
                  <a:pt x="51217" y="1729"/>
                  <a:pt x="51104" y="1821"/>
                </a:cubicBezTo>
                <a:cubicBezTo>
                  <a:pt x="50932" y="1961"/>
                  <a:pt x="50818" y="2196"/>
                  <a:pt x="50564" y="2196"/>
                </a:cubicBezTo>
                <a:cubicBezTo>
                  <a:pt x="50538" y="2196"/>
                  <a:pt x="50510" y="2194"/>
                  <a:pt x="50481" y="2189"/>
                </a:cubicBezTo>
                <a:cubicBezTo>
                  <a:pt x="49713" y="2784"/>
                  <a:pt x="48657" y="2901"/>
                  <a:pt x="48002" y="3682"/>
                </a:cubicBezTo>
                <a:cubicBezTo>
                  <a:pt x="48001" y="3682"/>
                  <a:pt x="48000" y="3682"/>
                  <a:pt x="47999" y="3682"/>
                </a:cubicBezTo>
                <a:cubicBezTo>
                  <a:pt x="47268" y="3682"/>
                  <a:pt x="47144" y="4669"/>
                  <a:pt x="46415" y="4669"/>
                </a:cubicBezTo>
                <a:cubicBezTo>
                  <a:pt x="46409" y="4669"/>
                  <a:pt x="46402" y="4669"/>
                  <a:pt x="46395" y="4669"/>
                </a:cubicBezTo>
                <a:cubicBezTo>
                  <a:pt x="46067" y="4999"/>
                  <a:pt x="45743" y="5331"/>
                  <a:pt x="45408" y="5654"/>
                </a:cubicBezTo>
                <a:cubicBezTo>
                  <a:pt x="45053" y="5999"/>
                  <a:pt x="44544" y="6116"/>
                  <a:pt x="44212" y="6523"/>
                </a:cubicBezTo>
                <a:cubicBezTo>
                  <a:pt x="43823" y="7001"/>
                  <a:pt x="43348" y="7410"/>
                  <a:pt x="42910" y="7848"/>
                </a:cubicBezTo>
                <a:cubicBezTo>
                  <a:pt x="42471" y="8285"/>
                  <a:pt x="42064" y="8761"/>
                  <a:pt x="41587" y="9152"/>
                </a:cubicBezTo>
                <a:cubicBezTo>
                  <a:pt x="41105" y="9547"/>
                  <a:pt x="41004" y="10225"/>
                  <a:pt x="40494" y="10557"/>
                </a:cubicBezTo>
                <a:cubicBezTo>
                  <a:pt x="40075" y="10829"/>
                  <a:pt x="40057" y="11328"/>
                  <a:pt x="39754" y="11664"/>
                </a:cubicBezTo>
                <a:cubicBezTo>
                  <a:pt x="39661" y="11766"/>
                  <a:pt x="39684" y="12025"/>
                  <a:pt x="39519" y="12179"/>
                </a:cubicBezTo>
                <a:cubicBezTo>
                  <a:pt x="39343" y="12345"/>
                  <a:pt x="39395" y="12622"/>
                  <a:pt x="39206" y="12830"/>
                </a:cubicBezTo>
                <a:cubicBezTo>
                  <a:pt x="38993" y="13063"/>
                  <a:pt x="38887" y="13420"/>
                  <a:pt x="38815" y="13742"/>
                </a:cubicBezTo>
                <a:cubicBezTo>
                  <a:pt x="38741" y="14073"/>
                  <a:pt x="38918" y="14470"/>
                  <a:pt x="38529" y="14711"/>
                </a:cubicBezTo>
                <a:cubicBezTo>
                  <a:pt x="38517" y="15067"/>
                  <a:pt x="38499" y="15423"/>
                  <a:pt x="38497" y="15780"/>
                </a:cubicBezTo>
                <a:cubicBezTo>
                  <a:pt x="38496" y="15874"/>
                  <a:pt x="38511" y="16005"/>
                  <a:pt x="38572" y="16054"/>
                </a:cubicBezTo>
                <a:cubicBezTo>
                  <a:pt x="38975" y="16377"/>
                  <a:pt x="38745" y="16817"/>
                  <a:pt x="38809" y="17240"/>
                </a:cubicBezTo>
                <a:cubicBezTo>
                  <a:pt x="38632" y="17381"/>
                  <a:pt x="38451" y="17556"/>
                  <a:pt x="38242" y="17687"/>
                </a:cubicBezTo>
                <a:cubicBezTo>
                  <a:pt x="37878" y="17916"/>
                  <a:pt x="37407" y="17953"/>
                  <a:pt x="37106" y="18304"/>
                </a:cubicBezTo>
                <a:cubicBezTo>
                  <a:pt x="37089" y="18303"/>
                  <a:pt x="37072" y="18302"/>
                  <a:pt x="37055" y="18302"/>
                </a:cubicBezTo>
                <a:cubicBezTo>
                  <a:pt x="36690" y="18302"/>
                  <a:pt x="36423" y="18676"/>
                  <a:pt x="36059" y="18676"/>
                </a:cubicBezTo>
                <a:cubicBezTo>
                  <a:pt x="35992" y="18676"/>
                  <a:pt x="35921" y="18663"/>
                  <a:pt x="35847" y="18633"/>
                </a:cubicBezTo>
                <a:cubicBezTo>
                  <a:pt x="35697" y="18948"/>
                  <a:pt x="35281" y="18845"/>
                  <a:pt x="35109" y="19078"/>
                </a:cubicBezTo>
                <a:cubicBezTo>
                  <a:pt x="35003" y="19221"/>
                  <a:pt x="34865" y="19243"/>
                  <a:pt x="34722" y="19243"/>
                </a:cubicBezTo>
                <a:cubicBezTo>
                  <a:pt x="34656" y="19243"/>
                  <a:pt x="34589" y="19239"/>
                  <a:pt x="34523" y="19239"/>
                </a:cubicBezTo>
                <a:cubicBezTo>
                  <a:pt x="34383" y="19239"/>
                  <a:pt x="34249" y="19260"/>
                  <a:pt x="34145" y="19395"/>
                </a:cubicBezTo>
                <a:cubicBezTo>
                  <a:pt x="33889" y="19729"/>
                  <a:pt x="33314" y="19370"/>
                  <a:pt x="33089" y="19836"/>
                </a:cubicBezTo>
                <a:cubicBezTo>
                  <a:pt x="33076" y="19861"/>
                  <a:pt x="32997" y="19858"/>
                  <a:pt x="32948" y="19861"/>
                </a:cubicBezTo>
                <a:cubicBezTo>
                  <a:pt x="32912" y="19864"/>
                  <a:pt x="32875" y="19865"/>
                  <a:pt x="32838" y="19865"/>
                </a:cubicBezTo>
                <a:cubicBezTo>
                  <a:pt x="32720" y="19865"/>
                  <a:pt x="32599" y="19855"/>
                  <a:pt x="32480" y="19855"/>
                </a:cubicBezTo>
                <a:cubicBezTo>
                  <a:pt x="32237" y="19855"/>
                  <a:pt x="32006" y="19899"/>
                  <a:pt x="31836" y="20166"/>
                </a:cubicBezTo>
                <a:cubicBezTo>
                  <a:pt x="31780" y="20173"/>
                  <a:pt x="31724" y="20176"/>
                  <a:pt x="31666" y="20176"/>
                </a:cubicBezTo>
                <a:cubicBezTo>
                  <a:pt x="31530" y="20176"/>
                  <a:pt x="31390" y="20162"/>
                  <a:pt x="31253" y="20162"/>
                </a:cubicBezTo>
                <a:cubicBezTo>
                  <a:pt x="30999" y="20162"/>
                  <a:pt x="30757" y="20210"/>
                  <a:pt x="30572" y="20482"/>
                </a:cubicBezTo>
                <a:lnTo>
                  <a:pt x="29337" y="20495"/>
                </a:lnTo>
                <a:cubicBezTo>
                  <a:pt x="29173" y="20759"/>
                  <a:pt x="28944" y="20829"/>
                  <a:pt x="28707" y="20829"/>
                </a:cubicBezTo>
                <a:cubicBezTo>
                  <a:pt x="28544" y="20829"/>
                  <a:pt x="28377" y="20796"/>
                  <a:pt x="28225" y="20770"/>
                </a:cubicBezTo>
                <a:cubicBezTo>
                  <a:pt x="28192" y="20765"/>
                  <a:pt x="28161" y="20762"/>
                  <a:pt x="28131" y="20762"/>
                </a:cubicBezTo>
                <a:cubicBezTo>
                  <a:pt x="27783" y="20762"/>
                  <a:pt x="27610" y="21107"/>
                  <a:pt x="27287" y="21107"/>
                </a:cubicBezTo>
                <a:cubicBezTo>
                  <a:pt x="27280" y="21107"/>
                  <a:pt x="27273" y="21107"/>
                  <a:pt x="27265" y="21106"/>
                </a:cubicBezTo>
                <a:cubicBezTo>
                  <a:pt x="27119" y="21099"/>
                  <a:pt x="26973" y="21097"/>
                  <a:pt x="26826" y="21097"/>
                </a:cubicBezTo>
                <a:cubicBezTo>
                  <a:pt x="26611" y="21097"/>
                  <a:pt x="26396" y="21102"/>
                  <a:pt x="26182" y="21102"/>
                </a:cubicBezTo>
                <a:cubicBezTo>
                  <a:pt x="25962" y="21102"/>
                  <a:pt x="25744" y="21107"/>
                  <a:pt x="25525" y="21107"/>
                </a:cubicBezTo>
                <a:cubicBezTo>
                  <a:pt x="25382" y="21107"/>
                  <a:pt x="25240" y="21105"/>
                  <a:pt x="25097" y="21097"/>
                </a:cubicBezTo>
                <a:cubicBezTo>
                  <a:pt x="25078" y="21096"/>
                  <a:pt x="25060" y="21095"/>
                  <a:pt x="25042" y="21095"/>
                </a:cubicBezTo>
                <a:cubicBezTo>
                  <a:pt x="24796" y="21095"/>
                  <a:pt x="24623" y="21201"/>
                  <a:pt x="24422" y="21357"/>
                </a:cubicBezTo>
                <a:cubicBezTo>
                  <a:pt x="24356" y="21410"/>
                  <a:pt x="24293" y="21432"/>
                  <a:pt x="24233" y="21432"/>
                </a:cubicBezTo>
                <a:cubicBezTo>
                  <a:pt x="24064" y="21432"/>
                  <a:pt x="23918" y="21255"/>
                  <a:pt x="23778" y="21102"/>
                </a:cubicBezTo>
                <a:lnTo>
                  <a:pt x="23185" y="21102"/>
                </a:lnTo>
                <a:cubicBezTo>
                  <a:pt x="22966" y="21102"/>
                  <a:pt x="22746" y="21106"/>
                  <a:pt x="22527" y="21106"/>
                </a:cubicBezTo>
                <a:cubicBezTo>
                  <a:pt x="22385" y="21106"/>
                  <a:pt x="22242" y="21104"/>
                  <a:pt x="22100" y="21098"/>
                </a:cubicBezTo>
                <a:cubicBezTo>
                  <a:pt x="22074" y="21097"/>
                  <a:pt x="22047" y="21097"/>
                  <a:pt x="22019" y="21097"/>
                </a:cubicBezTo>
                <a:cubicBezTo>
                  <a:pt x="21919" y="21097"/>
                  <a:pt x="21811" y="21102"/>
                  <a:pt x="21707" y="21102"/>
                </a:cubicBezTo>
                <a:cubicBezTo>
                  <a:pt x="21517" y="21102"/>
                  <a:pt x="21338" y="21085"/>
                  <a:pt x="21226" y="20992"/>
                </a:cubicBezTo>
                <a:cubicBezTo>
                  <a:pt x="21021" y="20820"/>
                  <a:pt x="20815" y="20803"/>
                  <a:pt x="20608" y="20803"/>
                </a:cubicBezTo>
                <a:cubicBezTo>
                  <a:pt x="20554" y="20803"/>
                  <a:pt x="20500" y="20804"/>
                  <a:pt x="20446" y="20804"/>
                </a:cubicBezTo>
                <a:cubicBezTo>
                  <a:pt x="20369" y="20804"/>
                  <a:pt x="20292" y="20801"/>
                  <a:pt x="20215" y="20789"/>
                </a:cubicBezTo>
                <a:cubicBezTo>
                  <a:pt x="20121" y="20771"/>
                  <a:pt x="20031" y="20736"/>
                  <a:pt x="19950" y="20684"/>
                </a:cubicBezTo>
                <a:cubicBezTo>
                  <a:pt x="19540" y="20433"/>
                  <a:pt x="19103" y="20230"/>
                  <a:pt x="18667" y="20042"/>
                </a:cubicBezTo>
                <a:cubicBezTo>
                  <a:pt x="18039" y="19771"/>
                  <a:pt x="17624" y="19273"/>
                  <a:pt x="17157" y="18823"/>
                </a:cubicBezTo>
                <a:cubicBezTo>
                  <a:pt x="17144" y="18377"/>
                  <a:pt x="16591" y="18087"/>
                  <a:pt x="16812" y="17592"/>
                </a:cubicBezTo>
                <a:cubicBezTo>
                  <a:pt x="17143" y="16978"/>
                  <a:pt x="17751" y="16737"/>
                  <a:pt x="18325" y="16452"/>
                </a:cubicBezTo>
                <a:cubicBezTo>
                  <a:pt x="19052" y="16088"/>
                  <a:pt x="19803" y="15768"/>
                  <a:pt x="20501" y="15357"/>
                </a:cubicBezTo>
                <a:cubicBezTo>
                  <a:pt x="20789" y="15185"/>
                  <a:pt x="21064" y="14976"/>
                  <a:pt x="21348" y="14792"/>
                </a:cubicBezTo>
                <a:cubicBezTo>
                  <a:pt x="21598" y="14631"/>
                  <a:pt x="21953" y="14683"/>
                  <a:pt x="22118" y="14388"/>
                </a:cubicBezTo>
                <a:cubicBezTo>
                  <a:pt x="22305" y="14053"/>
                  <a:pt x="22717" y="14052"/>
                  <a:pt x="22965" y="13828"/>
                </a:cubicBezTo>
                <a:cubicBezTo>
                  <a:pt x="23194" y="13621"/>
                  <a:pt x="23542" y="13694"/>
                  <a:pt x="23732" y="13407"/>
                </a:cubicBezTo>
                <a:cubicBezTo>
                  <a:pt x="23864" y="13210"/>
                  <a:pt x="24060" y="13082"/>
                  <a:pt x="24340" y="13010"/>
                </a:cubicBezTo>
                <a:cubicBezTo>
                  <a:pt x="24598" y="12943"/>
                  <a:pt x="24797" y="12626"/>
                  <a:pt x="25017" y="12413"/>
                </a:cubicBezTo>
                <a:cubicBezTo>
                  <a:pt x="25203" y="12235"/>
                  <a:pt x="25359" y="11934"/>
                  <a:pt x="25570" y="11890"/>
                </a:cubicBezTo>
                <a:cubicBezTo>
                  <a:pt x="26072" y="11783"/>
                  <a:pt x="26351" y="11427"/>
                  <a:pt x="26630" y="11091"/>
                </a:cubicBezTo>
                <a:cubicBezTo>
                  <a:pt x="26933" y="10726"/>
                  <a:pt x="27392" y="10627"/>
                  <a:pt x="27715" y="10328"/>
                </a:cubicBezTo>
                <a:cubicBezTo>
                  <a:pt x="28170" y="9909"/>
                  <a:pt x="28571" y="9429"/>
                  <a:pt x="29040" y="9025"/>
                </a:cubicBezTo>
                <a:cubicBezTo>
                  <a:pt x="29550" y="8587"/>
                  <a:pt x="29669" y="7934"/>
                  <a:pt x="30018" y="7411"/>
                </a:cubicBezTo>
                <a:cubicBezTo>
                  <a:pt x="30239" y="7083"/>
                  <a:pt x="30080" y="6717"/>
                  <a:pt x="30124" y="6371"/>
                </a:cubicBezTo>
                <a:cubicBezTo>
                  <a:pt x="30138" y="6269"/>
                  <a:pt x="30127" y="6165"/>
                  <a:pt x="30127" y="6072"/>
                </a:cubicBezTo>
                <a:cubicBezTo>
                  <a:pt x="30230" y="5957"/>
                  <a:pt x="30326" y="5849"/>
                  <a:pt x="30470" y="5690"/>
                </a:cubicBezTo>
                <a:cubicBezTo>
                  <a:pt x="29895" y="5559"/>
                  <a:pt x="30236" y="5086"/>
                  <a:pt x="30086" y="4784"/>
                </a:cubicBezTo>
                <a:cubicBezTo>
                  <a:pt x="29757" y="4456"/>
                  <a:pt x="29443" y="4112"/>
                  <a:pt x="29096" y="3803"/>
                </a:cubicBezTo>
                <a:cubicBezTo>
                  <a:pt x="28867" y="3601"/>
                  <a:pt x="28545" y="3785"/>
                  <a:pt x="28247" y="3603"/>
                </a:cubicBezTo>
                <a:cubicBezTo>
                  <a:pt x="28007" y="3457"/>
                  <a:pt x="27778" y="3387"/>
                  <a:pt x="27539" y="3387"/>
                </a:cubicBezTo>
                <a:cubicBezTo>
                  <a:pt x="27280" y="3387"/>
                  <a:pt x="27009" y="3469"/>
                  <a:pt x="26702" y="3624"/>
                </a:cubicBezTo>
                <a:cubicBezTo>
                  <a:pt x="26516" y="3717"/>
                  <a:pt x="26339" y="3736"/>
                  <a:pt x="26165" y="3736"/>
                </a:cubicBezTo>
                <a:cubicBezTo>
                  <a:pt x="26049" y="3736"/>
                  <a:pt x="25935" y="3728"/>
                  <a:pt x="25819" y="3728"/>
                </a:cubicBezTo>
                <a:cubicBezTo>
                  <a:pt x="25533" y="3728"/>
                  <a:pt x="25412" y="4073"/>
                  <a:pt x="25139" y="4073"/>
                </a:cubicBezTo>
                <a:cubicBezTo>
                  <a:pt x="25101" y="4073"/>
                  <a:pt x="25061" y="4067"/>
                  <a:pt x="25017" y="4052"/>
                </a:cubicBezTo>
                <a:cubicBezTo>
                  <a:pt x="24942" y="4026"/>
                  <a:pt x="24870" y="4015"/>
                  <a:pt x="24802" y="4015"/>
                </a:cubicBezTo>
                <a:cubicBezTo>
                  <a:pt x="24475" y="4015"/>
                  <a:pt x="24210" y="4262"/>
                  <a:pt x="23903" y="4346"/>
                </a:cubicBezTo>
                <a:cubicBezTo>
                  <a:pt x="23523" y="4450"/>
                  <a:pt x="23423" y="4853"/>
                  <a:pt x="23081" y="4985"/>
                </a:cubicBezTo>
                <a:cubicBezTo>
                  <a:pt x="22725" y="5122"/>
                  <a:pt x="22316" y="5233"/>
                  <a:pt x="22059" y="5486"/>
                </a:cubicBezTo>
                <a:cubicBezTo>
                  <a:pt x="21661" y="5878"/>
                  <a:pt x="21082" y="5981"/>
                  <a:pt x="20737" y="6448"/>
                </a:cubicBezTo>
                <a:cubicBezTo>
                  <a:pt x="20408" y="6896"/>
                  <a:pt x="19843" y="7003"/>
                  <a:pt x="19361" y="7224"/>
                </a:cubicBezTo>
                <a:cubicBezTo>
                  <a:pt x="19317" y="7245"/>
                  <a:pt x="19285" y="7293"/>
                  <a:pt x="19251" y="7332"/>
                </a:cubicBezTo>
                <a:cubicBezTo>
                  <a:pt x="18596" y="8095"/>
                  <a:pt x="17681" y="8633"/>
                  <a:pt x="17278" y="9614"/>
                </a:cubicBezTo>
                <a:cubicBezTo>
                  <a:pt x="16797" y="9993"/>
                  <a:pt x="16696" y="10665"/>
                  <a:pt x="16184" y="11019"/>
                </a:cubicBezTo>
                <a:cubicBezTo>
                  <a:pt x="16084" y="11655"/>
                  <a:pt x="15687" y="12167"/>
                  <a:pt x="15388" y="12700"/>
                </a:cubicBezTo>
                <a:cubicBezTo>
                  <a:pt x="15190" y="13054"/>
                  <a:pt x="15438" y="13532"/>
                  <a:pt x="14992" y="13796"/>
                </a:cubicBezTo>
                <a:cubicBezTo>
                  <a:pt x="14894" y="13854"/>
                  <a:pt x="14943" y="14177"/>
                  <a:pt x="14941" y="14378"/>
                </a:cubicBezTo>
                <a:cubicBezTo>
                  <a:pt x="14941" y="14583"/>
                  <a:pt x="14953" y="14779"/>
                  <a:pt x="14762" y="14927"/>
                </a:cubicBezTo>
                <a:cubicBezTo>
                  <a:pt x="14511" y="15121"/>
                  <a:pt x="14681" y="15407"/>
                  <a:pt x="14611" y="15697"/>
                </a:cubicBezTo>
                <a:lnTo>
                  <a:pt x="14610" y="15696"/>
                </a:lnTo>
                <a:cubicBezTo>
                  <a:pt x="14278" y="15870"/>
                  <a:pt x="14024" y="16112"/>
                  <a:pt x="13777" y="16112"/>
                </a:cubicBezTo>
                <a:cubicBezTo>
                  <a:pt x="13774" y="16112"/>
                  <a:pt x="13771" y="16112"/>
                  <a:pt x="13768" y="16112"/>
                </a:cubicBezTo>
                <a:cubicBezTo>
                  <a:pt x="13761" y="16112"/>
                  <a:pt x="13754" y="16112"/>
                  <a:pt x="13747" y="16112"/>
                </a:cubicBezTo>
                <a:cubicBezTo>
                  <a:pt x="13369" y="16112"/>
                  <a:pt x="13117" y="16324"/>
                  <a:pt x="12808" y="16444"/>
                </a:cubicBezTo>
                <a:cubicBezTo>
                  <a:pt x="12518" y="16556"/>
                  <a:pt x="12260" y="16801"/>
                  <a:pt x="11935" y="16801"/>
                </a:cubicBezTo>
                <a:cubicBezTo>
                  <a:pt x="11860" y="16801"/>
                  <a:pt x="11782" y="16788"/>
                  <a:pt x="11699" y="16758"/>
                </a:cubicBezTo>
                <a:cubicBezTo>
                  <a:pt x="11515" y="17101"/>
                  <a:pt x="11112" y="17124"/>
                  <a:pt x="10823" y="17265"/>
                </a:cubicBezTo>
                <a:cubicBezTo>
                  <a:pt x="10473" y="17435"/>
                  <a:pt x="10131" y="17729"/>
                  <a:pt x="9706" y="17729"/>
                </a:cubicBezTo>
                <a:cubicBezTo>
                  <a:pt x="9624" y="17729"/>
                  <a:pt x="9539" y="17718"/>
                  <a:pt x="9450" y="17693"/>
                </a:cubicBezTo>
                <a:cubicBezTo>
                  <a:pt x="9423" y="17686"/>
                  <a:pt x="9389" y="17683"/>
                  <a:pt x="9355" y="17683"/>
                </a:cubicBezTo>
                <a:cubicBezTo>
                  <a:pt x="9277" y="17683"/>
                  <a:pt x="9195" y="17701"/>
                  <a:pt x="9169" y="17739"/>
                </a:cubicBezTo>
                <a:cubicBezTo>
                  <a:pt x="9030" y="17944"/>
                  <a:pt x="8843" y="17985"/>
                  <a:pt x="8650" y="17985"/>
                </a:cubicBezTo>
                <a:cubicBezTo>
                  <a:pt x="8521" y="17985"/>
                  <a:pt x="8390" y="17967"/>
                  <a:pt x="8268" y="17967"/>
                </a:cubicBezTo>
                <a:cubicBezTo>
                  <a:pt x="8135" y="17967"/>
                  <a:pt x="8013" y="17988"/>
                  <a:pt x="7918" y="18078"/>
                </a:cubicBezTo>
                <a:cubicBezTo>
                  <a:pt x="7705" y="18280"/>
                  <a:pt x="7484" y="18325"/>
                  <a:pt x="7261" y="18325"/>
                </a:cubicBezTo>
                <a:cubicBezTo>
                  <a:pt x="7076" y="18325"/>
                  <a:pt x="6889" y="18294"/>
                  <a:pt x="6706" y="18294"/>
                </a:cubicBezTo>
                <a:cubicBezTo>
                  <a:pt x="6674" y="18294"/>
                  <a:pt x="6642" y="18295"/>
                  <a:pt x="6610" y="18297"/>
                </a:cubicBezTo>
                <a:cubicBezTo>
                  <a:pt x="6345" y="18317"/>
                  <a:pt x="6078" y="18323"/>
                  <a:pt x="5812" y="18323"/>
                </a:cubicBezTo>
                <a:cubicBezTo>
                  <a:pt x="5458" y="18323"/>
                  <a:pt x="5104" y="18312"/>
                  <a:pt x="4751" y="18304"/>
                </a:cubicBezTo>
                <a:cubicBezTo>
                  <a:pt x="4736" y="18304"/>
                  <a:pt x="4721" y="18304"/>
                  <a:pt x="4706" y="18304"/>
                </a:cubicBezTo>
                <a:cubicBezTo>
                  <a:pt x="4593" y="18304"/>
                  <a:pt x="4470" y="18311"/>
                  <a:pt x="4351" y="18311"/>
                </a:cubicBezTo>
                <a:cubicBezTo>
                  <a:pt x="4163" y="18311"/>
                  <a:pt x="3985" y="18293"/>
                  <a:pt x="3878" y="18200"/>
                </a:cubicBezTo>
                <a:cubicBezTo>
                  <a:pt x="3636" y="17989"/>
                  <a:pt x="3283" y="18081"/>
                  <a:pt x="3101" y="17793"/>
                </a:cubicBezTo>
                <a:cubicBezTo>
                  <a:pt x="2965" y="17578"/>
                  <a:pt x="2415" y="17794"/>
                  <a:pt x="2541" y="17275"/>
                </a:cubicBezTo>
                <a:cubicBezTo>
                  <a:pt x="2331" y="17049"/>
                  <a:pt x="2159" y="16810"/>
                  <a:pt x="2230" y="16473"/>
                </a:cubicBezTo>
                <a:cubicBezTo>
                  <a:pt x="2240" y="16422"/>
                  <a:pt x="2232" y="16369"/>
                  <a:pt x="2232" y="16318"/>
                </a:cubicBezTo>
                <a:cubicBezTo>
                  <a:pt x="2232" y="15957"/>
                  <a:pt x="2214" y="15594"/>
                  <a:pt x="2238" y="15233"/>
                </a:cubicBezTo>
                <a:cubicBezTo>
                  <a:pt x="2257" y="14937"/>
                  <a:pt x="2092" y="14583"/>
                  <a:pt x="2332" y="14351"/>
                </a:cubicBezTo>
                <a:cubicBezTo>
                  <a:pt x="2653" y="14043"/>
                  <a:pt x="2522" y="13686"/>
                  <a:pt x="2531" y="13346"/>
                </a:cubicBezTo>
                <a:cubicBezTo>
                  <a:pt x="2537" y="13154"/>
                  <a:pt x="2710" y="13102"/>
                  <a:pt x="2751" y="12973"/>
                </a:cubicBezTo>
                <a:cubicBezTo>
                  <a:pt x="2881" y="12557"/>
                  <a:pt x="3147" y="12208"/>
                  <a:pt x="3306" y="11807"/>
                </a:cubicBezTo>
                <a:cubicBezTo>
                  <a:pt x="3465" y="11407"/>
                  <a:pt x="3642" y="10984"/>
                  <a:pt x="3883" y="10661"/>
                </a:cubicBezTo>
                <a:cubicBezTo>
                  <a:pt x="4150" y="10306"/>
                  <a:pt x="4385" y="9936"/>
                  <a:pt x="4614" y="9559"/>
                </a:cubicBezTo>
                <a:cubicBezTo>
                  <a:pt x="4762" y="9313"/>
                  <a:pt x="4766" y="8973"/>
                  <a:pt x="5059" y="8817"/>
                </a:cubicBezTo>
                <a:cubicBezTo>
                  <a:pt x="5365" y="8655"/>
                  <a:pt x="5267" y="8272"/>
                  <a:pt x="5494" y="8064"/>
                </a:cubicBezTo>
                <a:cubicBezTo>
                  <a:pt x="5760" y="7820"/>
                  <a:pt x="6006" y="7555"/>
                  <a:pt x="6261" y="7297"/>
                </a:cubicBezTo>
                <a:cubicBezTo>
                  <a:pt x="6164" y="6905"/>
                  <a:pt x="6526" y="6784"/>
                  <a:pt x="6701" y="6550"/>
                </a:cubicBezTo>
                <a:cubicBezTo>
                  <a:pt x="6874" y="6316"/>
                  <a:pt x="7144" y="6184"/>
                  <a:pt x="7218" y="5830"/>
                </a:cubicBezTo>
                <a:cubicBezTo>
                  <a:pt x="7272" y="5569"/>
                  <a:pt x="7584" y="5363"/>
                  <a:pt x="7759" y="5157"/>
                </a:cubicBezTo>
                <a:cubicBezTo>
                  <a:pt x="7901" y="4913"/>
                  <a:pt x="7690" y="4632"/>
                  <a:pt x="7936" y="4379"/>
                </a:cubicBezTo>
                <a:cubicBezTo>
                  <a:pt x="8038" y="4460"/>
                  <a:pt x="8139" y="4539"/>
                  <a:pt x="8285" y="4653"/>
                </a:cubicBezTo>
                <a:cubicBezTo>
                  <a:pt x="8406" y="4534"/>
                  <a:pt x="8539" y="4400"/>
                  <a:pt x="8673" y="4269"/>
                </a:cubicBezTo>
                <a:cubicBezTo>
                  <a:pt x="8857" y="4090"/>
                  <a:pt x="9027" y="3893"/>
                  <a:pt x="9234" y="3744"/>
                </a:cubicBezTo>
                <a:cubicBezTo>
                  <a:pt x="9266" y="3721"/>
                  <a:pt x="9313" y="3718"/>
                  <a:pt x="9362" y="3718"/>
                </a:cubicBezTo>
                <a:cubicBezTo>
                  <a:pt x="9379" y="3718"/>
                  <a:pt x="9397" y="3719"/>
                  <a:pt x="9414" y="3719"/>
                </a:cubicBezTo>
                <a:cubicBezTo>
                  <a:pt x="9521" y="3719"/>
                  <a:pt x="9622" y="3705"/>
                  <a:pt x="9609" y="3506"/>
                </a:cubicBezTo>
                <a:cubicBezTo>
                  <a:pt x="9411" y="3428"/>
                  <a:pt x="9194" y="3378"/>
                  <a:pt x="8997" y="3378"/>
                </a:cubicBezTo>
                <a:cubicBezTo>
                  <a:pt x="8835" y="3378"/>
                  <a:pt x="8686" y="3412"/>
                  <a:pt x="8571" y="3492"/>
                </a:cubicBezTo>
                <a:cubicBezTo>
                  <a:pt x="8322" y="3664"/>
                  <a:pt x="8023" y="3692"/>
                  <a:pt x="7795" y="3892"/>
                </a:cubicBezTo>
                <a:cubicBezTo>
                  <a:pt x="7620" y="4043"/>
                  <a:pt x="7355" y="4090"/>
                  <a:pt x="7169" y="4235"/>
                </a:cubicBezTo>
                <a:cubicBezTo>
                  <a:pt x="6928" y="4425"/>
                  <a:pt x="6751" y="4701"/>
                  <a:pt x="6500" y="4876"/>
                </a:cubicBezTo>
                <a:cubicBezTo>
                  <a:pt x="6265" y="5038"/>
                  <a:pt x="5876" y="5018"/>
                  <a:pt x="5768" y="5328"/>
                </a:cubicBezTo>
                <a:cubicBezTo>
                  <a:pt x="5520" y="6038"/>
                  <a:pt x="4906" y="6426"/>
                  <a:pt x="4443" y="6948"/>
                </a:cubicBezTo>
                <a:cubicBezTo>
                  <a:pt x="4340" y="7063"/>
                  <a:pt x="4131" y="7169"/>
                  <a:pt x="4132" y="7277"/>
                </a:cubicBezTo>
                <a:cubicBezTo>
                  <a:pt x="4139" y="7710"/>
                  <a:pt x="3823" y="7920"/>
                  <a:pt x="3558" y="8123"/>
                </a:cubicBezTo>
                <a:cubicBezTo>
                  <a:pt x="3215" y="8385"/>
                  <a:pt x="3252" y="8877"/>
                  <a:pt x="2906" y="9095"/>
                </a:cubicBezTo>
                <a:cubicBezTo>
                  <a:pt x="2574" y="9305"/>
                  <a:pt x="2630" y="9735"/>
                  <a:pt x="2361" y="9957"/>
                </a:cubicBezTo>
                <a:cubicBezTo>
                  <a:pt x="1845" y="10383"/>
                  <a:pt x="1725" y="11042"/>
                  <a:pt x="1393" y="11576"/>
                </a:cubicBezTo>
                <a:cubicBezTo>
                  <a:pt x="1041" y="12141"/>
                  <a:pt x="926" y="12825"/>
                  <a:pt x="682" y="13447"/>
                </a:cubicBezTo>
                <a:cubicBezTo>
                  <a:pt x="803" y="13801"/>
                  <a:pt x="398" y="13957"/>
                  <a:pt x="377" y="14249"/>
                </a:cubicBezTo>
                <a:cubicBezTo>
                  <a:pt x="354" y="14558"/>
                  <a:pt x="391" y="14871"/>
                  <a:pt x="363" y="15178"/>
                </a:cubicBezTo>
                <a:cubicBezTo>
                  <a:pt x="349" y="15311"/>
                  <a:pt x="238" y="15434"/>
                  <a:pt x="172" y="15561"/>
                </a:cubicBezTo>
                <a:cubicBezTo>
                  <a:pt x="34" y="15830"/>
                  <a:pt x="0" y="15858"/>
                  <a:pt x="181" y="16082"/>
                </a:cubicBezTo>
                <a:cubicBezTo>
                  <a:pt x="321" y="16256"/>
                  <a:pt x="402" y="16412"/>
                  <a:pt x="372" y="16627"/>
                </a:cubicBezTo>
                <a:cubicBezTo>
                  <a:pt x="273" y="17312"/>
                  <a:pt x="622" y="17839"/>
                  <a:pt x="905" y="18423"/>
                </a:cubicBezTo>
                <a:cubicBezTo>
                  <a:pt x="1088" y="18802"/>
                  <a:pt x="1343" y="19071"/>
                  <a:pt x="1587" y="19379"/>
                </a:cubicBezTo>
                <a:cubicBezTo>
                  <a:pt x="1848" y="19707"/>
                  <a:pt x="2233" y="19822"/>
                  <a:pt x="2551" y="20046"/>
                </a:cubicBezTo>
                <a:cubicBezTo>
                  <a:pt x="2883" y="20282"/>
                  <a:pt x="3413" y="19969"/>
                  <a:pt x="3618" y="20470"/>
                </a:cubicBezTo>
                <a:cubicBezTo>
                  <a:pt x="4030" y="20472"/>
                  <a:pt x="4442" y="20476"/>
                  <a:pt x="4854" y="20478"/>
                </a:cubicBezTo>
                <a:cubicBezTo>
                  <a:pt x="5029" y="20752"/>
                  <a:pt x="5268" y="20799"/>
                  <a:pt x="5520" y="20799"/>
                </a:cubicBezTo>
                <a:cubicBezTo>
                  <a:pt x="5649" y="20799"/>
                  <a:pt x="5782" y="20786"/>
                  <a:pt x="5912" y="20786"/>
                </a:cubicBezTo>
                <a:cubicBezTo>
                  <a:pt x="5930" y="20786"/>
                  <a:pt x="5948" y="20786"/>
                  <a:pt x="5965" y="20787"/>
                </a:cubicBezTo>
                <a:cubicBezTo>
                  <a:pt x="6061" y="20790"/>
                  <a:pt x="6157" y="20791"/>
                  <a:pt x="6252" y="20791"/>
                </a:cubicBezTo>
                <a:cubicBezTo>
                  <a:pt x="6411" y="20791"/>
                  <a:pt x="6565" y="20788"/>
                  <a:pt x="6708" y="20788"/>
                </a:cubicBezTo>
                <a:cubicBezTo>
                  <a:pt x="6844" y="20673"/>
                  <a:pt x="6954" y="20502"/>
                  <a:pt x="7077" y="20492"/>
                </a:cubicBezTo>
                <a:cubicBezTo>
                  <a:pt x="7209" y="20480"/>
                  <a:pt x="7342" y="20477"/>
                  <a:pt x="7475" y="20477"/>
                </a:cubicBezTo>
                <a:cubicBezTo>
                  <a:pt x="7642" y="20477"/>
                  <a:pt x="7809" y="20482"/>
                  <a:pt x="7976" y="20482"/>
                </a:cubicBezTo>
                <a:cubicBezTo>
                  <a:pt x="8089" y="20482"/>
                  <a:pt x="8202" y="20480"/>
                  <a:pt x="8314" y="20472"/>
                </a:cubicBezTo>
                <a:cubicBezTo>
                  <a:pt x="8685" y="20449"/>
                  <a:pt x="8988" y="20130"/>
                  <a:pt x="9372" y="20130"/>
                </a:cubicBezTo>
                <a:cubicBezTo>
                  <a:pt x="9440" y="20130"/>
                  <a:pt x="9510" y="20140"/>
                  <a:pt x="9583" y="20163"/>
                </a:cubicBezTo>
                <a:cubicBezTo>
                  <a:pt x="9608" y="20170"/>
                  <a:pt x="9641" y="20174"/>
                  <a:pt x="9674" y="20174"/>
                </a:cubicBezTo>
                <a:cubicBezTo>
                  <a:pt x="9752" y="20174"/>
                  <a:pt x="9837" y="20154"/>
                  <a:pt x="9863" y="20116"/>
                </a:cubicBezTo>
                <a:cubicBezTo>
                  <a:pt x="10074" y="19793"/>
                  <a:pt x="10438" y="19956"/>
                  <a:pt x="10681" y="19835"/>
                </a:cubicBezTo>
                <a:cubicBezTo>
                  <a:pt x="10953" y="19698"/>
                  <a:pt x="11195" y="19534"/>
                  <a:pt x="11496" y="19534"/>
                </a:cubicBezTo>
                <a:cubicBezTo>
                  <a:pt x="11545" y="19534"/>
                  <a:pt x="11596" y="19539"/>
                  <a:pt x="11648" y="19548"/>
                </a:cubicBezTo>
                <a:cubicBezTo>
                  <a:pt x="11863" y="19046"/>
                  <a:pt x="12428" y="19406"/>
                  <a:pt x="12708" y="19127"/>
                </a:cubicBezTo>
                <a:cubicBezTo>
                  <a:pt x="12965" y="18874"/>
                  <a:pt x="13383" y="18937"/>
                  <a:pt x="13587" y="18619"/>
                </a:cubicBezTo>
                <a:cubicBezTo>
                  <a:pt x="13645" y="18630"/>
                  <a:pt x="13702" y="18636"/>
                  <a:pt x="13757" y="18636"/>
                </a:cubicBezTo>
                <a:cubicBezTo>
                  <a:pt x="14052" y="18636"/>
                  <a:pt x="14293" y="18481"/>
                  <a:pt x="14552" y="18323"/>
                </a:cubicBezTo>
                <a:cubicBezTo>
                  <a:pt x="14606" y="18291"/>
                  <a:pt x="14674" y="18281"/>
                  <a:pt x="14748" y="18281"/>
                </a:cubicBezTo>
                <a:cubicBezTo>
                  <a:pt x="14871" y="18281"/>
                  <a:pt x="15009" y="18309"/>
                  <a:pt x="15122" y="18309"/>
                </a:cubicBezTo>
                <a:cubicBezTo>
                  <a:pt x="15390" y="19005"/>
                  <a:pt x="15677" y="19622"/>
                  <a:pt x="16233" y="20078"/>
                </a:cubicBezTo>
                <a:cubicBezTo>
                  <a:pt x="16626" y="20400"/>
                  <a:pt x="16964" y="20791"/>
                  <a:pt x="17369" y="21090"/>
                </a:cubicBezTo>
                <a:cubicBezTo>
                  <a:pt x="17673" y="21313"/>
                  <a:pt x="18034" y="21482"/>
                  <a:pt x="18394" y="21598"/>
                </a:cubicBezTo>
                <a:cubicBezTo>
                  <a:pt x="18731" y="21707"/>
                  <a:pt x="18982" y="22035"/>
                  <a:pt x="19353" y="22035"/>
                </a:cubicBezTo>
                <a:cubicBezTo>
                  <a:pt x="19386" y="22035"/>
                  <a:pt x="19420" y="22033"/>
                  <a:pt x="19455" y="22027"/>
                </a:cubicBezTo>
                <a:cubicBezTo>
                  <a:pt x="19477" y="22024"/>
                  <a:pt x="19499" y="22022"/>
                  <a:pt x="19521" y="22022"/>
                </a:cubicBezTo>
                <a:cubicBezTo>
                  <a:pt x="19845" y="22022"/>
                  <a:pt x="20047" y="22402"/>
                  <a:pt x="20383" y="22402"/>
                </a:cubicBezTo>
                <a:cubicBezTo>
                  <a:pt x="20442" y="22402"/>
                  <a:pt x="20506" y="22390"/>
                  <a:pt x="20575" y="22362"/>
                </a:cubicBezTo>
                <a:cubicBezTo>
                  <a:pt x="20583" y="22359"/>
                  <a:pt x="20590" y="22358"/>
                  <a:pt x="20598" y="22358"/>
                </a:cubicBezTo>
                <a:cubicBezTo>
                  <a:pt x="20708" y="22358"/>
                  <a:pt x="20895" y="22604"/>
                  <a:pt x="21061" y="22638"/>
                </a:cubicBezTo>
                <a:cubicBezTo>
                  <a:pt x="21160" y="22659"/>
                  <a:pt x="21263" y="22665"/>
                  <a:pt x="21366" y="22665"/>
                </a:cubicBezTo>
                <a:cubicBezTo>
                  <a:pt x="21521" y="22665"/>
                  <a:pt x="21678" y="22651"/>
                  <a:pt x="21832" y="22651"/>
                </a:cubicBezTo>
                <a:cubicBezTo>
                  <a:pt x="22383" y="22651"/>
                  <a:pt x="22934" y="22652"/>
                  <a:pt x="23485" y="22652"/>
                </a:cubicBezTo>
                <a:cubicBezTo>
                  <a:pt x="24587" y="22652"/>
                  <a:pt x="25688" y="22651"/>
                  <a:pt x="26789" y="22648"/>
                </a:cubicBezTo>
                <a:cubicBezTo>
                  <a:pt x="27040" y="22648"/>
                  <a:pt x="27291" y="22616"/>
                  <a:pt x="27542" y="22598"/>
                </a:cubicBezTo>
                <a:cubicBezTo>
                  <a:pt x="27684" y="22371"/>
                  <a:pt x="27897" y="22337"/>
                  <a:pt x="28122" y="22337"/>
                </a:cubicBezTo>
                <a:cubicBezTo>
                  <a:pt x="28221" y="22337"/>
                  <a:pt x="28322" y="22344"/>
                  <a:pt x="28420" y="22344"/>
                </a:cubicBezTo>
                <a:cubicBezTo>
                  <a:pt x="28656" y="22344"/>
                  <a:pt x="28878" y="22306"/>
                  <a:pt x="29019" y="22050"/>
                </a:cubicBezTo>
                <a:cubicBezTo>
                  <a:pt x="29258" y="22046"/>
                  <a:pt x="29501" y="22016"/>
                  <a:pt x="29738" y="22016"/>
                </a:cubicBezTo>
                <a:cubicBezTo>
                  <a:pt x="29858" y="22016"/>
                  <a:pt x="29977" y="22023"/>
                  <a:pt x="30092" y="22046"/>
                </a:cubicBezTo>
                <a:cubicBezTo>
                  <a:pt x="30132" y="22054"/>
                  <a:pt x="30170" y="22058"/>
                  <a:pt x="30207" y="22058"/>
                </a:cubicBezTo>
                <a:cubicBezTo>
                  <a:pt x="30546" y="22058"/>
                  <a:pt x="30750" y="21754"/>
                  <a:pt x="31052" y="21727"/>
                </a:cubicBezTo>
                <a:cubicBezTo>
                  <a:pt x="31190" y="21715"/>
                  <a:pt x="31327" y="21711"/>
                  <a:pt x="31466" y="21711"/>
                </a:cubicBezTo>
                <a:cubicBezTo>
                  <a:pt x="31689" y="21711"/>
                  <a:pt x="31913" y="21721"/>
                  <a:pt x="32136" y="21721"/>
                </a:cubicBezTo>
                <a:cubicBezTo>
                  <a:pt x="32295" y="21461"/>
                  <a:pt x="32524" y="21386"/>
                  <a:pt x="32764" y="21386"/>
                </a:cubicBezTo>
                <a:cubicBezTo>
                  <a:pt x="32873" y="21386"/>
                  <a:pt x="32983" y="21401"/>
                  <a:pt x="33090" y="21422"/>
                </a:cubicBezTo>
                <a:cubicBezTo>
                  <a:pt x="33117" y="21427"/>
                  <a:pt x="33142" y="21430"/>
                  <a:pt x="33166" y="21430"/>
                </a:cubicBezTo>
                <a:cubicBezTo>
                  <a:pt x="33468" y="21430"/>
                  <a:pt x="33615" y="21067"/>
                  <a:pt x="33911" y="21067"/>
                </a:cubicBezTo>
                <a:cubicBezTo>
                  <a:pt x="33954" y="21067"/>
                  <a:pt x="34000" y="21074"/>
                  <a:pt x="34050" y="21092"/>
                </a:cubicBezTo>
                <a:cubicBezTo>
                  <a:pt x="34093" y="21107"/>
                  <a:pt x="34132" y="21113"/>
                  <a:pt x="34170" y="21113"/>
                </a:cubicBezTo>
                <a:cubicBezTo>
                  <a:pt x="34451" y="21113"/>
                  <a:pt x="34621" y="20751"/>
                  <a:pt x="34972" y="20751"/>
                </a:cubicBezTo>
                <a:cubicBezTo>
                  <a:pt x="34983" y="20751"/>
                  <a:pt x="34995" y="20752"/>
                  <a:pt x="35007" y="20752"/>
                </a:cubicBezTo>
                <a:cubicBezTo>
                  <a:pt x="35021" y="20753"/>
                  <a:pt x="35036" y="20754"/>
                  <a:pt x="35050" y="20754"/>
                </a:cubicBezTo>
                <a:cubicBezTo>
                  <a:pt x="35374" y="20754"/>
                  <a:pt x="35750" y="20506"/>
                  <a:pt x="36028" y="20284"/>
                </a:cubicBezTo>
                <a:cubicBezTo>
                  <a:pt x="36136" y="20198"/>
                  <a:pt x="36262" y="20185"/>
                  <a:pt x="36389" y="20185"/>
                </a:cubicBezTo>
                <a:cubicBezTo>
                  <a:pt x="36446" y="20185"/>
                  <a:pt x="36503" y="20188"/>
                  <a:pt x="36560" y="20188"/>
                </a:cubicBezTo>
                <a:cubicBezTo>
                  <a:pt x="36728" y="20188"/>
                  <a:pt x="36885" y="20163"/>
                  <a:pt x="36989" y="19970"/>
                </a:cubicBezTo>
                <a:cubicBezTo>
                  <a:pt x="37635" y="19819"/>
                  <a:pt x="38104" y="19227"/>
                  <a:pt x="38818" y="19227"/>
                </a:cubicBezTo>
                <a:cubicBezTo>
                  <a:pt x="38830" y="19227"/>
                  <a:pt x="38843" y="19227"/>
                  <a:pt x="38855" y="19228"/>
                </a:cubicBezTo>
                <a:cubicBezTo>
                  <a:pt x="38857" y="19228"/>
                  <a:pt x="38858" y="19228"/>
                  <a:pt x="38859" y="19228"/>
                </a:cubicBezTo>
                <a:cubicBezTo>
                  <a:pt x="38976" y="19228"/>
                  <a:pt x="39101" y="19073"/>
                  <a:pt x="39212" y="18982"/>
                </a:cubicBezTo>
                <a:cubicBezTo>
                  <a:pt x="39380" y="18846"/>
                  <a:pt x="39492" y="18616"/>
                  <a:pt x="39746" y="18616"/>
                </a:cubicBezTo>
                <a:cubicBezTo>
                  <a:pt x="39780" y="18616"/>
                  <a:pt x="39816" y="18620"/>
                  <a:pt x="39855" y="18628"/>
                </a:cubicBezTo>
                <a:cubicBezTo>
                  <a:pt x="40175" y="18770"/>
                  <a:pt x="40299" y="19250"/>
                  <a:pt x="40730" y="19250"/>
                </a:cubicBezTo>
                <a:cubicBezTo>
                  <a:pt x="40759" y="19250"/>
                  <a:pt x="40788" y="19247"/>
                  <a:pt x="40819" y="19243"/>
                </a:cubicBezTo>
                <a:cubicBezTo>
                  <a:pt x="41119" y="19595"/>
                  <a:pt x="41567" y="19767"/>
                  <a:pt x="41962" y="19828"/>
                </a:cubicBezTo>
                <a:cubicBezTo>
                  <a:pt x="42363" y="19890"/>
                  <a:pt x="42702" y="20219"/>
                  <a:pt x="43105" y="20219"/>
                </a:cubicBezTo>
                <a:cubicBezTo>
                  <a:pt x="43192" y="20219"/>
                  <a:pt x="43282" y="20203"/>
                  <a:pt x="43377" y="20166"/>
                </a:cubicBezTo>
                <a:cubicBezTo>
                  <a:pt x="43454" y="20136"/>
                  <a:pt x="43526" y="20123"/>
                  <a:pt x="43594" y="20123"/>
                </a:cubicBezTo>
                <a:cubicBezTo>
                  <a:pt x="43963" y="20123"/>
                  <a:pt x="44219" y="20501"/>
                  <a:pt x="44614" y="20501"/>
                </a:cubicBezTo>
                <a:cubicBezTo>
                  <a:pt x="44624" y="20501"/>
                  <a:pt x="44634" y="20501"/>
                  <a:pt x="44645" y="20500"/>
                </a:cubicBezTo>
                <a:cubicBezTo>
                  <a:pt x="45153" y="20476"/>
                  <a:pt x="45663" y="20470"/>
                  <a:pt x="46173" y="20470"/>
                </a:cubicBezTo>
                <a:cubicBezTo>
                  <a:pt x="46660" y="20470"/>
                  <a:pt x="47148" y="20475"/>
                  <a:pt x="47636" y="20475"/>
                </a:cubicBezTo>
                <a:cubicBezTo>
                  <a:pt x="47878" y="20475"/>
                  <a:pt x="48120" y="20474"/>
                  <a:pt x="48362" y="20470"/>
                </a:cubicBezTo>
                <a:cubicBezTo>
                  <a:pt x="48536" y="20467"/>
                  <a:pt x="48708" y="20313"/>
                  <a:pt x="49008" y="20171"/>
                </a:cubicBezTo>
                <a:cubicBezTo>
                  <a:pt x="49132" y="20171"/>
                  <a:pt x="49307" y="20173"/>
                  <a:pt x="49504" y="20173"/>
                </a:cubicBezTo>
                <a:cubicBezTo>
                  <a:pt x="49641" y="20173"/>
                  <a:pt x="49789" y="20172"/>
                  <a:pt x="49936" y="20169"/>
                </a:cubicBezTo>
                <a:cubicBezTo>
                  <a:pt x="49951" y="20168"/>
                  <a:pt x="49965" y="20168"/>
                  <a:pt x="49979" y="20168"/>
                </a:cubicBezTo>
                <a:cubicBezTo>
                  <a:pt x="50113" y="20168"/>
                  <a:pt x="50251" y="20182"/>
                  <a:pt x="50386" y="20182"/>
                </a:cubicBezTo>
                <a:cubicBezTo>
                  <a:pt x="50637" y="20182"/>
                  <a:pt x="50875" y="20134"/>
                  <a:pt x="51049" y="19860"/>
                </a:cubicBezTo>
                <a:cubicBezTo>
                  <a:pt x="51289" y="19860"/>
                  <a:pt x="51530" y="19860"/>
                  <a:pt x="51771" y="19860"/>
                </a:cubicBezTo>
                <a:cubicBezTo>
                  <a:pt x="51891" y="19860"/>
                  <a:pt x="52012" y="19860"/>
                  <a:pt x="52132" y="19860"/>
                </a:cubicBezTo>
                <a:cubicBezTo>
                  <a:pt x="52133" y="19860"/>
                  <a:pt x="52134" y="19860"/>
                  <a:pt x="52135" y="19860"/>
                </a:cubicBezTo>
                <a:cubicBezTo>
                  <a:pt x="52416" y="19860"/>
                  <a:pt x="52543" y="19526"/>
                  <a:pt x="52844" y="19526"/>
                </a:cubicBezTo>
                <a:cubicBezTo>
                  <a:pt x="52873" y="19526"/>
                  <a:pt x="52903" y="19529"/>
                  <a:pt x="52936" y="19536"/>
                </a:cubicBezTo>
                <a:cubicBezTo>
                  <a:pt x="53032" y="19556"/>
                  <a:pt x="53132" y="19563"/>
                  <a:pt x="53232" y="19563"/>
                </a:cubicBezTo>
                <a:cubicBezTo>
                  <a:pt x="53437" y="19563"/>
                  <a:pt x="53648" y="19534"/>
                  <a:pt x="53853" y="19524"/>
                </a:cubicBezTo>
                <a:cubicBezTo>
                  <a:pt x="53892" y="19523"/>
                  <a:pt x="53934" y="19461"/>
                  <a:pt x="53962" y="19418"/>
                </a:cubicBezTo>
                <a:cubicBezTo>
                  <a:pt x="54052" y="19281"/>
                  <a:pt x="54181" y="19255"/>
                  <a:pt x="54313" y="19255"/>
                </a:cubicBezTo>
                <a:cubicBezTo>
                  <a:pt x="54395" y="19255"/>
                  <a:pt x="54479" y="19265"/>
                  <a:pt x="54556" y="19265"/>
                </a:cubicBezTo>
                <a:cubicBezTo>
                  <a:pt x="54648" y="19265"/>
                  <a:pt x="54730" y="19251"/>
                  <a:pt x="54787" y="19186"/>
                </a:cubicBezTo>
                <a:cubicBezTo>
                  <a:pt x="54990" y="18956"/>
                  <a:pt x="55216" y="18932"/>
                  <a:pt x="55447" y="18932"/>
                </a:cubicBezTo>
                <a:cubicBezTo>
                  <a:pt x="55505" y="18932"/>
                  <a:pt x="55564" y="18934"/>
                  <a:pt x="55623" y="18934"/>
                </a:cubicBezTo>
                <a:cubicBezTo>
                  <a:pt x="55674" y="18934"/>
                  <a:pt x="55724" y="18933"/>
                  <a:pt x="55775" y="18929"/>
                </a:cubicBezTo>
                <a:cubicBezTo>
                  <a:pt x="55870" y="18920"/>
                  <a:pt x="56024" y="18920"/>
                  <a:pt x="56051" y="18866"/>
                </a:cubicBezTo>
                <a:cubicBezTo>
                  <a:pt x="56156" y="18660"/>
                  <a:pt x="56326" y="18634"/>
                  <a:pt x="56500" y="18634"/>
                </a:cubicBezTo>
                <a:cubicBezTo>
                  <a:pt x="56560" y="18634"/>
                  <a:pt x="56620" y="18637"/>
                  <a:pt x="56679" y="18637"/>
                </a:cubicBezTo>
                <a:cubicBezTo>
                  <a:pt x="56803" y="18637"/>
                  <a:pt x="56917" y="18622"/>
                  <a:pt x="56998" y="18533"/>
                </a:cubicBezTo>
                <a:cubicBezTo>
                  <a:pt x="57169" y="18342"/>
                  <a:pt x="57358" y="18312"/>
                  <a:pt x="57550" y="18312"/>
                </a:cubicBezTo>
                <a:cubicBezTo>
                  <a:pt x="57641" y="18312"/>
                  <a:pt x="57731" y="18319"/>
                  <a:pt x="57822" y="18319"/>
                </a:cubicBezTo>
                <a:cubicBezTo>
                  <a:pt x="57880" y="18319"/>
                  <a:pt x="57938" y="18316"/>
                  <a:pt x="57996" y="18307"/>
                </a:cubicBezTo>
                <a:cubicBezTo>
                  <a:pt x="58089" y="18292"/>
                  <a:pt x="58224" y="18272"/>
                  <a:pt x="58259" y="18210"/>
                </a:cubicBezTo>
                <a:cubicBezTo>
                  <a:pt x="58427" y="17907"/>
                  <a:pt x="58829" y="18068"/>
                  <a:pt x="59025" y="17783"/>
                </a:cubicBezTo>
                <a:cubicBezTo>
                  <a:pt x="59088" y="17693"/>
                  <a:pt x="59177" y="17672"/>
                  <a:pt x="59276" y="17672"/>
                </a:cubicBezTo>
                <a:cubicBezTo>
                  <a:pt x="59366" y="17672"/>
                  <a:pt x="59464" y="17689"/>
                  <a:pt x="59558" y="17689"/>
                </a:cubicBezTo>
                <a:cubicBezTo>
                  <a:pt x="59669" y="17689"/>
                  <a:pt x="59774" y="17665"/>
                  <a:pt x="59853" y="17557"/>
                </a:cubicBezTo>
                <a:cubicBezTo>
                  <a:pt x="60039" y="17302"/>
                  <a:pt x="60447" y="17429"/>
                  <a:pt x="60605" y="17120"/>
                </a:cubicBezTo>
                <a:cubicBezTo>
                  <a:pt x="60622" y="17089"/>
                  <a:pt x="60692" y="17073"/>
                  <a:pt x="60736" y="17073"/>
                </a:cubicBezTo>
                <a:cubicBezTo>
                  <a:pt x="60755" y="17073"/>
                  <a:pt x="60773" y="17073"/>
                  <a:pt x="60791" y="17073"/>
                </a:cubicBezTo>
                <a:cubicBezTo>
                  <a:pt x="61074" y="17073"/>
                  <a:pt x="61310" y="17017"/>
                  <a:pt x="61570" y="16815"/>
                </a:cubicBezTo>
                <a:cubicBezTo>
                  <a:pt x="61807" y="16630"/>
                  <a:pt x="62280" y="16856"/>
                  <a:pt x="62498" y="16462"/>
                </a:cubicBezTo>
                <a:cubicBezTo>
                  <a:pt x="62540" y="16475"/>
                  <a:pt x="62579" y="16481"/>
                  <a:pt x="62616" y="16481"/>
                </a:cubicBezTo>
                <a:cubicBezTo>
                  <a:pt x="62886" y="16481"/>
                  <a:pt x="63019" y="16155"/>
                  <a:pt x="63293" y="16124"/>
                </a:cubicBezTo>
                <a:cubicBezTo>
                  <a:pt x="63465" y="16105"/>
                  <a:pt x="63610" y="15880"/>
                  <a:pt x="63788" y="15842"/>
                </a:cubicBezTo>
                <a:cubicBezTo>
                  <a:pt x="64074" y="15779"/>
                  <a:pt x="64358" y="15867"/>
                  <a:pt x="64631" y="15603"/>
                </a:cubicBezTo>
                <a:cubicBezTo>
                  <a:pt x="64855" y="15389"/>
                  <a:pt x="65234" y="15236"/>
                  <a:pt x="65544" y="15236"/>
                </a:cubicBezTo>
                <a:cubicBezTo>
                  <a:pt x="65894" y="15236"/>
                  <a:pt x="66078" y="15003"/>
                  <a:pt x="66342" y="14893"/>
                </a:cubicBezTo>
                <a:cubicBezTo>
                  <a:pt x="66870" y="14671"/>
                  <a:pt x="67384" y="14418"/>
                  <a:pt x="67896" y="14159"/>
                </a:cubicBezTo>
                <a:cubicBezTo>
                  <a:pt x="69477" y="13365"/>
                  <a:pt x="71055" y="12563"/>
                  <a:pt x="72679" y="11741"/>
                </a:cubicBezTo>
                <a:cubicBezTo>
                  <a:pt x="72870" y="11934"/>
                  <a:pt x="73028" y="12138"/>
                  <a:pt x="73229" y="12279"/>
                </a:cubicBezTo>
                <a:cubicBezTo>
                  <a:pt x="73464" y="12443"/>
                  <a:pt x="73737" y="12551"/>
                  <a:pt x="74084" y="12730"/>
                </a:cubicBezTo>
                <a:lnTo>
                  <a:pt x="77997" y="12730"/>
                </a:lnTo>
                <a:cubicBezTo>
                  <a:pt x="78128" y="12730"/>
                  <a:pt x="78304" y="12764"/>
                  <a:pt x="78434" y="12764"/>
                </a:cubicBezTo>
                <a:cubicBezTo>
                  <a:pt x="78511" y="12764"/>
                  <a:pt x="78572" y="12753"/>
                  <a:pt x="78599" y="12716"/>
                </a:cubicBezTo>
                <a:cubicBezTo>
                  <a:pt x="78795" y="12458"/>
                  <a:pt x="79053" y="12410"/>
                  <a:pt x="79324" y="12410"/>
                </a:cubicBezTo>
                <a:cubicBezTo>
                  <a:pt x="79486" y="12410"/>
                  <a:pt x="79654" y="12427"/>
                  <a:pt x="79815" y="12427"/>
                </a:cubicBezTo>
                <a:cubicBezTo>
                  <a:pt x="80087" y="12427"/>
                  <a:pt x="80343" y="12377"/>
                  <a:pt x="80529" y="12110"/>
                </a:cubicBezTo>
                <a:cubicBezTo>
                  <a:pt x="80752" y="12110"/>
                  <a:pt x="80979" y="12086"/>
                  <a:pt x="81202" y="12086"/>
                </a:cubicBezTo>
                <a:cubicBezTo>
                  <a:pt x="81341" y="12086"/>
                  <a:pt x="81477" y="12095"/>
                  <a:pt x="81609" y="12125"/>
                </a:cubicBezTo>
                <a:cubicBezTo>
                  <a:pt x="81654" y="12136"/>
                  <a:pt x="81695" y="12140"/>
                  <a:pt x="81735" y="12140"/>
                </a:cubicBezTo>
                <a:cubicBezTo>
                  <a:pt x="82070" y="12140"/>
                  <a:pt x="82246" y="11806"/>
                  <a:pt x="82568" y="11789"/>
                </a:cubicBezTo>
                <a:cubicBezTo>
                  <a:pt x="82603" y="11787"/>
                  <a:pt x="82638" y="11786"/>
                  <a:pt x="82673" y="11786"/>
                </a:cubicBezTo>
                <a:cubicBezTo>
                  <a:pt x="82825" y="11786"/>
                  <a:pt x="82977" y="11801"/>
                  <a:pt x="83129" y="11801"/>
                </a:cubicBezTo>
                <a:cubicBezTo>
                  <a:pt x="83379" y="11801"/>
                  <a:pt x="83627" y="11762"/>
                  <a:pt x="83871" y="11552"/>
                </a:cubicBezTo>
                <a:cubicBezTo>
                  <a:pt x="83962" y="11474"/>
                  <a:pt x="84080" y="11455"/>
                  <a:pt x="84208" y="11455"/>
                </a:cubicBezTo>
                <a:cubicBezTo>
                  <a:pt x="84324" y="11455"/>
                  <a:pt x="84449" y="11470"/>
                  <a:pt x="84571" y="11470"/>
                </a:cubicBezTo>
                <a:cubicBezTo>
                  <a:pt x="84775" y="11470"/>
                  <a:pt x="84972" y="11428"/>
                  <a:pt x="85111" y="11203"/>
                </a:cubicBezTo>
                <a:cubicBezTo>
                  <a:pt x="85318" y="11198"/>
                  <a:pt x="85531" y="11167"/>
                  <a:pt x="85738" y="11167"/>
                </a:cubicBezTo>
                <a:cubicBezTo>
                  <a:pt x="85837" y="11167"/>
                  <a:pt x="85934" y="11174"/>
                  <a:pt x="86028" y="11194"/>
                </a:cubicBezTo>
                <a:cubicBezTo>
                  <a:pt x="86062" y="11201"/>
                  <a:pt x="86095" y="11204"/>
                  <a:pt x="86125" y="11204"/>
                </a:cubicBezTo>
                <a:cubicBezTo>
                  <a:pt x="86424" y="11204"/>
                  <a:pt x="86555" y="10894"/>
                  <a:pt x="86831" y="10864"/>
                </a:cubicBezTo>
                <a:cubicBezTo>
                  <a:pt x="86870" y="10859"/>
                  <a:pt x="86910" y="10857"/>
                  <a:pt x="86950" y="10857"/>
                </a:cubicBezTo>
                <a:cubicBezTo>
                  <a:pt x="87152" y="10857"/>
                  <a:pt x="87362" y="10905"/>
                  <a:pt x="87562" y="10905"/>
                </a:cubicBezTo>
                <a:cubicBezTo>
                  <a:pt x="87725" y="10905"/>
                  <a:pt x="87881" y="10873"/>
                  <a:pt x="88019" y="10756"/>
                </a:cubicBezTo>
                <a:cubicBezTo>
                  <a:pt x="88212" y="10591"/>
                  <a:pt x="88416" y="10555"/>
                  <a:pt x="88621" y="10555"/>
                </a:cubicBezTo>
                <a:cubicBezTo>
                  <a:pt x="88781" y="10555"/>
                  <a:pt x="88943" y="10577"/>
                  <a:pt x="89103" y="10577"/>
                </a:cubicBezTo>
                <a:cubicBezTo>
                  <a:pt x="89181" y="10577"/>
                  <a:pt x="89259" y="10572"/>
                  <a:pt x="89336" y="10556"/>
                </a:cubicBezTo>
                <a:cubicBezTo>
                  <a:pt x="89427" y="10537"/>
                  <a:pt x="89536" y="10499"/>
                  <a:pt x="89591" y="10433"/>
                </a:cubicBezTo>
                <a:cubicBezTo>
                  <a:pt x="89719" y="10279"/>
                  <a:pt x="89868" y="10244"/>
                  <a:pt x="90022" y="10244"/>
                </a:cubicBezTo>
                <a:cubicBezTo>
                  <a:pt x="90149" y="10244"/>
                  <a:pt x="90279" y="10268"/>
                  <a:pt x="90403" y="10268"/>
                </a:cubicBezTo>
                <a:cubicBezTo>
                  <a:pt x="90471" y="10268"/>
                  <a:pt x="90536" y="10261"/>
                  <a:pt x="90599" y="10239"/>
                </a:cubicBezTo>
                <a:cubicBezTo>
                  <a:pt x="90908" y="10135"/>
                  <a:pt x="91155" y="9919"/>
                  <a:pt x="91525" y="9919"/>
                </a:cubicBezTo>
                <a:cubicBezTo>
                  <a:pt x="91536" y="9919"/>
                  <a:pt x="91547" y="9920"/>
                  <a:pt x="91558" y="9920"/>
                </a:cubicBezTo>
                <a:cubicBezTo>
                  <a:pt x="91757" y="9927"/>
                  <a:pt x="91972" y="9971"/>
                  <a:pt x="92181" y="9971"/>
                </a:cubicBezTo>
                <a:cubicBezTo>
                  <a:pt x="92421" y="9971"/>
                  <a:pt x="92652" y="9912"/>
                  <a:pt x="92840" y="9670"/>
                </a:cubicBezTo>
                <a:cubicBezTo>
                  <a:pt x="93138" y="9660"/>
                  <a:pt x="93439" y="9625"/>
                  <a:pt x="93735" y="9625"/>
                </a:cubicBezTo>
                <a:cubicBezTo>
                  <a:pt x="93845" y="9625"/>
                  <a:pt x="93953" y="9630"/>
                  <a:pt x="94061" y="9643"/>
                </a:cubicBezTo>
                <a:cubicBezTo>
                  <a:pt x="94085" y="9645"/>
                  <a:pt x="94108" y="9647"/>
                  <a:pt x="94130" y="9647"/>
                </a:cubicBezTo>
                <a:cubicBezTo>
                  <a:pt x="94506" y="9647"/>
                  <a:pt x="94729" y="9290"/>
                  <a:pt x="95123" y="9290"/>
                </a:cubicBezTo>
                <a:cubicBezTo>
                  <a:pt x="95140" y="9290"/>
                  <a:pt x="95158" y="9291"/>
                  <a:pt x="95175" y="9292"/>
                </a:cubicBezTo>
                <a:cubicBezTo>
                  <a:pt x="95397" y="9310"/>
                  <a:pt x="95640" y="9367"/>
                  <a:pt x="95875" y="9367"/>
                </a:cubicBezTo>
                <a:cubicBezTo>
                  <a:pt x="96140" y="9367"/>
                  <a:pt x="96394" y="9295"/>
                  <a:pt x="96596" y="9014"/>
                </a:cubicBezTo>
                <a:lnTo>
                  <a:pt x="97834" y="9009"/>
                </a:lnTo>
                <a:cubicBezTo>
                  <a:pt x="98009" y="8735"/>
                  <a:pt x="98247" y="8688"/>
                  <a:pt x="98498" y="8688"/>
                </a:cubicBezTo>
                <a:cubicBezTo>
                  <a:pt x="98629" y="8688"/>
                  <a:pt x="98762" y="8701"/>
                  <a:pt x="98892" y="8701"/>
                </a:cubicBezTo>
                <a:cubicBezTo>
                  <a:pt x="98910" y="8701"/>
                  <a:pt x="98927" y="8701"/>
                  <a:pt x="98945" y="8700"/>
                </a:cubicBezTo>
                <a:cubicBezTo>
                  <a:pt x="99041" y="8698"/>
                  <a:pt x="99137" y="8697"/>
                  <a:pt x="99225" y="8697"/>
                </a:cubicBezTo>
                <a:cubicBezTo>
                  <a:pt x="99373" y="8697"/>
                  <a:pt x="99498" y="8699"/>
                  <a:pt x="99565" y="8699"/>
                </a:cubicBezTo>
                <a:cubicBezTo>
                  <a:pt x="99864" y="8556"/>
                  <a:pt x="100031" y="8424"/>
                  <a:pt x="100212" y="8399"/>
                </a:cubicBezTo>
                <a:cubicBezTo>
                  <a:pt x="100302" y="8387"/>
                  <a:pt x="100392" y="8382"/>
                  <a:pt x="100484" y="8382"/>
                </a:cubicBezTo>
                <a:cubicBezTo>
                  <a:pt x="100670" y="8382"/>
                  <a:pt x="100859" y="8399"/>
                  <a:pt x="101045" y="8399"/>
                </a:cubicBezTo>
                <a:cubicBezTo>
                  <a:pt x="101363" y="8399"/>
                  <a:pt x="101672" y="8350"/>
                  <a:pt x="101942" y="8080"/>
                </a:cubicBezTo>
                <a:cubicBezTo>
                  <a:pt x="101982" y="8078"/>
                  <a:pt x="102022" y="8078"/>
                  <a:pt x="102062" y="8078"/>
                </a:cubicBezTo>
                <a:cubicBezTo>
                  <a:pt x="102218" y="8078"/>
                  <a:pt x="102376" y="8086"/>
                  <a:pt x="102533" y="8086"/>
                </a:cubicBezTo>
                <a:cubicBezTo>
                  <a:pt x="102882" y="8086"/>
                  <a:pt x="103222" y="8044"/>
                  <a:pt x="103517" y="7770"/>
                </a:cubicBezTo>
                <a:cubicBezTo>
                  <a:pt x="103740" y="7770"/>
                  <a:pt x="103970" y="7743"/>
                  <a:pt x="104193" y="7743"/>
                </a:cubicBezTo>
                <a:cubicBezTo>
                  <a:pt x="104331" y="7743"/>
                  <a:pt x="104467" y="7754"/>
                  <a:pt x="104597" y="7787"/>
                </a:cubicBezTo>
                <a:cubicBezTo>
                  <a:pt x="104638" y="7797"/>
                  <a:pt x="104677" y="7802"/>
                  <a:pt x="104714" y="7802"/>
                </a:cubicBezTo>
                <a:cubicBezTo>
                  <a:pt x="105033" y="7802"/>
                  <a:pt x="105181" y="7442"/>
                  <a:pt x="105493" y="7442"/>
                </a:cubicBezTo>
                <a:cubicBezTo>
                  <a:pt x="105514" y="7442"/>
                  <a:pt x="105536" y="7443"/>
                  <a:pt x="105559" y="7447"/>
                </a:cubicBezTo>
                <a:cubicBezTo>
                  <a:pt x="105722" y="7473"/>
                  <a:pt x="105888" y="7483"/>
                  <a:pt x="106056" y="7483"/>
                </a:cubicBezTo>
                <a:cubicBezTo>
                  <a:pt x="106251" y="7483"/>
                  <a:pt x="106448" y="7469"/>
                  <a:pt x="106640" y="7447"/>
                </a:cubicBezTo>
                <a:cubicBezTo>
                  <a:pt x="106820" y="7428"/>
                  <a:pt x="106984" y="7282"/>
                  <a:pt x="107239" y="7150"/>
                </a:cubicBezTo>
                <a:lnTo>
                  <a:pt x="111173" y="7150"/>
                </a:lnTo>
                <a:cubicBezTo>
                  <a:pt x="111309" y="7293"/>
                  <a:pt x="111453" y="7441"/>
                  <a:pt x="111625" y="7620"/>
                </a:cubicBezTo>
                <a:cubicBezTo>
                  <a:pt x="111277" y="7970"/>
                  <a:pt x="110922" y="8325"/>
                  <a:pt x="110565" y="8680"/>
                </a:cubicBezTo>
                <a:cubicBezTo>
                  <a:pt x="110532" y="8675"/>
                  <a:pt x="110501" y="8673"/>
                  <a:pt x="110471" y="8673"/>
                </a:cubicBezTo>
                <a:cubicBezTo>
                  <a:pt x="110096" y="8673"/>
                  <a:pt x="109916" y="9000"/>
                  <a:pt x="109721" y="9237"/>
                </a:cubicBezTo>
                <a:cubicBezTo>
                  <a:pt x="109481" y="9531"/>
                  <a:pt x="109112" y="9561"/>
                  <a:pt x="108854" y="9780"/>
                </a:cubicBezTo>
                <a:cubicBezTo>
                  <a:pt x="108618" y="9979"/>
                  <a:pt x="108381" y="10191"/>
                  <a:pt x="108201" y="10439"/>
                </a:cubicBezTo>
                <a:cubicBezTo>
                  <a:pt x="107976" y="10745"/>
                  <a:pt x="107607" y="10787"/>
                  <a:pt x="107346" y="10994"/>
                </a:cubicBezTo>
                <a:cubicBezTo>
                  <a:pt x="106944" y="11311"/>
                  <a:pt x="106555" y="11674"/>
                  <a:pt x="106253" y="12086"/>
                </a:cubicBezTo>
                <a:cubicBezTo>
                  <a:pt x="105906" y="12559"/>
                  <a:pt x="105312" y="12659"/>
                  <a:pt x="104953" y="13070"/>
                </a:cubicBezTo>
                <a:cubicBezTo>
                  <a:pt x="104691" y="13368"/>
                  <a:pt x="104282" y="13536"/>
                  <a:pt x="104183" y="13988"/>
                </a:cubicBezTo>
                <a:cubicBezTo>
                  <a:pt x="104143" y="14167"/>
                  <a:pt x="103916" y="14311"/>
                  <a:pt x="103897" y="14484"/>
                </a:cubicBezTo>
                <a:cubicBezTo>
                  <a:pt x="103853" y="14889"/>
                  <a:pt x="103883" y="15299"/>
                  <a:pt x="103883" y="15675"/>
                </a:cubicBezTo>
                <a:cubicBezTo>
                  <a:pt x="104135" y="15928"/>
                  <a:pt x="104351" y="16151"/>
                  <a:pt x="104575" y="16366"/>
                </a:cubicBezTo>
                <a:cubicBezTo>
                  <a:pt x="105032" y="16806"/>
                  <a:pt x="105675" y="17068"/>
                  <a:pt x="106296" y="17070"/>
                </a:cubicBezTo>
                <a:cubicBezTo>
                  <a:pt x="106339" y="17070"/>
                  <a:pt x="106383" y="17071"/>
                  <a:pt x="106427" y="17071"/>
                </a:cubicBezTo>
                <a:cubicBezTo>
                  <a:pt x="106653" y="17071"/>
                  <a:pt x="106879" y="17068"/>
                  <a:pt x="107105" y="17068"/>
                </a:cubicBezTo>
                <a:cubicBezTo>
                  <a:pt x="107248" y="17068"/>
                  <a:pt x="107392" y="17069"/>
                  <a:pt x="107535" y="17073"/>
                </a:cubicBezTo>
                <a:cubicBezTo>
                  <a:pt x="107940" y="17083"/>
                  <a:pt x="108344" y="17112"/>
                  <a:pt x="108749" y="17132"/>
                </a:cubicBezTo>
                <a:cubicBezTo>
                  <a:pt x="108869" y="17316"/>
                  <a:pt x="108982" y="17379"/>
                  <a:pt x="109091" y="17379"/>
                </a:cubicBezTo>
                <a:cubicBezTo>
                  <a:pt x="109319" y="17379"/>
                  <a:pt x="109530" y="17100"/>
                  <a:pt x="109757" y="17075"/>
                </a:cubicBezTo>
                <a:cubicBezTo>
                  <a:pt x="109765" y="17074"/>
                  <a:pt x="109773" y="17074"/>
                  <a:pt x="109782" y="17074"/>
                </a:cubicBezTo>
                <a:cubicBezTo>
                  <a:pt x="109866" y="17074"/>
                  <a:pt x="109977" y="17115"/>
                  <a:pt x="110019" y="17173"/>
                </a:cubicBezTo>
                <a:cubicBezTo>
                  <a:pt x="110143" y="17350"/>
                  <a:pt x="110296" y="17386"/>
                  <a:pt x="110456" y="17386"/>
                </a:cubicBezTo>
                <a:cubicBezTo>
                  <a:pt x="110570" y="17386"/>
                  <a:pt x="110687" y="17368"/>
                  <a:pt x="110800" y="17368"/>
                </a:cubicBezTo>
                <a:cubicBezTo>
                  <a:pt x="110822" y="17368"/>
                  <a:pt x="110843" y="17369"/>
                  <a:pt x="110864" y="17370"/>
                </a:cubicBezTo>
                <a:cubicBezTo>
                  <a:pt x="111027" y="17102"/>
                  <a:pt x="111262" y="17062"/>
                  <a:pt x="111509" y="17062"/>
                </a:cubicBezTo>
                <a:cubicBezTo>
                  <a:pt x="111613" y="17062"/>
                  <a:pt x="111719" y="17069"/>
                  <a:pt x="111822" y="17069"/>
                </a:cubicBezTo>
                <a:cubicBezTo>
                  <a:pt x="112057" y="17069"/>
                  <a:pt x="112291" y="17069"/>
                  <a:pt x="112525" y="17069"/>
                </a:cubicBezTo>
                <a:cubicBezTo>
                  <a:pt x="112883" y="17069"/>
                  <a:pt x="113241" y="17069"/>
                  <a:pt x="113599" y="17069"/>
                </a:cubicBezTo>
                <a:cubicBezTo>
                  <a:pt x="114350" y="17069"/>
                  <a:pt x="115100" y="17068"/>
                  <a:pt x="115851" y="17064"/>
                </a:cubicBezTo>
                <a:cubicBezTo>
                  <a:pt x="115991" y="17064"/>
                  <a:pt x="116128" y="17007"/>
                  <a:pt x="116252" y="16981"/>
                </a:cubicBezTo>
                <a:cubicBezTo>
                  <a:pt x="116308" y="16660"/>
                  <a:pt x="116345" y="16531"/>
                  <a:pt x="116424" y="16531"/>
                </a:cubicBezTo>
                <a:cubicBezTo>
                  <a:pt x="116462" y="16531"/>
                  <a:pt x="116511" y="16562"/>
                  <a:pt x="116577" y="16616"/>
                </a:cubicBezTo>
                <a:cubicBezTo>
                  <a:pt x="116728" y="16739"/>
                  <a:pt x="116879" y="16762"/>
                  <a:pt x="117031" y="16762"/>
                </a:cubicBezTo>
                <a:cubicBezTo>
                  <a:pt x="117120" y="16762"/>
                  <a:pt x="117209" y="16754"/>
                  <a:pt x="117298" y="16754"/>
                </a:cubicBezTo>
                <a:cubicBezTo>
                  <a:pt x="119777" y="16757"/>
                  <a:pt x="122255" y="16758"/>
                  <a:pt x="124734" y="16758"/>
                </a:cubicBezTo>
                <a:cubicBezTo>
                  <a:pt x="124895" y="16758"/>
                  <a:pt x="125058" y="16770"/>
                  <a:pt x="125219" y="16770"/>
                </a:cubicBezTo>
                <a:cubicBezTo>
                  <a:pt x="125316" y="16770"/>
                  <a:pt x="125412" y="16766"/>
                  <a:pt x="125506" y="16752"/>
                </a:cubicBezTo>
                <a:cubicBezTo>
                  <a:pt x="125524" y="16750"/>
                  <a:pt x="125541" y="16748"/>
                  <a:pt x="125558" y="16748"/>
                </a:cubicBezTo>
                <a:cubicBezTo>
                  <a:pt x="125837" y="16748"/>
                  <a:pt x="125954" y="17086"/>
                  <a:pt x="126241" y="17086"/>
                </a:cubicBezTo>
                <a:cubicBezTo>
                  <a:pt x="126263" y="17086"/>
                  <a:pt x="126287" y="17084"/>
                  <a:pt x="126311" y="17080"/>
                </a:cubicBezTo>
                <a:cubicBezTo>
                  <a:pt x="126437" y="17058"/>
                  <a:pt x="126566" y="17050"/>
                  <a:pt x="126696" y="17050"/>
                </a:cubicBezTo>
                <a:cubicBezTo>
                  <a:pt x="126876" y="17050"/>
                  <a:pt x="127059" y="17065"/>
                  <a:pt x="127238" y="17077"/>
                </a:cubicBezTo>
                <a:cubicBezTo>
                  <a:pt x="127318" y="17083"/>
                  <a:pt x="127402" y="17186"/>
                  <a:pt x="127468" y="17260"/>
                </a:cubicBezTo>
                <a:cubicBezTo>
                  <a:pt x="127562" y="17364"/>
                  <a:pt x="127668" y="17388"/>
                  <a:pt x="127777" y="17388"/>
                </a:cubicBezTo>
                <a:cubicBezTo>
                  <a:pt x="127872" y="17388"/>
                  <a:pt x="127969" y="17370"/>
                  <a:pt x="128062" y="17370"/>
                </a:cubicBezTo>
                <a:cubicBezTo>
                  <a:pt x="128105" y="17370"/>
                  <a:pt x="128148" y="17374"/>
                  <a:pt x="128189" y="17385"/>
                </a:cubicBezTo>
                <a:cubicBezTo>
                  <a:pt x="128269" y="17311"/>
                  <a:pt x="128349" y="17245"/>
                  <a:pt x="128417" y="17171"/>
                </a:cubicBezTo>
                <a:cubicBezTo>
                  <a:pt x="128757" y="16800"/>
                  <a:pt x="128720" y="16398"/>
                  <a:pt x="128270" y="16216"/>
                </a:cubicBezTo>
                <a:cubicBezTo>
                  <a:pt x="127917" y="16074"/>
                  <a:pt x="127535" y="16069"/>
                  <a:pt x="127174" y="15860"/>
                </a:cubicBezTo>
                <a:cubicBezTo>
                  <a:pt x="127050" y="15788"/>
                  <a:pt x="126889" y="15762"/>
                  <a:pt x="126717" y="15762"/>
                </a:cubicBezTo>
                <a:cubicBezTo>
                  <a:pt x="126514" y="15762"/>
                  <a:pt x="126296" y="15800"/>
                  <a:pt x="126112" y="15846"/>
                </a:cubicBezTo>
                <a:cubicBezTo>
                  <a:pt x="126066" y="15857"/>
                  <a:pt x="126024" y="15862"/>
                  <a:pt x="125984" y="15862"/>
                </a:cubicBezTo>
                <a:cubicBezTo>
                  <a:pt x="125651" y="15862"/>
                  <a:pt x="125496" y="15506"/>
                  <a:pt x="125157" y="15506"/>
                </a:cubicBezTo>
                <a:cubicBezTo>
                  <a:pt x="125155" y="15506"/>
                  <a:pt x="125153" y="15506"/>
                  <a:pt x="125151" y="15506"/>
                </a:cubicBezTo>
                <a:cubicBezTo>
                  <a:pt x="123137" y="15533"/>
                  <a:pt x="121124" y="15513"/>
                  <a:pt x="119110" y="15530"/>
                </a:cubicBezTo>
                <a:cubicBezTo>
                  <a:pt x="118938" y="15531"/>
                  <a:pt x="118764" y="15689"/>
                  <a:pt x="118481" y="15829"/>
                </a:cubicBezTo>
                <a:cubicBezTo>
                  <a:pt x="117980" y="15829"/>
                  <a:pt x="117446" y="15828"/>
                  <a:pt x="116896" y="15828"/>
                </a:cubicBezTo>
                <a:cubicBezTo>
                  <a:pt x="116345" y="15828"/>
                  <a:pt x="115778" y="15829"/>
                  <a:pt x="115211" y="15832"/>
                </a:cubicBezTo>
                <a:cubicBezTo>
                  <a:pt x="115070" y="15834"/>
                  <a:pt x="114898" y="15854"/>
                  <a:pt x="114793" y="15934"/>
                </a:cubicBezTo>
                <a:cubicBezTo>
                  <a:pt x="114605" y="16079"/>
                  <a:pt x="114427" y="16157"/>
                  <a:pt x="114250" y="16157"/>
                </a:cubicBezTo>
                <a:cubicBezTo>
                  <a:pt x="114076" y="16157"/>
                  <a:pt x="113903" y="16082"/>
                  <a:pt x="113722" y="15921"/>
                </a:cubicBezTo>
                <a:cubicBezTo>
                  <a:pt x="113664" y="15870"/>
                  <a:pt x="113527" y="15838"/>
                  <a:pt x="113429" y="15838"/>
                </a:cubicBezTo>
                <a:cubicBezTo>
                  <a:pt x="113378" y="15838"/>
                  <a:pt x="113338" y="15846"/>
                  <a:pt x="113324" y="15865"/>
                </a:cubicBezTo>
                <a:cubicBezTo>
                  <a:pt x="113141" y="16113"/>
                  <a:pt x="112906" y="16142"/>
                  <a:pt x="112655" y="16142"/>
                </a:cubicBezTo>
                <a:cubicBezTo>
                  <a:pt x="112603" y="16142"/>
                  <a:pt x="112551" y="16141"/>
                  <a:pt x="112498" y="16140"/>
                </a:cubicBezTo>
                <a:cubicBezTo>
                  <a:pt x="112280" y="16138"/>
                  <a:pt x="112061" y="16137"/>
                  <a:pt x="111843" y="16137"/>
                </a:cubicBezTo>
                <a:cubicBezTo>
                  <a:pt x="111494" y="16137"/>
                  <a:pt x="111144" y="16139"/>
                  <a:pt x="110795" y="16139"/>
                </a:cubicBezTo>
                <a:lnTo>
                  <a:pt x="109245" y="16139"/>
                </a:lnTo>
                <a:cubicBezTo>
                  <a:pt x="108898" y="16139"/>
                  <a:pt x="108546" y="16111"/>
                  <a:pt x="108200" y="16111"/>
                </a:cubicBezTo>
                <a:cubicBezTo>
                  <a:pt x="107979" y="16111"/>
                  <a:pt x="107759" y="16122"/>
                  <a:pt x="107544" y="16159"/>
                </a:cubicBezTo>
                <a:cubicBezTo>
                  <a:pt x="107494" y="16168"/>
                  <a:pt x="107445" y="16171"/>
                  <a:pt x="107397" y="16171"/>
                </a:cubicBezTo>
                <a:cubicBezTo>
                  <a:pt x="106935" y="16171"/>
                  <a:pt x="106576" y="15811"/>
                  <a:pt x="106138" y="15811"/>
                </a:cubicBezTo>
                <a:cubicBezTo>
                  <a:pt x="106082" y="15811"/>
                  <a:pt x="106025" y="15817"/>
                  <a:pt x="105966" y="15830"/>
                </a:cubicBezTo>
                <a:cubicBezTo>
                  <a:pt x="105911" y="15842"/>
                  <a:pt x="105861" y="15848"/>
                  <a:pt x="105814" y="15848"/>
                </a:cubicBezTo>
                <a:cubicBezTo>
                  <a:pt x="105472" y="15848"/>
                  <a:pt x="105324" y="15547"/>
                  <a:pt x="105141" y="15334"/>
                </a:cubicBezTo>
                <a:lnTo>
                  <a:pt x="105141" y="14266"/>
                </a:lnTo>
                <a:cubicBezTo>
                  <a:pt x="105691" y="13715"/>
                  <a:pt x="106301" y="13106"/>
                  <a:pt x="106905" y="12501"/>
                </a:cubicBezTo>
                <a:cubicBezTo>
                  <a:pt x="106856" y="12439"/>
                  <a:pt x="106775" y="12337"/>
                  <a:pt x="106687" y="12224"/>
                </a:cubicBezTo>
                <a:cubicBezTo>
                  <a:pt x="106906" y="12134"/>
                  <a:pt x="107143" y="12108"/>
                  <a:pt x="107245" y="11978"/>
                </a:cubicBezTo>
                <a:cubicBezTo>
                  <a:pt x="107319" y="11885"/>
                  <a:pt x="107380" y="11851"/>
                  <a:pt x="107435" y="11851"/>
                </a:cubicBezTo>
                <a:cubicBezTo>
                  <a:pt x="107570" y="11851"/>
                  <a:pt x="107664" y="12058"/>
                  <a:pt x="107811" y="12058"/>
                </a:cubicBezTo>
                <a:cubicBezTo>
                  <a:pt x="107821" y="12058"/>
                  <a:pt x="107831" y="12057"/>
                  <a:pt x="107842" y="12055"/>
                </a:cubicBezTo>
                <a:cubicBezTo>
                  <a:pt x="108166" y="11477"/>
                  <a:pt x="108922" y="11408"/>
                  <a:pt x="109330" y="10861"/>
                </a:cubicBezTo>
                <a:cubicBezTo>
                  <a:pt x="109714" y="10345"/>
                  <a:pt x="110346" y="10023"/>
                  <a:pt x="110529" y="9326"/>
                </a:cubicBezTo>
                <a:cubicBezTo>
                  <a:pt x="110642" y="9426"/>
                  <a:pt x="110749" y="9523"/>
                  <a:pt x="110820" y="9586"/>
                </a:cubicBezTo>
                <a:cubicBezTo>
                  <a:pt x="111088" y="9451"/>
                  <a:pt x="111341" y="9314"/>
                  <a:pt x="111602" y="9194"/>
                </a:cubicBezTo>
                <a:cubicBezTo>
                  <a:pt x="111974" y="9024"/>
                  <a:pt x="111850" y="8547"/>
                  <a:pt x="112149" y="8333"/>
                </a:cubicBezTo>
                <a:cubicBezTo>
                  <a:pt x="112315" y="8215"/>
                  <a:pt x="112474" y="8084"/>
                  <a:pt x="112548" y="8026"/>
                </a:cubicBezTo>
                <a:lnTo>
                  <a:pt x="112548" y="6319"/>
                </a:lnTo>
                <a:cubicBezTo>
                  <a:pt x="112364" y="6255"/>
                  <a:pt x="112154" y="6230"/>
                  <a:pt x="112013" y="6117"/>
                </a:cubicBezTo>
                <a:cubicBezTo>
                  <a:pt x="111816" y="5962"/>
                  <a:pt x="111669" y="5742"/>
                  <a:pt x="111549" y="5605"/>
                </a:cubicBezTo>
                <a:lnTo>
                  <a:pt x="105711" y="5605"/>
                </a:lnTo>
                <a:cubicBezTo>
                  <a:pt x="105420" y="5743"/>
                  <a:pt x="105251" y="5885"/>
                  <a:pt x="105072" y="5896"/>
                </a:cubicBezTo>
                <a:cubicBezTo>
                  <a:pt x="104845" y="5910"/>
                  <a:pt x="104617" y="5914"/>
                  <a:pt x="104388" y="5914"/>
                </a:cubicBezTo>
                <a:cubicBezTo>
                  <a:pt x="104101" y="5914"/>
                  <a:pt x="103813" y="5908"/>
                  <a:pt x="103525" y="5908"/>
                </a:cubicBezTo>
                <a:cubicBezTo>
                  <a:pt x="103259" y="6185"/>
                  <a:pt x="102939" y="6218"/>
                  <a:pt x="102612" y="6218"/>
                </a:cubicBezTo>
                <a:cubicBezTo>
                  <a:pt x="102513" y="6218"/>
                  <a:pt x="102413" y="6215"/>
                  <a:pt x="102314" y="6215"/>
                </a:cubicBezTo>
                <a:cubicBezTo>
                  <a:pt x="102244" y="6215"/>
                  <a:pt x="102174" y="6216"/>
                  <a:pt x="102104" y="6221"/>
                </a:cubicBezTo>
                <a:cubicBezTo>
                  <a:pt x="102075" y="6223"/>
                  <a:pt x="102046" y="6224"/>
                  <a:pt x="102016" y="6224"/>
                </a:cubicBezTo>
                <a:cubicBezTo>
                  <a:pt x="101869" y="6224"/>
                  <a:pt x="101715" y="6202"/>
                  <a:pt x="101566" y="6202"/>
                </a:cubicBezTo>
                <a:cubicBezTo>
                  <a:pt x="101347" y="6202"/>
                  <a:pt x="101139" y="6250"/>
                  <a:pt x="100978" y="6490"/>
                </a:cubicBezTo>
                <a:cubicBezTo>
                  <a:pt x="100683" y="6500"/>
                  <a:pt x="100384" y="6533"/>
                  <a:pt x="100090" y="6533"/>
                </a:cubicBezTo>
                <a:cubicBezTo>
                  <a:pt x="99978" y="6533"/>
                  <a:pt x="99866" y="6528"/>
                  <a:pt x="99756" y="6515"/>
                </a:cubicBezTo>
                <a:cubicBezTo>
                  <a:pt x="99732" y="6513"/>
                  <a:pt x="99710" y="6511"/>
                  <a:pt x="99687" y="6511"/>
                </a:cubicBezTo>
                <a:cubicBezTo>
                  <a:pt x="99312" y="6511"/>
                  <a:pt x="99087" y="6868"/>
                  <a:pt x="98691" y="6868"/>
                </a:cubicBezTo>
                <a:cubicBezTo>
                  <a:pt x="98674" y="6868"/>
                  <a:pt x="98658" y="6867"/>
                  <a:pt x="98641" y="6866"/>
                </a:cubicBezTo>
                <a:cubicBezTo>
                  <a:pt x="98419" y="6849"/>
                  <a:pt x="98173" y="6789"/>
                  <a:pt x="97936" y="6789"/>
                </a:cubicBezTo>
                <a:cubicBezTo>
                  <a:pt x="97673" y="6789"/>
                  <a:pt x="97420" y="6862"/>
                  <a:pt x="97222" y="7148"/>
                </a:cubicBezTo>
                <a:cubicBezTo>
                  <a:pt x="97031" y="7148"/>
                  <a:pt x="96832" y="7173"/>
                  <a:pt x="96641" y="7173"/>
                </a:cubicBezTo>
                <a:cubicBezTo>
                  <a:pt x="96523" y="7173"/>
                  <a:pt x="96407" y="7163"/>
                  <a:pt x="96297" y="7132"/>
                </a:cubicBezTo>
                <a:cubicBezTo>
                  <a:pt x="96255" y="7120"/>
                  <a:pt x="96216" y="7115"/>
                  <a:pt x="96180" y="7115"/>
                </a:cubicBezTo>
                <a:cubicBezTo>
                  <a:pt x="95876" y="7115"/>
                  <a:pt x="95749" y="7491"/>
                  <a:pt x="95429" y="7491"/>
                </a:cubicBezTo>
                <a:cubicBezTo>
                  <a:pt x="95399" y="7491"/>
                  <a:pt x="95366" y="7488"/>
                  <a:pt x="95332" y="7480"/>
                </a:cubicBezTo>
                <a:cubicBezTo>
                  <a:pt x="95181" y="7447"/>
                  <a:pt x="95020" y="7422"/>
                  <a:pt x="94860" y="7422"/>
                </a:cubicBezTo>
                <a:cubicBezTo>
                  <a:pt x="94575" y="7422"/>
                  <a:pt x="94293" y="7503"/>
                  <a:pt x="94072" y="7769"/>
                </a:cubicBezTo>
                <a:cubicBezTo>
                  <a:pt x="93806" y="7769"/>
                  <a:pt x="93540" y="7768"/>
                  <a:pt x="93274" y="7768"/>
                </a:cubicBezTo>
                <a:cubicBezTo>
                  <a:pt x="93075" y="7768"/>
                  <a:pt x="92876" y="7768"/>
                  <a:pt x="92677" y="7770"/>
                </a:cubicBezTo>
                <a:cubicBezTo>
                  <a:pt x="92629" y="7770"/>
                  <a:pt x="92564" y="7776"/>
                  <a:pt x="92540" y="7806"/>
                </a:cubicBezTo>
                <a:cubicBezTo>
                  <a:pt x="92357" y="8039"/>
                  <a:pt x="92135" y="8087"/>
                  <a:pt x="91903" y="8087"/>
                </a:cubicBezTo>
                <a:cubicBezTo>
                  <a:pt x="91746" y="8087"/>
                  <a:pt x="91584" y="8065"/>
                  <a:pt x="91427" y="8065"/>
                </a:cubicBezTo>
                <a:cubicBezTo>
                  <a:pt x="91369" y="8065"/>
                  <a:pt x="91312" y="8068"/>
                  <a:pt x="91257" y="8076"/>
                </a:cubicBezTo>
                <a:cubicBezTo>
                  <a:pt x="91214" y="8082"/>
                  <a:pt x="91166" y="8084"/>
                  <a:pt x="91118" y="8084"/>
                </a:cubicBezTo>
                <a:cubicBezTo>
                  <a:pt x="91057" y="8084"/>
                  <a:pt x="90994" y="8081"/>
                  <a:pt x="90934" y="8081"/>
                </a:cubicBezTo>
                <a:cubicBezTo>
                  <a:pt x="90822" y="8081"/>
                  <a:pt x="90724" y="8091"/>
                  <a:pt x="90677" y="8147"/>
                </a:cubicBezTo>
                <a:cubicBezTo>
                  <a:pt x="90508" y="8347"/>
                  <a:pt x="90313" y="8406"/>
                  <a:pt x="90116" y="8406"/>
                </a:cubicBezTo>
                <a:cubicBezTo>
                  <a:pt x="90023" y="8406"/>
                  <a:pt x="89930" y="8393"/>
                  <a:pt x="89838" y="8375"/>
                </a:cubicBezTo>
                <a:cubicBezTo>
                  <a:pt x="89805" y="8369"/>
                  <a:pt x="89774" y="8366"/>
                  <a:pt x="89744" y="8366"/>
                </a:cubicBezTo>
                <a:cubicBezTo>
                  <a:pt x="89445" y="8366"/>
                  <a:pt x="89298" y="8656"/>
                  <a:pt x="89035" y="8699"/>
                </a:cubicBezTo>
                <a:cubicBezTo>
                  <a:pt x="88975" y="8709"/>
                  <a:pt x="88913" y="8713"/>
                  <a:pt x="88851" y="8713"/>
                </a:cubicBezTo>
                <a:cubicBezTo>
                  <a:pt x="88664" y="8713"/>
                  <a:pt x="88469" y="8679"/>
                  <a:pt x="88282" y="8679"/>
                </a:cubicBezTo>
                <a:cubicBezTo>
                  <a:pt x="88035" y="8679"/>
                  <a:pt x="87802" y="8737"/>
                  <a:pt x="87614" y="9008"/>
                </a:cubicBezTo>
                <a:cubicBezTo>
                  <a:pt x="87423" y="9008"/>
                  <a:pt x="87227" y="9028"/>
                  <a:pt x="87036" y="9028"/>
                </a:cubicBezTo>
                <a:cubicBezTo>
                  <a:pt x="86917" y="9028"/>
                  <a:pt x="86800" y="9020"/>
                  <a:pt x="86687" y="8994"/>
                </a:cubicBezTo>
                <a:cubicBezTo>
                  <a:pt x="86652" y="8987"/>
                  <a:pt x="86620" y="8983"/>
                  <a:pt x="86590" y="8983"/>
                </a:cubicBezTo>
                <a:cubicBezTo>
                  <a:pt x="86291" y="8983"/>
                  <a:pt x="86176" y="9326"/>
                  <a:pt x="85883" y="9326"/>
                </a:cubicBezTo>
                <a:cubicBezTo>
                  <a:pt x="85690" y="9325"/>
                  <a:pt x="85491" y="9302"/>
                  <a:pt x="85295" y="9302"/>
                </a:cubicBezTo>
                <a:cubicBezTo>
                  <a:pt x="84995" y="9302"/>
                  <a:pt x="84704" y="9356"/>
                  <a:pt x="84462" y="9628"/>
                </a:cubicBezTo>
                <a:cubicBezTo>
                  <a:pt x="84410" y="9632"/>
                  <a:pt x="84357" y="9633"/>
                  <a:pt x="84305" y="9633"/>
                </a:cubicBezTo>
                <a:cubicBezTo>
                  <a:pt x="84127" y="9633"/>
                  <a:pt x="83945" y="9617"/>
                  <a:pt x="83767" y="9617"/>
                </a:cubicBezTo>
                <a:cubicBezTo>
                  <a:pt x="83453" y="9617"/>
                  <a:pt x="83148" y="9666"/>
                  <a:pt x="82888" y="9938"/>
                </a:cubicBezTo>
                <a:cubicBezTo>
                  <a:pt x="82481" y="9957"/>
                  <a:pt x="82076" y="9975"/>
                  <a:pt x="81670" y="9993"/>
                </a:cubicBezTo>
                <a:cubicBezTo>
                  <a:pt x="81503" y="10210"/>
                  <a:pt x="81301" y="10257"/>
                  <a:pt x="81090" y="10257"/>
                </a:cubicBezTo>
                <a:cubicBezTo>
                  <a:pt x="80930" y="10257"/>
                  <a:pt x="80764" y="10230"/>
                  <a:pt x="80604" y="10230"/>
                </a:cubicBezTo>
                <a:cubicBezTo>
                  <a:pt x="80529" y="10230"/>
                  <a:pt x="80455" y="10236"/>
                  <a:pt x="80384" y="10254"/>
                </a:cubicBezTo>
                <a:cubicBezTo>
                  <a:pt x="80201" y="10299"/>
                  <a:pt x="80036" y="10412"/>
                  <a:pt x="79726" y="10557"/>
                </a:cubicBezTo>
                <a:cubicBezTo>
                  <a:pt x="79574" y="10557"/>
                  <a:pt x="79365" y="10551"/>
                  <a:pt x="79134" y="10551"/>
                </a:cubicBezTo>
                <a:cubicBezTo>
                  <a:pt x="78980" y="10551"/>
                  <a:pt x="78816" y="10554"/>
                  <a:pt x="78652" y="10563"/>
                </a:cubicBezTo>
                <a:cubicBezTo>
                  <a:pt x="78625" y="10565"/>
                  <a:pt x="78598" y="10566"/>
                  <a:pt x="78570" y="10566"/>
                </a:cubicBezTo>
                <a:cubicBezTo>
                  <a:pt x="78402" y="10566"/>
                  <a:pt x="78226" y="10540"/>
                  <a:pt x="78056" y="10540"/>
                </a:cubicBezTo>
                <a:cubicBezTo>
                  <a:pt x="77806" y="10540"/>
                  <a:pt x="77567" y="10595"/>
                  <a:pt x="77381" y="10865"/>
                </a:cubicBezTo>
                <a:cubicBezTo>
                  <a:pt x="77375" y="10874"/>
                  <a:pt x="77359" y="10876"/>
                  <a:pt x="77340" y="10876"/>
                </a:cubicBezTo>
                <a:cubicBezTo>
                  <a:pt x="77308" y="10876"/>
                  <a:pt x="77263" y="10868"/>
                  <a:pt x="77230" y="10868"/>
                </a:cubicBezTo>
                <a:cubicBezTo>
                  <a:pt x="77062" y="10868"/>
                  <a:pt x="76895" y="10868"/>
                  <a:pt x="76727" y="10868"/>
                </a:cubicBezTo>
                <a:cubicBezTo>
                  <a:pt x="76224" y="10868"/>
                  <a:pt x="75721" y="10868"/>
                  <a:pt x="75217" y="10862"/>
                </a:cubicBezTo>
                <a:cubicBezTo>
                  <a:pt x="75180" y="10862"/>
                  <a:pt x="75143" y="10795"/>
                  <a:pt x="75074" y="10725"/>
                </a:cubicBezTo>
                <a:cubicBezTo>
                  <a:pt x="75651" y="10396"/>
                  <a:pt x="76309" y="10206"/>
                  <a:pt x="76740" y="9668"/>
                </a:cubicBezTo>
                <a:cubicBezTo>
                  <a:pt x="76767" y="9634"/>
                  <a:pt x="76833" y="9626"/>
                  <a:pt x="76902" y="9626"/>
                </a:cubicBezTo>
                <a:cubicBezTo>
                  <a:pt x="76946" y="9626"/>
                  <a:pt x="76991" y="9629"/>
                  <a:pt x="77028" y="9631"/>
                </a:cubicBezTo>
                <a:cubicBezTo>
                  <a:pt x="77050" y="9631"/>
                  <a:pt x="77071" y="9632"/>
                  <a:pt x="77092" y="9632"/>
                </a:cubicBezTo>
                <a:cubicBezTo>
                  <a:pt x="77273" y="9632"/>
                  <a:pt x="77429" y="9599"/>
                  <a:pt x="77578" y="9450"/>
                </a:cubicBezTo>
                <a:cubicBezTo>
                  <a:pt x="77781" y="9244"/>
                  <a:pt x="78168" y="9317"/>
                  <a:pt x="78319" y="9005"/>
                </a:cubicBezTo>
                <a:cubicBezTo>
                  <a:pt x="78473" y="8692"/>
                  <a:pt x="78821" y="8712"/>
                  <a:pt x="79072" y="8575"/>
                </a:cubicBezTo>
                <a:cubicBezTo>
                  <a:pt x="79786" y="8182"/>
                  <a:pt x="80516" y="7825"/>
                  <a:pt x="81243" y="7459"/>
                </a:cubicBezTo>
                <a:cubicBezTo>
                  <a:pt x="81541" y="7309"/>
                  <a:pt x="81900" y="7232"/>
                  <a:pt x="82137" y="7016"/>
                </a:cubicBezTo>
                <a:cubicBezTo>
                  <a:pt x="82370" y="6804"/>
                  <a:pt x="82749" y="6911"/>
                  <a:pt x="82899" y="6594"/>
                </a:cubicBezTo>
                <a:cubicBezTo>
                  <a:pt x="83291" y="6578"/>
                  <a:pt x="83505" y="6288"/>
                  <a:pt x="83762" y="6054"/>
                </a:cubicBezTo>
                <a:cubicBezTo>
                  <a:pt x="83860" y="5965"/>
                  <a:pt x="84026" y="5921"/>
                  <a:pt x="84164" y="5915"/>
                </a:cubicBezTo>
                <a:cubicBezTo>
                  <a:pt x="84372" y="5905"/>
                  <a:pt x="84543" y="5885"/>
                  <a:pt x="84714" y="5727"/>
                </a:cubicBezTo>
                <a:cubicBezTo>
                  <a:pt x="84844" y="5606"/>
                  <a:pt x="85076" y="5600"/>
                  <a:pt x="85229" y="5493"/>
                </a:cubicBezTo>
                <a:cubicBezTo>
                  <a:pt x="85435" y="5346"/>
                  <a:pt x="85599" y="5016"/>
                  <a:pt x="85794" y="5006"/>
                </a:cubicBezTo>
                <a:cubicBezTo>
                  <a:pt x="86175" y="4987"/>
                  <a:pt x="86347" y="4629"/>
                  <a:pt x="86727" y="4591"/>
                </a:cubicBezTo>
                <a:cubicBezTo>
                  <a:pt x="87027" y="4561"/>
                  <a:pt x="87376" y="4314"/>
                  <a:pt x="87568" y="4060"/>
                </a:cubicBezTo>
                <a:cubicBezTo>
                  <a:pt x="87810" y="3744"/>
                  <a:pt x="88199" y="3792"/>
                  <a:pt x="88457" y="3539"/>
                </a:cubicBezTo>
                <a:cubicBezTo>
                  <a:pt x="88653" y="3345"/>
                  <a:pt x="88995" y="3357"/>
                  <a:pt x="89203" y="3096"/>
                </a:cubicBezTo>
                <a:cubicBezTo>
                  <a:pt x="89423" y="2820"/>
                  <a:pt x="89726" y="2606"/>
                  <a:pt x="89949" y="2404"/>
                </a:cubicBezTo>
                <a:cubicBezTo>
                  <a:pt x="89936" y="2109"/>
                  <a:pt x="90009" y="1825"/>
                  <a:pt x="89903" y="1716"/>
                </a:cubicBezTo>
                <a:cubicBezTo>
                  <a:pt x="89589" y="1392"/>
                  <a:pt x="89613" y="838"/>
                  <a:pt x="89131" y="636"/>
                </a:cubicBezTo>
                <a:cubicBezTo>
                  <a:pt x="88918" y="636"/>
                  <a:pt x="88693" y="660"/>
                  <a:pt x="88472" y="660"/>
                </a:cubicBezTo>
                <a:cubicBezTo>
                  <a:pt x="88334" y="660"/>
                  <a:pt x="88197" y="651"/>
                  <a:pt x="88065" y="621"/>
                </a:cubicBezTo>
                <a:cubicBezTo>
                  <a:pt x="88027" y="612"/>
                  <a:pt x="87991" y="608"/>
                  <a:pt x="87957" y="608"/>
                </a:cubicBezTo>
                <a:cubicBezTo>
                  <a:pt x="87637" y="608"/>
                  <a:pt x="87446" y="940"/>
                  <a:pt x="87182" y="940"/>
                </a:cubicBezTo>
                <a:cubicBezTo>
                  <a:pt x="87159" y="940"/>
                  <a:pt x="87135" y="937"/>
                  <a:pt x="87110" y="932"/>
                </a:cubicBezTo>
                <a:cubicBezTo>
                  <a:pt x="87065" y="922"/>
                  <a:pt x="87022" y="917"/>
                  <a:pt x="86982" y="917"/>
                </a:cubicBezTo>
                <a:cubicBezTo>
                  <a:pt x="86616" y="917"/>
                  <a:pt x="86402" y="1284"/>
                  <a:pt x="86024" y="1284"/>
                </a:cubicBezTo>
                <a:cubicBezTo>
                  <a:pt x="86014" y="1284"/>
                  <a:pt x="86004" y="1284"/>
                  <a:pt x="85993" y="1283"/>
                </a:cubicBezTo>
                <a:cubicBezTo>
                  <a:pt x="85980" y="1283"/>
                  <a:pt x="85967" y="1282"/>
                  <a:pt x="85954" y="1282"/>
                </a:cubicBezTo>
                <a:cubicBezTo>
                  <a:pt x="85654" y="1282"/>
                  <a:pt x="85252" y="1434"/>
                  <a:pt x="85093" y="1653"/>
                </a:cubicBezTo>
                <a:cubicBezTo>
                  <a:pt x="84790" y="2073"/>
                  <a:pt x="84268" y="1666"/>
                  <a:pt x="84001" y="2068"/>
                </a:cubicBezTo>
                <a:cubicBezTo>
                  <a:pt x="83940" y="2161"/>
                  <a:pt x="83848" y="2185"/>
                  <a:pt x="83751" y="2185"/>
                </a:cubicBezTo>
                <a:cubicBezTo>
                  <a:pt x="83644" y="2185"/>
                  <a:pt x="83529" y="2156"/>
                  <a:pt x="83438" y="2156"/>
                </a:cubicBezTo>
                <a:cubicBezTo>
                  <a:pt x="83381" y="2156"/>
                  <a:pt x="83332" y="2167"/>
                  <a:pt x="83300" y="2204"/>
                </a:cubicBezTo>
                <a:cubicBezTo>
                  <a:pt x="83017" y="2523"/>
                  <a:pt x="82548" y="2476"/>
                  <a:pt x="82298" y="2807"/>
                </a:cubicBezTo>
                <a:cubicBezTo>
                  <a:pt x="82211" y="2770"/>
                  <a:pt x="82129" y="2755"/>
                  <a:pt x="82051" y="2755"/>
                </a:cubicBezTo>
                <a:cubicBezTo>
                  <a:pt x="81728" y="2755"/>
                  <a:pt x="81477" y="3022"/>
                  <a:pt x="81194" y="3133"/>
                </a:cubicBezTo>
                <a:cubicBezTo>
                  <a:pt x="80701" y="3327"/>
                  <a:pt x="80296" y="3746"/>
                  <a:pt x="79729" y="3746"/>
                </a:cubicBezTo>
                <a:cubicBezTo>
                  <a:pt x="79682" y="3746"/>
                  <a:pt x="79635" y="3743"/>
                  <a:pt x="79586" y="3737"/>
                </a:cubicBezTo>
                <a:cubicBezTo>
                  <a:pt x="79405" y="4008"/>
                  <a:pt x="79029" y="3965"/>
                  <a:pt x="78840" y="4164"/>
                </a:cubicBezTo>
                <a:cubicBezTo>
                  <a:pt x="78452" y="4577"/>
                  <a:pt x="77966" y="4782"/>
                  <a:pt x="77464" y="4974"/>
                </a:cubicBezTo>
                <a:cubicBezTo>
                  <a:pt x="77238" y="5060"/>
                  <a:pt x="77112" y="5273"/>
                  <a:pt x="76823" y="5312"/>
                </a:cubicBezTo>
                <a:cubicBezTo>
                  <a:pt x="76467" y="5361"/>
                  <a:pt x="76354" y="5918"/>
                  <a:pt x="75912" y="5918"/>
                </a:cubicBezTo>
                <a:cubicBezTo>
                  <a:pt x="75888" y="5918"/>
                  <a:pt x="75863" y="5916"/>
                  <a:pt x="75837" y="5913"/>
                </a:cubicBezTo>
                <a:cubicBezTo>
                  <a:pt x="75836" y="5913"/>
                  <a:pt x="75835" y="5912"/>
                  <a:pt x="75835" y="5912"/>
                </a:cubicBezTo>
                <a:cubicBezTo>
                  <a:pt x="75803" y="5912"/>
                  <a:pt x="75764" y="5983"/>
                  <a:pt x="75727" y="6017"/>
                </a:cubicBezTo>
                <a:cubicBezTo>
                  <a:pt x="75330" y="6392"/>
                  <a:pt x="74939" y="6747"/>
                  <a:pt x="74450" y="7033"/>
                </a:cubicBezTo>
                <a:cubicBezTo>
                  <a:pt x="73932" y="7337"/>
                  <a:pt x="73547" y="7873"/>
                  <a:pt x="73121" y="8321"/>
                </a:cubicBezTo>
                <a:cubicBezTo>
                  <a:pt x="72908" y="8546"/>
                  <a:pt x="72641" y="8640"/>
                  <a:pt x="72380" y="8777"/>
                </a:cubicBezTo>
                <a:cubicBezTo>
                  <a:pt x="71996" y="8978"/>
                  <a:pt x="71589" y="9134"/>
                  <a:pt x="71221" y="9342"/>
                </a:cubicBezTo>
                <a:cubicBezTo>
                  <a:pt x="70803" y="9577"/>
                  <a:pt x="70302" y="9735"/>
                  <a:pt x="70008" y="10176"/>
                </a:cubicBezTo>
                <a:cubicBezTo>
                  <a:pt x="69975" y="10225"/>
                  <a:pt x="69868" y="10245"/>
                  <a:pt x="69781" y="10245"/>
                </a:cubicBezTo>
                <a:cubicBezTo>
                  <a:pt x="69764" y="10245"/>
                  <a:pt x="69749" y="10244"/>
                  <a:pt x="69734" y="10243"/>
                </a:cubicBezTo>
                <a:cubicBezTo>
                  <a:pt x="69718" y="10242"/>
                  <a:pt x="69701" y="10241"/>
                  <a:pt x="69685" y="10241"/>
                </a:cubicBezTo>
                <a:cubicBezTo>
                  <a:pt x="69439" y="10241"/>
                  <a:pt x="69268" y="10397"/>
                  <a:pt x="69057" y="10487"/>
                </a:cubicBezTo>
                <a:cubicBezTo>
                  <a:pt x="68266" y="10829"/>
                  <a:pt x="67534" y="11289"/>
                  <a:pt x="66733" y="11605"/>
                </a:cubicBezTo>
                <a:cubicBezTo>
                  <a:pt x="66626" y="11799"/>
                  <a:pt x="66466" y="11822"/>
                  <a:pt x="66295" y="11822"/>
                </a:cubicBezTo>
                <a:cubicBezTo>
                  <a:pt x="66242" y="11822"/>
                  <a:pt x="66188" y="11820"/>
                  <a:pt x="66134" y="11820"/>
                </a:cubicBezTo>
                <a:cubicBezTo>
                  <a:pt x="66007" y="11820"/>
                  <a:pt x="65881" y="11832"/>
                  <a:pt x="65770" y="11912"/>
                </a:cubicBezTo>
                <a:cubicBezTo>
                  <a:pt x="65473" y="12128"/>
                  <a:pt x="65112" y="12291"/>
                  <a:pt x="64751" y="12433"/>
                </a:cubicBezTo>
                <a:cubicBezTo>
                  <a:pt x="64397" y="12571"/>
                  <a:pt x="64109" y="12935"/>
                  <a:pt x="63755" y="13001"/>
                </a:cubicBezTo>
                <a:cubicBezTo>
                  <a:pt x="63393" y="13068"/>
                  <a:pt x="63114" y="13406"/>
                  <a:pt x="62745" y="13406"/>
                </a:cubicBezTo>
                <a:cubicBezTo>
                  <a:pt x="62668" y="13406"/>
                  <a:pt x="62587" y="13391"/>
                  <a:pt x="62502" y="13357"/>
                </a:cubicBezTo>
                <a:cubicBezTo>
                  <a:pt x="61851" y="13996"/>
                  <a:pt x="60870" y="13927"/>
                  <a:pt x="60166" y="14451"/>
                </a:cubicBezTo>
                <a:cubicBezTo>
                  <a:pt x="60097" y="14502"/>
                  <a:pt x="59998" y="14583"/>
                  <a:pt x="59936" y="14583"/>
                </a:cubicBezTo>
                <a:cubicBezTo>
                  <a:pt x="59929" y="14583"/>
                  <a:pt x="59922" y="14582"/>
                  <a:pt x="59916" y="14579"/>
                </a:cubicBezTo>
                <a:cubicBezTo>
                  <a:pt x="59852" y="14554"/>
                  <a:pt x="59793" y="14543"/>
                  <a:pt x="59737" y="14543"/>
                </a:cubicBezTo>
                <a:cubicBezTo>
                  <a:pt x="59413" y="14543"/>
                  <a:pt x="59198" y="14906"/>
                  <a:pt x="58879" y="14906"/>
                </a:cubicBezTo>
                <a:cubicBezTo>
                  <a:pt x="58854" y="14906"/>
                  <a:pt x="58828" y="14903"/>
                  <a:pt x="58802" y="14898"/>
                </a:cubicBezTo>
                <a:cubicBezTo>
                  <a:pt x="58604" y="15425"/>
                  <a:pt x="57998" y="15014"/>
                  <a:pt x="57752" y="15337"/>
                </a:cubicBezTo>
                <a:cubicBezTo>
                  <a:pt x="57623" y="15505"/>
                  <a:pt x="57443" y="15514"/>
                  <a:pt x="57260" y="15514"/>
                </a:cubicBezTo>
                <a:cubicBezTo>
                  <a:pt x="57238" y="15514"/>
                  <a:pt x="57217" y="15513"/>
                  <a:pt x="57195" y="15513"/>
                </a:cubicBezTo>
                <a:cubicBezTo>
                  <a:pt x="56991" y="15513"/>
                  <a:pt x="56791" y="15525"/>
                  <a:pt x="56662" y="15756"/>
                </a:cubicBezTo>
                <a:cubicBezTo>
                  <a:pt x="56629" y="15817"/>
                  <a:pt x="56497" y="15823"/>
                  <a:pt x="56354" y="15823"/>
                </a:cubicBezTo>
                <a:cubicBezTo>
                  <a:pt x="56321" y="15823"/>
                  <a:pt x="56287" y="15823"/>
                  <a:pt x="56254" y="15823"/>
                </a:cubicBezTo>
                <a:cubicBezTo>
                  <a:pt x="56195" y="15823"/>
                  <a:pt x="56138" y="15823"/>
                  <a:pt x="56088" y="15829"/>
                </a:cubicBezTo>
                <a:cubicBezTo>
                  <a:pt x="56056" y="15832"/>
                  <a:pt x="56021" y="15833"/>
                  <a:pt x="55985" y="15833"/>
                </a:cubicBezTo>
                <a:cubicBezTo>
                  <a:pt x="55952" y="15833"/>
                  <a:pt x="55918" y="15832"/>
                  <a:pt x="55885" y="15832"/>
                </a:cubicBezTo>
                <a:cubicBezTo>
                  <a:pt x="55785" y="15832"/>
                  <a:pt x="55693" y="15838"/>
                  <a:pt x="55658" y="15886"/>
                </a:cubicBezTo>
                <a:cubicBezTo>
                  <a:pt x="55429" y="16197"/>
                  <a:pt x="55075" y="16038"/>
                  <a:pt x="54836" y="16163"/>
                </a:cubicBezTo>
                <a:cubicBezTo>
                  <a:pt x="54563" y="16302"/>
                  <a:pt x="54320" y="16462"/>
                  <a:pt x="54020" y="16462"/>
                </a:cubicBezTo>
                <a:cubicBezTo>
                  <a:pt x="53971" y="16462"/>
                  <a:pt x="53920" y="16458"/>
                  <a:pt x="53867" y="16448"/>
                </a:cubicBezTo>
                <a:cubicBezTo>
                  <a:pt x="53688" y="16683"/>
                  <a:pt x="53450" y="16790"/>
                  <a:pt x="53201" y="16790"/>
                </a:cubicBezTo>
                <a:cubicBezTo>
                  <a:pt x="53107" y="16790"/>
                  <a:pt x="53011" y="16775"/>
                  <a:pt x="52915" y="16745"/>
                </a:cubicBezTo>
                <a:cubicBezTo>
                  <a:pt x="52870" y="16731"/>
                  <a:pt x="52828" y="16725"/>
                  <a:pt x="52789" y="16725"/>
                </a:cubicBezTo>
                <a:cubicBezTo>
                  <a:pt x="52488" y="16725"/>
                  <a:pt x="52363" y="17101"/>
                  <a:pt x="52046" y="17101"/>
                </a:cubicBezTo>
                <a:cubicBezTo>
                  <a:pt x="52016" y="17101"/>
                  <a:pt x="51984" y="17098"/>
                  <a:pt x="51950" y="17091"/>
                </a:cubicBezTo>
                <a:cubicBezTo>
                  <a:pt x="51826" y="17064"/>
                  <a:pt x="51701" y="17049"/>
                  <a:pt x="51575" y="17049"/>
                </a:cubicBezTo>
                <a:cubicBezTo>
                  <a:pt x="51273" y="17049"/>
                  <a:pt x="50968" y="17135"/>
                  <a:pt x="50670" y="17350"/>
                </a:cubicBezTo>
                <a:cubicBezTo>
                  <a:pt x="50595" y="17404"/>
                  <a:pt x="50503" y="17418"/>
                  <a:pt x="50401" y="17418"/>
                </a:cubicBezTo>
                <a:cubicBezTo>
                  <a:pt x="50289" y="17418"/>
                  <a:pt x="50165" y="17401"/>
                  <a:pt x="50044" y="17401"/>
                </a:cubicBezTo>
                <a:cubicBezTo>
                  <a:pt x="49863" y="17401"/>
                  <a:pt x="49686" y="17439"/>
                  <a:pt x="49554" y="17630"/>
                </a:cubicBezTo>
                <a:cubicBezTo>
                  <a:pt x="49097" y="17649"/>
                  <a:pt x="48640" y="17668"/>
                  <a:pt x="48185" y="17690"/>
                </a:cubicBezTo>
                <a:cubicBezTo>
                  <a:pt x="47881" y="17704"/>
                  <a:pt x="47578" y="17722"/>
                  <a:pt x="47276" y="17739"/>
                </a:cubicBezTo>
                <a:cubicBezTo>
                  <a:pt x="47132" y="17970"/>
                  <a:pt x="46937" y="18022"/>
                  <a:pt x="46731" y="18022"/>
                </a:cubicBezTo>
                <a:cubicBezTo>
                  <a:pt x="46587" y="18022"/>
                  <a:pt x="46438" y="17997"/>
                  <a:pt x="46299" y="17990"/>
                </a:cubicBezTo>
                <a:cubicBezTo>
                  <a:pt x="46232" y="17987"/>
                  <a:pt x="46165" y="17985"/>
                  <a:pt x="46098" y="17985"/>
                </a:cubicBezTo>
                <a:cubicBezTo>
                  <a:pt x="45833" y="17985"/>
                  <a:pt x="45566" y="18006"/>
                  <a:pt x="45301" y="18006"/>
                </a:cubicBezTo>
                <a:cubicBezTo>
                  <a:pt x="44892" y="18006"/>
                  <a:pt x="44486" y="17958"/>
                  <a:pt x="44089" y="17714"/>
                </a:cubicBezTo>
                <a:cubicBezTo>
                  <a:pt x="43995" y="17656"/>
                  <a:pt x="43885" y="17639"/>
                  <a:pt x="43767" y="17639"/>
                </a:cubicBezTo>
                <a:cubicBezTo>
                  <a:pt x="43594" y="17639"/>
                  <a:pt x="43402" y="17676"/>
                  <a:pt x="43216" y="17676"/>
                </a:cubicBezTo>
                <a:cubicBezTo>
                  <a:pt x="43108" y="17676"/>
                  <a:pt x="43002" y="17663"/>
                  <a:pt x="42902" y="17624"/>
                </a:cubicBezTo>
                <a:cubicBezTo>
                  <a:pt x="42856" y="17143"/>
                  <a:pt x="42852" y="17092"/>
                  <a:pt x="42982" y="17086"/>
                </a:cubicBezTo>
                <a:cubicBezTo>
                  <a:pt x="43200" y="17075"/>
                  <a:pt x="43344" y="16946"/>
                  <a:pt x="43519" y="16876"/>
                </a:cubicBezTo>
                <a:cubicBezTo>
                  <a:pt x="43903" y="16722"/>
                  <a:pt x="44162" y="16415"/>
                  <a:pt x="44490" y="16220"/>
                </a:cubicBezTo>
                <a:cubicBezTo>
                  <a:pt x="44853" y="16006"/>
                  <a:pt x="45253" y="15826"/>
                  <a:pt x="45643" y="15648"/>
                </a:cubicBezTo>
                <a:cubicBezTo>
                  <a:pt x="45862" y="15550"/>
                  <a:pt x="46075" y="15440"/>
                  <a:pt x="46282" y="15319"/>
                </a:cubicBezTo>
                <a:cubicBezTo>
                  <a:pt x="46492" y="15194"/>
                  <a:pt x="46611" y="14982"/>
                  <a:pt x="46873" y="14875"/>
                </a:cubicBezTo>
                <a:cubicBezTo>
                  <a:pt x="47218" y="14733"/>
                  <a:pt x="47596" y="14619"/>
                  <a:pt x="47898" y="14345"/>
                </a:cubicBezTo>
                <a:cubicBezTo>
                  <a:pt x="48220" y="14051"/>
                  <a:pt x="48605" y="13823"/>
                  <a:pt x="48965" y="13569"/>
                </a:cubicBezTo>
                <a:cubicBezTo>
                  <a:pt x="49327" y="13315"/>
                  <a:pt x="49754" y="13173"/>
                  <a:pt x="50055" y="12813"/>
                </a:cubicBezTo>
                <a:cubicBezTo>
                  <a:pt x="50195" y="12645"/>
                  <a:pt x="50483" y="12622"/>
                  <a:pt x="50697" y="12502"/>
                </a:cubicBezTo>
                <a:cubicBezTo>
                  <a:pt x="50952" y="12360"/>
                  <a:pt x="51226" y="12266"/>
                  <a:pt x="51430" y="12037"/>
                </a:cubicBezTo>
                <a:cubicBezTo>
                  <a:pt x="51602" y="11845"/>
                  <a:pt x="51794" y="11519"/>
                  <a:pt x="51978" y="11519"/>
                </a:cubicBezTo>
                <a:cubicBezTo>
                  <a:pt x="52486" y="11518"/>
                  <a:pt x="52582" y="10950"/>
                  <a:pt x="52962" y="10885"/>
                </a:cubicBezTo>
                <a:cubicBezTo>
                  <a:pt x="53430" y="10806"/>
                  <a:pt x="53623" y="10433"/>
                  <a:pt x="53901" y="10162"/>
                </a:cubicBezTo>
                <a:cubicBezTo>
                  <a:pt x="54193" y="9878"/>
                  <a:pt x="54691" y="9956"/>
                  <a:pt x="54884" y="9517"/>
                </a:cubicBezTo>
                <a:cubicBezTo>
                  <a:pt x="55017" y="9216"/>
                  <a:pt x="55433" y="9360"/>
                  <a:pt x="55636" y="9084"/>
                </a:cubicBezTo>
                <a:cubicBezTo>
                  <a:pt x="55881" y="8756"/>
                  <a:pt x="56206" y="8490"/>
                  <a:pt x="56502" y="8200"/>
                </a:cubicBezTo>
                <a:cubicBezTo>
                  <a:pt x="56758" y="7949"/>
                  <a:pt x="57021" y="7705"/>
                  <a:pt x="57279" y="7460"/>
                </a:cubicBezTo>
                <a:cubicBezTo>
                  <a:pt x="57313" y="7465"/>
                  <a:pt x="57344" y="7467"/>
                  <a:pt x="57372" y="7467"/>
                </a:cubicBezTo>
                <a:cubicBezTo>
                  <a:pt x="57858" y="7467"/>
                  <a:pt x="57673" y="6853"/>
                  <a:pt x="58005" y="6664"/>
                </a:cubicBezTo>
                <a:cubicBezTo>
                  <a:pt x="58351" y="6465"/>
                  <a:pt x="58572" y="6062"/>
                  <a:pt x="58901" y="5818"/>
                </a:cubicBezTo>
                <a:cubicBezTo>
                  <a:pt x="59248" y="5560"/>
                  <a:pt x="59179" y="5048"/>
                  <a:pt x="59553" y="4846"/>
                </a:cubicBezTo>
                <a:cubicBezTo>
                  <a:pt x="59907" y="4653"/>
                  <a:pt x="59824" y="4220"/>
                  <a:pt x="60091" y="3975"/>
                </a:cubicBezTo>
                <a:cubicBezTo>
                  <a:pt x="60354" y="3735"/>
                  <a:pt x="59987" y="3235"/>
                  <a:pt x="60427" y="3034"/>
                </a:cubicBezTo>
                <a:cubicBezTo>
                  <a:pt x="60449" y="2785"/>
                  <a:pt x="60487" y="2537"/>
                  <a:pt x="60494" y="2288"/>
                </a:cubicBezTo>
                <a:cubicBezTo>
                  <a:pt x="60504" y="1880"/>
                  <a:pt x="60497" y="1472"/>
                  <a:pt x="60497" y="1103"/>
                </a:cubicBezTo>
                <a:cubicBezTo>
                  <a:pt x="60385" y="992"/>
                  <a:pt x="60289" y="931"/>
                  <a:pt x="60241" y="843"/>
                </a:cubicBezTo>
                <a:cubicBezTo>
                  <a:pt x="60007" y="408"/>
                  <a:pt x="59506" y="354"/>
                  <a:pt x="59146" y="102"/>
                </a:cubicBezTo>
                <a:cubicBezTo>
                  <a:pt x="59037" y="25"/>
                  <a:pt x="58884" y="8"/>
                  <a:pt x="58721" y="8"/>
                </a:cubicBezTo>
                <a:cubicBezTo>
                  <a:pt x="58580" y="8"/>
                  <a:pt x="58431" y="21"/>
                  <a:pt x="58295" y="21"/>
                </a:cubicBezTo>
                <a:cubicBezTo>
                  <a:pt x="58282" y="21"/>
                  <a:pt x="58270" y="21"/>
                  <a:pt x="58257" y="20"/>
                </a:cubicBezTo>
                <a:cubicBezTo>
                  <a:pt x="58208" y="20"/>
                  <a:pt x="58158" y="19"/>
                  <a:pt x="58109" y="19"/>
                </a:cubicBezTo>
                <a:cubicBezTo>
                  <a:pt x="57830" y="19"/>
                  <a:pt x="57551" y="30"/>
                  <a:pt x="57273" y="30"/>
                </a:cubicBezTo>
                <a:cubicBezTo>
                  <a:pt x="57084" y="30"/>
                  <a:pt x="56896" y="25"/>
                  <a:pt x="56709" y="9"/>
                </a:cubicBezTo>
                <a:cubicBezTo>
                  <a:pt x="56646" y="3"/>
                  <a:pt x="56584" y="0"/>
                  <a:pt x="565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425" y="445025"/>
            <a:ext cx="789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k Salt"/>
              <a:buNone/>
              <a:defRPr sz="3500">
                <a:solidFill>
                  <a:schemeClr val="dk1"/>
                </a:solidFill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4425" y="1152475"/>
            <a:ext cx="789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●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○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■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●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○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■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●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Light"/>
              <a:buChar char="○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ubik Light"/>
              <a:buChar char="■"/>
              <a:defRPr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84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2" name="Google Shape;7932;p65"/>
          <p:cNvSpPr txBox="1">
            <a:spLocks noGrp="1"/>
          </p:cNvSpPr>
          <p:nvPr>
            <p:ph type="ctrTitle"/>
          </p:nvPr>
        </p:nvSpPr>
        <p:spPr>
          <a:xfrm>
            <a:off x="1440440" y="142254"/>
            <a:ext cx="6110100" cy="1553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1.70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933" name="Google Shape;7933;p65"/>
          <p:cNvSpPr txBox="1">
            <a:spLocks noGrp="1"/>
          </p:cNvSpPr>
          <p:nvPr>
            <p:ph type="subTitle" idx="1"/>
          </p:nvPr>
        </p:nvSpPr>
        <p:spPr>
          <a:xfrm>
            <a:off x="2099250" y="3935424"/>
            <a:ext cx="3707701" cy="3468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Here is where your presentation begins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934" name="Google Shape;7934;p65"/>
          <p:cNvGrpSpPr/>
          <p:nvPr/>
        </p:nvGrpSpPr>
        <p:grpSpPr>
          <a:xfrm rot="-2095392">
            <a:off x="1688455" y="282016"/>
            <a:ext cx="1548351" cy="975317"/>
            <a:chOff x="4639325" y="447550"/>
            <a:chExt cx="1746250" cy="1099975"/>
          </a:xfrm>
        </p:grpSpPr>
        <p:sp>
          <p:nvSpPr>
            <p:cNvPr id="7935" name="Google Shape;7935;p65"/>
            <p:cNvSpPr/>
            <p:nvPr/>
          </p:nvSpPr>
          <p:spPr>
            <a:xfrm>
              <a:off x="5816300" y="1343150"/>
              <a:ext cx="111925" cy="81400"/>
            </a:xfrm>
            <a:custGeom>
              <a:avLst/>
              <a:gdLst/>
              <a:ahLst/>
              <a:cxnLst/>
              <a:rect l="l" t="t" r="r" b="b"/>
              <a:pathLst>
                <a:path w="4477" h="3256" extrusionOk="0">
                  <a:moveTo>
                    <a:pt x="2811" y="0"/>
                  </a:moveTo>
                  <a:cubicBezTo>
                    <a:pt x="2802" y="0"/>
                    <a:pt x="2792" y="1"/>
                    <a:pt x="2783" y="1"/>
                  </a:cubicBezTo>
                  <a:cubicBezTo>
                    <a:pt x="2047" y="283"/>
                    <a:pt x="1194" y="39"/>
                    <a:pt x="500" y="507"/>
                  </a:cubicBezTo>
                  <a:cubicBezTo>
                    <a:pt x="0" y="1257"/>
                    <a:pt x="446" y="2421"/>
                    <a:pt x="1345" y="2716"/>
                  </a:cubicBezTo>
                  <a:cubicBezTo>
                    <a:pt x="1692" y="2708"/>
                    <a:pt x="1667" y="2421"/>
                    <a:pt x="1698" y="2209"/>
                  </a:cubicBezTo>
                  <a:cubicBezTo>
                    <a:pt x="1753" y="1835"/>
                    <a:pt x="1935" y="1566"/>
                    <a:pt x="2314" y="1334"/>
                  </a:cubicBezTo>
                  <a:lnTo>
                    <a:pt x="2314" y="1334"/>
                  </a:lnTo>
                  <a:cubicBezTo>
                    <a:pt x="2258" y="1741"/>
                    <a:pt x="2161" y="2063"/>
                    <a:pt x="1984" y="2368"/>
                  </a:cubicBezTo>
                  <a:cubicBezTo>
                    <a:pt x="1835" y="2625"/>
                    <a:pt x="1904" y="2807"/>
                    <a:pt x="2200" y="2907"/>
                  </a:cubicBezTo>
                  <a:cubicBezTo>
                    <a:pt x="2376" y="2967"/>
                    <a:pt x="2572" y="2944"/>
                    <a:pt x="2734" y="3049"/>
                  </a:cubicBezTo>
                  <a:cubicBezTo>
                    <a:pt x="3006" y="3137"/>
                    <a:pt x="3281" y="3255"/>
                    <a:pt x="3545" y="3255"/>
                  </a:cubicBezTo>
                  <a:cubicBezTo>
                    <a:pt x="3767" y="3255"/>
                    <a:pt x="3981" y="3172"/>
                    <a:pt x="4179" y="2916"/>
                  </a:cubicBezTo>
                  <a:cubicBezTo>
                    <a:pt x="4131" y="2870"/>
                    <a:pt x="4071" y="2838"/>
                    <a:pt x="4007" y="2823"/>
                  </a:cubicBezTo>
                  <a:cubicBezTo>
                    <a:pt x="3967" y="2813"/>
                    <a:pt x="3926" y="2810"/>
                    <a:pt x="3884" y="2810"/>
                  </a:cubicBezTo>
                  <a:cubicBezTo>
                    <a:pt x="3747" y="2810"/>
                    <a:pt x="3601" y="2850"/>
                    <a:pt x="3465" y="2850"/>
                  </a:cubicBezTo>
                  <a:cubicBezTo>
                    <a:pt x="3317" y="2850"/>
                    <a:pt x="3180" y="2803"/>
                    <a:pt x="3078" y="2607"/>
                  </a:cubicBezTo>
                  <a:cubicBezTo>
                    <a:pt x="3043" y="2445"/>
                    <a:pt x="2887" y="2321"/>
                    <a:pt x="2888" y="2127"/>
                  </a:cubicBezTo>
                  <a:lnTo>
                    <a:pt x="2888" y="2127"/>
                  </a:lnTo>
                  <a:cubicBezTo>
                    <a:pt x="3235" y="2238"/>
                    <a:pt x="3500" y="2419"/>
                    <a:pt x="3743" y="2637"/>
                  </a:cubicBezTo>
                  <a:cubicBezTo>
                    <a:pt x="3765" y="2640"/>
                    <a:pt x="3786" y="2641"/>
                    <a:pt x="3808" y="2641"/>
                  </a:cubicBezTo>
                  <a:cubicBezTo>
                    <a:pt x="3857" y="2641"/>
                    <a:pt x="3905" y="2634"/>
                    <a:pt x="3952" y="2620"/>
                  </a:cubicBezTo>
                  <a:cubicBezTo>
                    <a:pt x="4477" y="2169"/>
                    <a:pt x="4032" y="1636"/>
                    <a:pt x="4074" y="1144"/>
                  </a:cubicBezTo>
                  <a:cubicBezTo>
                    <a:pt x="4038" y="1031"/>
                    <a:pt x="3963" y="956"/>
                    <a:pt x="3855" y="912"/>
                  </a:cubicBezTo>
                  <a:cubicBezTo>
                    <a:pt x="3843" y="910"/>
                    <a:pt x="3832" y="909"/>
                    <a:pt x="3821" y="909"/>
                  </a:cubicBezTo>
                  <a:cubicBezTo>
                    <a:pt x="3763" y="909"/>
                    <a:pt x="3705" y="931"/>
                    <a:pt x="3661" y="970"/>
                  </a:cubicBezTo>
                  <a:cubicBezTo>
                    <a:pt x="3544" y="1114"/>
                    <a:pt x="3658" y="1269"/>
                    <a:pt x="3640" y="1421"/>
                  </a:cubicBezTo>
                  <a:cubicBezTo>
                    <a:pt x="3615" y="1440"/>
                    <a:pt x="3642" y="1514"/>
                    <a:pt x="3597" y="1514"/>
                  </a:cubicBezTo>
                  <a:cubicBezTo>
                    <a:pt x="3587" y="1514"/>
                    <a:pt x="3574" y="1510"/>
                    <a:pt x="3556" y="1502"/>
                  </a:cubicBezTo>
                  <a:cubicBezTo>
                    <a:pt x="3498" y="1097"/>
                    <a:pt x="3250" y="736"/>
                    <a:pt x="3275" y="302"/>
                  </a:cubicBezTo>
                  <a:cubicBezTo>
                    <a:pt x="3283" y="179"/>
                    <a:pt x="3115" y="85"/>
                    <a:pt x="2983" y="27"/>
                  </a:cubicBezTo>
                  <a:cubicBezTo>
                    <a:pt x="2927" y="10"/>
                    <a:pt x="2869" y="0"/>
                    <a:pt x="2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65"/>
            <p:cNvSpPr/>
            <p:nvPr/>
          </p:nvSpPr>
          <p:spPr>
            <a:xfrm>
              <a:off x="4657425" y="998300"/>
              <a:ext cx="109025" cy="110200"/>
            </a:xfrm>
            <a:custGeom>
              <a:avLst/>
              <a:gdLst/>
              <a:ahLst/>
              <a:cxnLst/>
              <a:rect l="l" t="t" r="r" b="b"/>
              <a:pathLst>
                <a:path w="4361" h="4408" extrusionOk="0">
                  <a:moveTo>
                    <a:pt x="1444" y="1"/>
                  </a:moveTo>
                  <a:cubicBezTo>
                    <a:pt x="1389" y="1"/>
                    <a:pt x="1330" y="16"/>
                    <a:pt x="1267" y="52"/>
                  </a:cubicBezTo>
                  <a:cubicBezTo>
                    <a:pt x="1016" y="193"/>
                    <a:pt x="1048" y="448"/>
                    <a:pt x="1123" y="690"/>
                  </a:cubicBezTo>
                  <a:cubicBezTo>
                    <a:pt x="1151" y="755"/>
                    <a:pt x="1187" y="816"/>
                    <a:pt x="1228" y="872"/>
                  </a:cubicBezTo>
                  <a:cubicBezTo>
                    <a:pt x="1439" y="1100"/>
                    <a:pt x="1535" y="1362"/>
                    <a:pt x="1362" y="1642"/>
                  </a:cubicBezTo>
                  <a:cubicBezTo>
                    <a:pt x="1315" y="1717"/>
                    <a:pt x="1263" y="1742"/>
                    <a:pt x="1209" y="1742"/>
                  </a:cubicBezTo>
                  <a:cubicBezTo>
                    <a:pt x="1102" y="1742"/>
                    <a:pt x="986" y="1643"/>
                    <a:pt x="876" y="1643"/>
                  </a:cubicBezTo>
                  <a:cubicBezTo>
                    <a:pt x="869" y="1643"/>
                    <a:pt x="862" y="1643"/>
                    <a:pt x="855" y="1644"/>
                  </a:cubicBezTo>
                  <a:cubicBezTo>
                    <a:pt x="789" y="1652"/>
                    <a:pt x="726" y="1676"/>
                    <a:pt x="672" y="1715"/>
                  </a:cubicBezTo>
                  <a:cubicBezTo>
                    <a:pt x="288" y="2156"/>
                    <a:pt x="714" y="2557"/>
                    <a:pt x="769" y="3000"/>
                  </a:cubicBezTo>
                  <a:cubicBezTo>
                    <a:pt x="637" y="2914"/>
                    <a:pt x="550" y="2837"/>
                    <a:pt x="449" y="2780"/>
                  </a:cubicBezTo>
                  <a:cubicBezTo>
                    <a:pt x="363" y="2729"/>
                    <a:pt x="272" y="2688"/>
                    <a:pt x="170" y="2675"/>
                  </a:cubicBezTo>
                  <a:cubicBezTo>
                    <a:pt x="103" y="2680"/>
                    <a:pt x="41" y="2713"/>
                    <a:pt x="0" y="2767"/>
                  </a:cubicBezTo>
                  <a:cubicBezTo>
                    <a:pt x="567" y="3379"/>
                    <a:pt x="1251" y="3817"/>
                    <a:pt x="1999" y="4179"/>
                  </a:cubicBezTo>
                  <a:cubicBezTo>
                    <a:pt x="2330" y="4339"/>
                    <a:pt x="2651" y="4408"/>
                    <a:pt x="2966" y="4408"/>
                  </a:cubicBezTo>
                  <a:cubicBezTo>
                    <a:pt x="3441" y="4408"/>
                    <a:pt x="3902" y="4251"/>
                    <a:pt x="4361" y="4011"/>
                  </a:cubicBezTo>
                  <a:cubicBezTo>
                    <a:pt x="4277" y="3928"/>
                    <a:pt x="4171" y="3897"/>
                    <a:pt x="4055" y="3892"/>
                  </a:cubicBezTo>
                  <a:cubicBezTo>
                    <a:pt x="4044" y="3891"/>
                    <a:pt x="4034" y="3891"/>
                    <a:pt x="4023" y="3891"/>
                  </a:cubicBezTo>
                  <a:cubicBezTo>
                    <a:pt x="3960" y="3891"/>
                    <a:pt x="3897" y="3897"/>
                    <a:pt x="3835" y="3909"/>
                  </a:cubicBezTo>
                  <a:cubicBezTo>
                    <a:pt x="3534" y="3942"/>
                    <a:pt x="3240" y="4049"/>
                    <a:pt x="2935" y="4049"/>
                  </a:cubicBezTo>
                  <a:cubicBezTo>
                    <a:pt x="2861" y="4049"/>
                    <a:pt x="2786" y="4042"/>
                    <a:pt x="2711" y="4027"/>
                  </a:cubicBezTo>
                  <a:cubicBezTo>
                    <a:pt x="2524" y="3942"/>
                    <a:pt x="2285" y="3982"/>
                    <a:pt x="2131" y="3773"/>
                  </a:cubicBezTo>
                  <a:lnTo>
                    <a:pt x="2131" y="3773"/>
                  </a:lnTo>
                  <a:cubicBezTo>
                    <a:pt x="2262" y="3829"/>
                    <a:pt x="2382" y="3854"/>
                    <a:pt x="2490" y="3854"/>
                  </a:cubicBezTo>
                  <a:cubicBezTo>
                    <a:pt x="2818" y="3854"/>
                    <a:pt x="3042" y="3625"/>
                    <a:pt x="3170" y="3312"/>
                  </a:cubicBezTo>
                  <a:cubicBezTo>
                    <a:pt x="3477" y="2561"/>
                    <a:pt x="2677" y="2402"/>
                    <a:pt x="2301" y="1875"/>
                  </a:cubicBezTo>
                  <a:lnTo>
                    <a:pt x="2301" y="1875"/>
                  </a:lnTo>
                  <a:cubicBezTo>
                    <a:pt x="2444" y="1989"/>
                    <a:pt x="2559" y="2049"/>
                    <a:pt x="2665" y="2049"/>
                  </a:cubicBezTo>
                  <a:cubicBezTo>
                    <a:pt x="2723" y="2049"/>
                    <a:pt x="2778" y="2031"/>
                    <a:pt x="2833" y="1995"/>
                  </a:cubicBezTo>
                  <a:cubicBezTo>
                    <a:pt x="2943" y="1887"/>
                    <a:pt x="2992" y="1761"/>
                    <a:pt x="2965" y="1608"/>
                  </a:cubicBezTo>
                  <a:cubicBezTo>
                    <a:pt x="2664" y="1119"/>
                    <a:pt x="2212" y="755"/>
                    <a:pt x="1866" y="301"/>
                  </a:cubicBezTo>
                  <a:cubicBezTo>
                    <a:pt x="1760" y="162"/>
                    <a:pt x="1623" y="1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65"/>
            <p:cNvSpPr/>
            <p:nvPr/>
          </p:nvSpPr>
          <p:spPr>
            <a:xfrm>
              <a:off x="5089675" y="447550"/>
              <a:ext cx="72050" cy="77850"/>
            </a:xfrm>
            <a:custGeom>
              <a:avLst/>
              <a:gdLst/>
              <a:ahLst/>
              <a:cxnLst/>
              <a:rect l="l" t="t" r="r" b="b"/>
              <a:pathLst>
                <a:path w="2882" h="3114" extrusionOk="0">
                  <a:moveTo>
                    <a:pt x="1216" y="0"/>
                  </a:moveTo>
                  <a:cubicBezTo>
                    <a:pt x="906" y="0"/>
                    <a:pt x="591" y="114"/>
                    <a:pt x="291" y="343"/>
                  </a:cubicBezTo>
                  <a:cubicBezTo>
                    <a:pt x="1" y="872"/>
                    <a:pt x="307" y="1034"/>
                    <a:pt x="759" y="1063"/>
                  </a:cubicBezTo>
                  <a:cubicBezTo>
                    <a:pt x="1119" y="1086"/>
                    <a:pt x="1385" y="1152"/>
                    <a:pt x="1488" y="1572"/>
                  </a:cubicBezTo>
                  <a:cubicBezTo>
                    <a:pt x="1672" y="2319"/>
                    <a:pt x="1639" y="2419"/>
                    <a:pt x="879" y="2714"/>
                  </a:cubicBezTo>
                  <a:cubicBezTo>
                    <a:pt x="783" y="2751"/>
                    <a:pt x="727" y="2820"/>
                    <a:pt x="724" y="2925"/>
                  </a:cubicBezTo>
                  <a:cubicBezTo>
                    <a:pt x="918" y="3060"/>
                    <a:pt x="1103" y="3114"/>
                    <a:pt x="1281" y="3114"/>
                  </a:cubicBezTo>
                  <a:cubicBezTo>
                    <a:pt x="1614" y="3114"/>
                    <a:pt x="1923" y="2927"/>
                    <a:pt x="2232" y="2738"/>
                  </a:cubicBezTo>
                  <a:cubicBezTo>
                    <a:pt x="2842" y="2064"/>
                    <a:pt x="2881" y="1114"/>
                    <a:pt x="2321" y="530"/>
                  </a:cubicBezTo>
                  <a:cubicBezTo>
                    <a:pt x="1984" y="178"/>
                    <a:pt x="1603" y="0"/>
                    <a:pt x="1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65"/>
            <p:cNvSpPr/>
            <p:nvPr/>
          </p:nvSpPr>
          <p:spPr>
            <a:xfrm>
              <a:off x="4748650" y="981325"/>
              <a:ext cx="71125" cy="118800"/>
            </a:xfrm>
            <a:custGeom>
              <a:avLst/>
              <a:gdLst/>
              <a:ahLst/>
              <a:cxnLst/>
              <a:rect l="l" t="t" r="r" b="b"/>
              <a:pathLst>
                <a:path w="2845" h="4752" extrusionOk="0">
                  <a:moveTo>
                    <a:pt x="1351" y="0"/>
                  </a:moveTo>
                  <a:cubicBezTo>
                    <a:pt x="1263" y="0"/>
                    <a:pt x="1180" y="70"/>
                    <a:pt x="1109" y="286"/>
                  </a:cubicBezTo>
                  <a:cubicBezTo>
                    <a:pt x="1121" y="354"/>
                    <a:pt x="1144" y="420"/>
                    <a:pt x="1178" y="482"/>
                  </a:cubicBezTo>
                  <a:cubicBezTo>
                    <a:pt x="1684" y="1342"/>
                    <a:pt x="1913" y="2230"/>
                    <a:pt x="1432" y="3184"/>
                  </a:cubicBezTo>
                  <a:cubicBezTo>
                    <a:pt x="1393" y="3236"/>
                    <a:pt x="1353" y="3285"/>
                    <a:pt x="1315" y="3337"/>
                  </a:cubicBezTo>
                  <a:cubicBezTo>
                    <a:pt x="985" y="3676"/>
                    <a:pt x="670" y="4031"/>
                    <a:pt x="224" y="4224"/>
                  </a:cubicBezTo>
                  <a:cubicBezTo>
                    <a:pt x="171" y="4264"/>
                    <a:pt x="125" y="4313"/>
                    <a:pt x="91" y="4369"/>
                  </a:cubicBezTo>
                  <a:cubicBezTo>
                    <a:pt x="0" y="4565"/>
                    <a:pt x="64" y="4690"/>
                    <a:pt x="267" y="4752"/>
                  </a:cubicBezTo>
                  <a:cubicBezTo>
                    <a:pt x="313" y="4742"/>
                    <a:pt x="359" y="4732"/>
                    <a:pt x="404" y="4720"/>
                  </a:cubicBezTo>
                  <a:cubicBezTo>
                    <a:pt x="682" y="4581"/>
                    <a:pt x="1016" y="4554"/>
                    <a:pt x="1240" y="4307"/>
                  </a:cubicBezTo>
                  <a:cubicBezTo>
                    <a:pt x="1525" y="4023"/>
                    <a:pt x="1840" y="3764"/>
                    <a:pt x="2090" y="3452"/>
                  </a:cubicBezTo>
                  <a:cubicBezTo>
                    <a:pt x="2845" y="2514"/>
                    <a:pt x="2716" y="1058"/>
                    <a:pt x="1833" y="229"/>
                  </a:cubicBezTo>
                  <a:cubicBezTo>
                    <a:pt x="1678" y="215"/>
                    <a:pt x="1506" y="0"/>
                    <a:pt x="1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65"/>
            <p:cNvSpPr/>
            <p:nvPr/>
          </p:nvSpPr>
          <p:spPr>
            <a:xfrm>
              <a:off x="5081000" y="1460825"/>
              <a:ext cx="77725" cy="86700"/>
            </a:xfrm>
            <a:custGeom>
              <a:avLst/>
              <a:gdLst/>
              <a:ahLst/>
              <a:cxnLst/>
              <a:rect l="l" t="t" r="r" b="b"/>
              <a:pathLst>
                <a:path w="3109" h="3468" extrusionOk="0">
                  <a:moveTo>
                    <a:pt x="1046" y="0"/>
                  </a:moveTo>
                  <a:cubicBezTo>
                    <a:pt x="827" y="0"/>
                    <a:pt x="719" y="227"/>
                    <a:pt x="525" y="281"/>
                  </a:cubicBezTo>
                  <a:cubicBezTo>
                    <a:pt x="10" y="931"/>
                    <a:pt x="0" y="2044"/>
                    <a:pt x="503" y="2627"/>
                  </a:cubicBezTo>
                  <a:cubicBezTo>
                    <a:pt x="973" y="3170"/>
                    <a:pt x="1594" y="3468"/>
                    <a:pt x="2184" y="3468"/>
                  </a:cubicBezTo>
                  <a:cubicBezTo>
                    <a:pt x="2460" y="3468"/>
                    <a:pt x="2730" y="3403"/>
                    <a:pt x="2973" y="3267"/>
                  </a:cubicBezTo>
                  <a:cubicBezTo>
                    <a:pt x="3039" y="3230"/>
                    <a:pt x="3064" y="3117"/>
                    <a:pt x="3109" y="3039"/>
                  </a:cubicBezTo>
                  <a:cubicBezTo>
                    <a:pt x="3011" y="2965"/>
                    <a:pt x="2913" y="2939"/>
                    <a:pt x="2814" y="2939"/>
                  </a:cubicBezTo>
                  <a:cubicBezTo>
                    <a:pt x="2656" y="2939"/>
                    <a:pt x="2496" y="3004"/>
                    <a:pt x="2332" y="3039"/>
                  </a:cubicBezTo>
                  <a:cubicBezTo>
                    <a:pt x="2601" y="2878"/>
                    <a:pt x="2991" y="2798"/>
                    <a:pt x="2866" y="2325"/>
                  </a:cubicBezTo>
                  <a:cubicBezTo>
                    <a:pt x="2809" y="2292"/>
                    <a:pt x="2745" y="2270"/>
                    <a:pt x="2679" y="2263"/>
                  </a:cubicBezTo>
                  <a:cubicBezTo>
                    <a:pt x="2669" y="2262"/>
                    <a:pt x="2659" y="2262"/>
                    <a:pt x="2649" y="2262"/>
                  </a:cubicBezTo>
                  <a:cubicBezTo>
                    <a:pt x="2381" y="2262"/>
                    <a:pt x="2147" y="2458"/>
                    <a:pt x="1878" y="2458"/>
                  </a:cubicBezTo>
                  <a:cubicBezTo>
                    <a:pt x="1829" y="2458"/>
                    <a:pt x="1780" y="2452"/>
                    <a:pt x="1729" y="2437"/>
                  </a:cubicBezTo>
                  <a:cubicBezTo>
                    <a:pt x="1044" y="2085"/>
                    <a:pt x="739" y="1307"/>
                    <a:pt x="1033" y="658"/>
                  </a:cubicBezTo>
                  <a:cubicBezTo>
                    <a:pt x="1107" y="493"/>
                    <a:pt x="1263" y="356"/>
                    <a:pt x="1219" y="149"/>
                  </a:cubicBezTo>
                  <a:cubicBezTo>
                    <a:pt x="1195" y="84"/>
                    <a:pt x="1147" y="31"/>
                    <a:pt x="1084" y="2"/>
                  </a:cubicBezTo>
                  <a:cubicBezTo>
                    <a:pt x="1071" y="1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65"/>
            <p:cNvSpPr/>
            <p:nvPr/>
          </p:nvSpPr>
          <p:spPr>
            <a:xfrm>
              <a:off x="4647250" y="956875"/>
              <a:ext cx="78100" cy="96550"/>
            </a:xfrm>
            <a:custGeom>
              <a:avLst/>
              <a:gdLst/>
              <a:ahLst/>
              <a:cxnLst/>
              <a:rect l="l" t="t" r="r" b="b"/>
              <a:pathLst>
                <a:path w="3124" h="3862" extrusionOk="0">
                  <a:moveTo>
                    <a:pt x="2580" y="0"/>
                  </a:moveTo>
                  <a:cubicBezTo>
                    <a:pt x="2418" y="0"/>
                    <a:pt x="2238" y="58"/>
                    <a:pt x="2080" y="152"/>
                  </a:cubicBezTo>
                  <a:cubicBezTo>
                    <a:pt x="1163" y="498"/>
                    <a:pt x="574" y="1146"/>
                    <a:pt x="292" y="2080"/>
                  </a:cubicBezTo>
                  <a:cubicBezTo>
                    <a:pt x="283" y="2433"/>
                    <a:pt x="272" y="2782"/>
                    <a:pt x="122" y="3114"/>
                  </a:cubicBezTo>
                  <a:cubicBezTo>
                    <a:pt x="10" y="3367"/>
                    <a:pt x="0" y="3624"/>
                    <a:pt x="232" y="3834"/>
                  </a:cubicBezTo>
                  <a:cubicBezTo>
                    <a:pt x="284" y="3853"/>
                    <a:pt x="328" y="3861"/>
                    <a:pt x="364" y="3861"/>
                  </a:cubicBezTo>
                  <a:cubicBezTo>
                    <a:pt x="548" y="3861"/>
                    <a:pt x="550" y="3645"/>
                    <a:pt x="616" y="3506"/>
                  </a:cubicBezTo>
                  <a:cubicBezTo>
                    <a:pt x="634" y="3445"/>
                    <a:pt x="653" y="3385"/>
                    <a:pt x="667" y="3323"/>
                  </a:cubicBezTo>
                  <a:cubicBezTo>
                    <a:pt x="717" y="3149"/>
                    <a:pt x="799" y="2994"/>
                    <a:pt x="925" y="2863"/>
                  </a:cubicBezTo>
                  <a:cubicBezTo>
                    <a:pt x="969" y="2822"/>
                    <a:pt x="1014" y="2780"/>
                    <a:pt x="1056" y="2738"/>
                  </a:cubicBezTo>
                  <a:cubicBezTo>
                    <a:pt x="1492" y="2576"/>
                    <a:pt x="1082" y="2091"/>
                    <a:pt x="1379" y="1876"/>
                  </a:cubicBezTo>
                  <a:cubicBezTo>
                    <a:pt x="1672" y="1599"/>
                    <a:pt x="1976" y="1332"/>
                    <a:pt x="2211" y="1000"/>
                  </a:cubicBezTo>
                  <a:cubicBezTo>
                    <a:pt x="2282" y="939"/>
                    <a:pt x="2369" y="905"/>
                    <a:pt x="2451" y="861"/>
                  </a:cubicBezTo>
                  <a:cubicBezTo>
                    <a:pt x="2718" y="714"/>
                    <a:pt x="3123" y="510"/>
                    <a:pt x="2992" y="236"/>
                  </a:cubicBezTo>
                  <a:cubicBezTo>
                    <a:pt x="2913" y="70"/>
                    <a:pt x="2758" y="0"/>
                    <a:pt x="2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65"/>
            <p:cNvSpPr/>
            <p:nvPr/>
          </p:nvSpPr>
          <p:spPr>
            <a:xfrm>
              <a:off x="5828775" y="1325275"/>
              <a:ext cx="81925" cy="60275"/>
            </a:xfrm>
            <a:custGeom>
              <a:avLst/>
              <a:gdLst/>
              <a:ahLst/>
              <a:cxnLst/>
              <a:rect l="l" t="t" r="r" b="b"/>
              <a:pathLst>
                <a:path w="3277" h="2411" extrusionOk="0">
                  <a:moveTo>
                    <a:pt x="2219" y="1"/>
                  </a:moveTo>
                  <a:cubicBezTo>
                    <a:pt x="2144" y="1"/>
                    <a:pt x="2069" y="16"/>
                    <a:pt x="1996" y="53"/>
                  </a:cubicBezTo>
                  <a:cubicBezTo>
                    <a:pt x="1307" y="397"/>
                    <a:pt x="523" y="592"/>
                    <a:pt x="1" y="1222"/>
                  </a:cubicBezTo>
                  <a:cubicBezTo>
                    <a:pt x="95" y="1315"/>
                    <a:pt x="180" y="1350"/>
                    <a:pt x="261" y="1350"/>
                  </a:cubicBezTo>
                  <a:cubicBezTo>
                    <a:pt x="501" y="1350"/>
                    <a:pt x="699" y="1043"/>
                    <a:pt x="959" y="1043"/>
                  </a:cubicBezTo>
                  <a:cubicBezTo>
                    <a:pt x="1002" y="1043"/>
                    <a:pt x="1048" y="1051"/>
                    <a:pt x="1095" y="1071"/>
                  </a:cubicBezTo>
                  <a:cubicBezTo>
                    <a:pt x="1208" y="1119"/>
                    <a:pt x="1318" y="1139"/>
                    <a:pt x="1427" y="1139"/>
                  </a:cubicBezTo>
                  <a:cubicBezTo>
                    <a:pt x="1774" y="1139"/>
                    <a:pt x="2102" y="935"/>
                    <a:pt x="2427" y="795"/>
                  </a:cubicBezTo>
                  <a:cubicBezTo>
                    <a:pt x="2627" y="980"/>
                    <a:pt x="2776" y="1170"/>
                    <a:pt x="2642" y="1474"/>
                  </a:cubicBezTo>
                  <a:cubicBezTo>
                    <a:pt x="2563" y="1649"/>
                    <a:pt x="2540" y="1899"/>
                    <a:pt x="2749" y="1980"/>
                  </a:cubicBezTo>
                  <a:cubicBezTo>
                    <a:pt x="3276" y="2181"/>
                    <a:pt x="2578" y="2216"/>
                    <a:pt x="2712" y="2348"/>
                  </a:cubicBezTo>
                  <a:cubicBezTo>
                    <a:pt x="2789" y="2391"/>
                    <a:pt x="2861" y="2410"/>
                    <a:pt x="2930" y="2410"/>
                  </a:cubicBezTo>
                  <a:cubicBezTo>
                    <a:pt x="3054" y="2410"/>
                    <a:pt x="3168" y="2347"/>
                    <a:pt x="3274" y="2246"/>
                  </a:cubicBezTo>
                  <a:lnTo>
                    <a:pt x="3171" y="1680"/>
                  </a:lnTo>
                  <a:cubicBezTo>
                    <a:pt x="3170" y="1649"/>
                    <a:pt x="3170" y="1618"/>
                    <a:pt x="3169" y="1587"/>
                  </a:cubicBezTo>
                  <a:cubicBezTo>
                    <a:pt x="3148" y="1304"/>
                    <a:pt x="3079" y="1032"/>
                    <a:pt x="3004" y="761"/>
                  </a:cubicBezTo>
                  <a:cubicBezTo>
                    <a:pt x="2936" y="593"/>
                    <a:pt x="2930" y="418"/>
                    <a:pt x="2943" y="241"/>
                  </a:cubicBezTo>
                  <a:cubicBezTo>
                    <a:pt x="2708" y="154"/>
                    <a:pt x="2460" y="1"/>
                    <a:pt x="2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65"/>
            <p:cNvSpPr/>
            <p:nvPr/>
          </p:nvSpPr>
          <p:spPr>
            <a:xfrm>
              <a:off x="5038925" y="856775"/>
              <a:ext cx="61650" cy="45150"/>
            </a:xfrm>
            <a:custGeom>
              <a:avLst/>
              <a:gdLst/>
              <a:ahLst/>
              <a:cxnLst/>
              <a:rect l="l" t="t" r="r" b="b"/>
              <a:pathLst>
                <a:path w="2466" h="1806" extrusionOk="0">
                  <a:moveTo>
                    <a:pt x="864" y="1702"/>
                  </a:moveTo>
                  <a:lnTo>
                    <a:pt x="871" y="1706"/>
                  </a:lnTo>
                  <a:cubicBezTo>
                    <a:pt x="870" y="1705"/>
                    <a:pt x="869" y="1704"/>
                    <a:pt x="868" y="1703"/>
                  </a:cubicBezTo>
                  <a:lnTo>
                    <a:pt x="868" y="1703"/>
                  </a:lnTo>
                  <a:cubicBezTo>
                    <a:pt x="867" y="1702"/>
                    <a:pt x="865" y="1702"/>
                    <a:pt x="864" y="1702"/>
                  </a:cubicBezTo>
                  <a:close/>
                  <a:moveTo>
                    <a:pt x="1228" y="1"/>
                  </a:moveTo>
                  <a:cubicBezTo>
                    <a:pt x="1061" y="1"/>
                    <a:pt x="904" y="58"/>
                    <a:pt x="777" y="228"/>
                  </a:cubicBezTo>
                  <a:cubicBezTo>
                    <a:pt x="586" y="485"/>
                    <a:pt x="1" y="692"/>
                    <a:pt x="453" y="1191"/>
                  </a:cubicBezTo>
                  <a:cubicBezTo>
                    <a:pt x="696" y="1278"/>
                    <a:pt x="721" y="1540"/>
                    <a:pt x="868" y="1703"/>
                  </a:cubicBezTo>
                  <a:lnTo>
                    <a:pt x="868" y="1703"/>
                  </a:lnTo>
                  <a:cubicBezTo>
                    <a:pt x="1130" y="1765"/>
                    <a:pt x="1324" y="1805"/>
                    <a:pt x="1477" y="1805"/>
                  </a:cubicBezTo>
                  <a:cubicBezTo>
                    <a:pt x="1848" y="1805"/>
                    <a:pt x="1972" y="1570"/>
                    <a:pt x="2233" y="864"/>
                  </a:cubicBezTo>
                  <a:cubicBezTo>
                    <a:pt x="2465" y="461"/>
                    <a:pt x="2160" y="265"/>
                    <a:pt x="1888" y="170"/>
                  </a:cubicBezTo>
                  <a:cubicBezTo>
                    <a:pt x="1683" y="99"/>
                    <a:pt x="1447" y="1"/>
                    <a:pt x="1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65"/>
            <p:cNvSpPr/>
            <p:nvPr/>
          </p:nvSpPr>
          <p:spPr>
            <a:xfrm>
              <a:off x="5129850" y="1452725"/>
              <a:ext cx="55325" cy="89175"/>
            </a:xfrm>
            <a:custGeom>
              <a:avLst/>
              <a:gdLst/>
              <a:ahLst/>
              <a:cxnLst/>
              <a:rect l="l" t="t" r="r" b="b"/>
              <a:pathLst>
                <a:path w="2213" h="3567" extrusionOk="0">
                  <a:moveTo>
                    <a:pt x="1274" y="0"/>
                  </a:moveTo>
                  <a:cubicBezTo>
                    <a:pt x="923" y="25"/>
                    <a:pt x="882" y="302"/>
                    <a:pt x="1003" y="497"/>
                  </a:cubicBezTo>
                  <a:cubicBezTo>
                    <a:pt x="1287" y="954"/>
                    <a:pt x="1073" y="1347"/>
                    <a:pt x="944" y="1761"/>
                  </a:cubicBezTo>
                  <a:cubicBezTo>
                    <a:pt x="929" y="1827"/>
                    <a:pt x="919" y="1895"/>
                    <a:pt x="917" y="1962"/>
                  </a:cubicBezTo>
                  <a:cubicBezTo>
                    <a:pt x="1011" y="2904"/>
                    <a:pt x="1010" y="2903"/>
                    <a:pt x="64" y="3382"/>
                  </a:cubicBezTo>
                  <a:cubicBezTo>
                    <a:pt x="0" y="3413"/>
                    <a:pt x="7" y="3500"/>
                    <a:pt x="47" y="3566"/>
                  </a:cubicBezTo>
                  <a:lnTo>
                    <a:pt x="1155" y="3363"/>
                  </a:lnTo>
                  <a:lnTo>
                    <a:pt x="1290" y="3190"/>
                  </a:lnTo>
                  <a:cubicBezTo>
                    <a:pt x="1656" y="3012"/>
                    <a:pt x="1843" y="2683"/>
                    <a:pt x="2014" y="2339"/>
                  </a:cubicBezTo>
                  <a:lnTo>
                    <a:pt x="2014" y="2339"/>
                  </a:lnTo>
                  <a:cubicBezTo>
                    <a:pt x="2014" y="2340"/>
                    <a:pt x="2014" y="2340"/>
                    <a:pt x="2014" y="2341"/>
                  </a:cubicBezTo>
                  <a:lnTo>
                    <a:pt x="2016" y="2335"/>
                  </a:lnTo>
                  <a:lnTo>
                    <a:pt x="2016" y="2335"/>
                  </a:lnTo>
                  <a:cubicBezTo>
                    <a:pt x="2015" y="2337"/>
                    <a:pt x="2015" y="2338"/>
                    <a:pt x="2014" y="2339"/>
                  </a:cubicBezTo>
                  <a:lnTo>
                    <a:pt x="2014" y="2339"/>
                  </a:lnTo>
                  <a:cubicBezTo>
                    <a:pt x="2061" y="1934"/>
                    <a:pt x="2034" y="1517"/>
                    <a:pt x="2213" y="1133"/>
                  </a:cubicBezTo>
                  <a:lnTo>
                    <a:pt x="1978" y="591"/>
                  </a:lnTo>
                  <a:cubicBezTo>
                    <a:pt x="1771" y="367"/>
                    <a:pt x="1506" y="213"/>
                    <a:pt x="1283" y="10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65"/>
            <p:cNvSpPr/>
            <p:nvPr/>
          </p:nvSpPr>
          <p:spPr>
            <a:xfrm>
              <a:off x="4696875" y="953125"/>
              <a:ext cx="97625" cy="38925"/>
            </a:xfrm>
            <a:custGeom>
              <a:avLst/>
              <a:gdLst/>
              <a:ahLst/>
              <a:cxnLst/>
              <a:rect l="l" t="t" r="r" b="b"/>
              <a:pathLst>
                <a:path w="3905" h="1557" extrusionOk="0">
                  <a:moveTo>
                    <a:pt x="463" y="0"/>
                  </a:moveTo>
                  <a:cubicBezTo>
                    <a:pt x="275" y="0"/>
                    <a:pt x="184" y="154"/>
                    <a:pt x="95" y="302"/>
                  </a:cubicBezTo>
                  <a:cubicBezTo>
                    <a:pt x="175" y="291"/>
                    <a:pt x="254" y="285"/>
                    <a:pt x="334" y="285"/>
                  </a:cubicBezTo>
                  <a:cubicBezTo>
                    <a:pt x="533" y="285"/>
                    <a:pt x="736" y="322"/>
                    <a:pt x="959" y="395"/>
                  </a:cubicBezTo>
                  <a:cubicBezTo>
                    <a:pt x="807" y="544"/>
                    <a:pt x="689" y="690"/>
                    <a:pt x="540" y="794"/>
                  </a:cubicBezTo>
                  <a:cubicBezTo>
                    <a:pt x="377" y="910"/>
                    <a:pt x="108" y="831"/>
                    <a:pt x="1" y="1070"/>
                  </a:cubicBezTo>
                  <a:cubicBezTo>
                    <a:pt x="164" y="1205"/>
                    <a:pt x="369" y="1176"/>
                    <a:pt x="558" y="1211"/>
                  </a:cubicBezTo>
                  <a:cubicBezTo>
                    <a:pt x="615" y="1218"/>
                    <a:pt x="674" y="1222"/>
                    <a:pt x="733" y="1222"/>
                  </a:cubicBezTo>
                  <a:cubicBezTo>
                    <a:pt x="739" y="1222"/>
                    <a:pt x="746" y="1222"/>
                    <a:pt x="753" y="1222"/>
                  </a:cubicBezTo>
                  <a:cubicBezTo>
                    <a:pt x="993" y="1217"/>
                    <a:pt x="1211" y="1141"/>
                    <a:pt x="1430" y="1044"/>
                  </a:cubicBezTo>
                  <a:cubicBezTo>
                    <a:pt x="1578" y="979"/>
                    <a:pt x="1722" y="945"/>
                    <a:pt x="1860" y="945"/>
                  </a:cubicBezTo>
                  <a:cubicBezTo>
                    <a:pt x="2095" y="945"/>
                    <a:pt x="2315" y="1044"/>
                    <a:pt x="2509" y="1254"/>
                  </a:cubicBezTo>
                  <a:cubicBezTo>
                    <a:pt x="2550" y="1305"/>
                    <a:pt x="2597" y="1350"/>
                    <a:pt x="2648" y="1392"/>
                  </a:cubicBezTo>
                  <a:cubicBezTo>
                    <a:pt x="2782" y="1472"/>
                    <a:pt x="2916" y="1557"/>
                    <a:pt x="3064" y="1557"/>
                  </a:cubicBezTo>
                  <a:cubicBezTo>
                    <a:pt x="3134" y="1557"/>
                    <a:pt x="3207" y="1538"/>
                    <a:pt x="3284" y="1490"/>
                  </a:cubicBezTo>
                  <a:cubicBezTo>
                    <a:pt x="3321" y="1314"/>
                    <a:pt x="3383" y="1261"/>
                    <a:pt x="3457" y="1261"/>
                  </a:cubicBezTo>
                  <a:cubicBezTo>
                    <a:pt x="3571" y="1261"/>
                    <a:pt x="3711" y="1386"/>
                    <a:pt x="3824" y="1386"/>
                  </a:cubicBezTo>
                  <a:cubicBezTo>
                    <a:pt x="3853" y="1386"/>
                    <a:pt x="3880" y="1378"/>
                    <a:pt x="3904" y="1357"/>
                  </a:cubicBezTo>
                  <a:cubicBezTo>
                    <a:pt x="3024" y="291"/>
                    <a:pt x="1754" y="201"/>
                    <a:pt x="525" y="5"/>
                  </a:cubicBezTo>
                  <a:cubicBezTo>
                    <a:pt x="503" y="2"/>
                    <a:pt x="483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65"/>
            <p:cNvSpPr/>
            <p:nvPr/>
          </p:nvSpPr>
          <p:spPr>
            <a:xfrm>
              <a:off x="5738075" y="911625"/>
              <a:ext cx="72375" cy="45625"/>
            </a:xfrm>
            <a:custGeom>
              <a:avLst/>
              <a:gdLst/>
              <a:ahLst/>
              <a:cxnLst/>
              <a:rect l="l" t="t" r="r" b="b"/>
              <a:pathLst>
                <a:path w="2895" h="1825" extrusionOk="0">
                  <a:moveTo>
                    <a:pt x="1497" y="1"/>
                  </a:moveTo>
                  <a:cubicBezTo>
                    <a:pt x="1116" y="1"/>
                    <a:pt x="765" y="191"/>
                    <a:pt x="496" y="518"/>
                  </a:cubicBezTo>
                  <a:cubicBezTo>
                    <a:pt x="192" y="886"/>
                    <a:pt x="1" y="1332"/>
                    <a:pt x="404" y="1785"/>
                  </a:cubicBezTo>
                  <a:cubicBezTo>
                    <a:pt x="783" y="1766"/>
                    <a:pt x="687" y="1388"/>
                    <a:pt x="842" y="1200"/>
                  </a:cubicBezTo>
                  <a:cubicBezTo>
                    <a:pt x="949" y="947"/>
                    <a:pt x="1090" y="873"/>
                    <a:pt x="1245" y="873"/>
                  </a:cubicBezTo>
                  <a:cubicBezTo>
                    <a:pt x="1442" y="873"/>
                    <a:pt x="1661" y="992"/>
                    <a:pt x="1862" y="1007"/>
                  </a:cubicBezTo>
                  <a:cubicBezTo>
                    <a:pt x="1912" y="1042"/>
                    <a:pt x="1958" y="1081"/>
                    <a:pt x="2000" y="1126"/>
                  </a:cubicBezTo>
                  <a:cubicBezTo>
                    <a:pt x="2145" y="1364"/>
                    <a:pt x="2061" y="1791"/>
                    <a:pt x="2438" y="1824"/>
                  </a:cubicBezTo>
                  <a:cubicBezTo>
                    <a:pt x="2445" y="1825"/>
                    <a:pt x="2452" y="1825"/>
                    <a:pt x="2460" y="1825"/>
                  </a:cubicBezTo>
                  <a:cubicBezTo>
                    <a:pt x="2684" y="1825"/>
                    <a:pt x="2597" y="1486"/>
                    <a:pt x="2718" y="1341"/>
                  </a:cubicBezTo>
                  <a:cubicBezTo>
                    <a:pt x="2894" y="698"/>
                    <a:pt x="2500" y="335"/>
                    <a:pt x="2014" y="117"/>
                  </a:cubicBezTo>
                  <a:cubicBezTo>
                    <a:pt x="1839" y="38"/>
                    <a:pt x="1665" y="1"/>
                    <a:pt x="1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65"/>
            <p:cNvSpPr/>
            <p:nvPr/>
          </p:nvSpPr>
          <p:spPr>
            <a:xfrm>
              <a:off x="6320000" y="1237825"/>
              <a:ext cx="54050" cy="53875"/>
            </a:xfrm>
            <a:custGeom>
              <a:avLst/>
              <a:gdLst/>
              <a:ahLst/>
              <a:cxnLst/>
              <a:rect l="l" t="t" r="r" b="b"/>
              <a:pathLst>
                <a:path w="2162" h="2155" extrusionOk="0">
                  <a:moveTo>
                    <a:pt x="1260" y="0"/>
                  </a:moveTo>
                  <a:cubicBezTo>
                    <a:pt x="927" y="0"/>
                    <a:pt x="582" y="206"/>
                    <a:pt x="301" y="604"/>
                  </a:cubicBezTo>
                  <a:cubicBezTo>
                    <a:pt x="387" y="983"/>
                    <a:pt x="1" y="1329"/>
                    <a:pt x="224" y="1718"/>
                  </a:cubicBezTo>
                  <a:cubicBezTo>
                    <a:pt x="413" y="1923"/>
                    <a:pt x="588" y="2154"/>
                    <a:pt x="886" y="2154"/>
                  </a:cubicBezTo>
                  <a:cubicBezTo>
                    <a:pt x="928" y="2154"/>
                    <a:pt x="971" y="2150"/>
                    <a:pt x="1017" y="2141"/>
                  </a:cubicBezTo>
                  <a:cubicBezTo>
                    <a:pt x="1083" y="2150"/>
                    <a:pt x="1140" y="2155"/>
                    <a:pt x="1190" y="2155"/>
                  </a:cubicBezTo>
                  <a:cubicBezTo>
                    <a:pt x="1531" y="2155"/>
                    <a:pt x="1536" y="1942"/>
                    <a:pt x="1331" y="1627"/>
                  </a:cubicBezTo>
                  <a:cubicBezTo>
                    <a:pt x="1093" y="1259"/>
                    <a:pt x="1009" y="1010"/>
                    <a:pt x="1510" y="1010"/>
                  </a:cubicBezTo>
                  <a:cubicBezTo>
                    <a:pt x="1548" y="1010"/>
                    <a:pt x="1590" y="1011"/>
                    <a:pt x="1636" y="1014"/>
                  </a:cubicBezTo>
                  <a:cubicBezTo>
                    <a:pt x="1659" y="1016"/>
                    <a:pt x="1681" y="1017"/>
                    <a:pt x="1704" y="1017"/>
                  </a:cubicBezTo>
                  <a:cubicBezTo>
                    <a:pt x="1939" y="1017"/>
                    <a:pt x="2162" y="928"/>
                    <a:pt x="2092" y="579"/>
                  </a:cubicBezTo>
                  <a:cubicBezTo>
                    <a:pt x="2046" y="503"/>
                    <a:pt x="2001" y="428"/>
                    <a:pt x="1955" y="353"/>
                  </a:cubicBezTo>
                  <a:cubicBezTo>
                    <a:pt x="1752" y="116"/>
                    <a:pt x="1509" y="0"/>
                    <a:pt x="1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65"/>
            <p:cNvSpPr/>
            <p:nvPr/>
          </p:nvSpPr>
          <p:spPr>
            <a:xfrm>
              <a:off x="6338225" y="1252275"/>
              <a:ext cx="47350" cy="42425"/>
            </a:xfrm>
            <a:custGeom>
              <a:avLst/>
              <a:gdLst/>
              <a:ahLst/>
              <a:cxnLst/>
              <a:rect l="l" t="t" r="r" b="b"/>
              <a:pathLst>
                <a:path w="1894" h="1697" extrusionOk="0">
                  <a:moveTo>
                    <a:pt x="1363" y="1"/>
                  </a:moveTo>
                  <a:cubicBezTo>
                    <a:pt x="1296" y="158"/>
                    <a:pt x="1199" y="309"/>
                    <a:pt x="1038" y="309"/>
                  </a:cubicBezTo>
                  <a:cubicBezTo>
                    <a:pt x="1008" y="309"/>
                    <a:pt x="977" y="304"/>
                    <a:pt x="943" y="293"/>
                  </a:cubicBezTo>
                  <a:cubicBezTo>
                    <a:pt x="796" y="246"/>
                    <a:pt x="641" y="193"/>
                    <a:pt x="502" y="193"/>
                  </a:cubicBezTo>
                  <a:cubicBezTo>
                    <a:pt x="370" y="193"/>
                    <a:pt x="254" y="241"/>
                    <a:pt x="176" y="385"/>
                  </a:cubicBezTo>
                  <a:cubicBezTo>
                    <a:pt x="0" y="706"/>
                    <a:pt x="287" y="945"/>
                    <a:pt x="500" y="1178"/>
                  </a:cubicBezTo>
                  <a:cubicBezTo>
                    <a:pt x="774" y="1478"/>
                    <a:pt x="498" y="1510"/>
                    <a:pt x="288" y="1563"/>
                  </a:cubicBezTo>
                  <a:cubicBezTo>
                    <a:pt x="554" y="1646"/>
                    <a:pt x="756" y="1697"/>
                    <a:pt x="922" y="1697"/>
                  </a:cubicBezTo>
                  <a:cubicBezTo>
                    <a:pt x="1311" y="1697"/>
                    <a:pt x="1511" y="1425"/>
                    <a:pt x="1894" y="677"/>
                  </a:cubicBezTo>
                  <a:cubicBezTo>
                    <a:pt x="1826" y="366"/>
                    <a:pt x="1694" y="105"/>
                    <a:pt x="1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65"/>
            <p:cNvSpPr/>
            <p:nvPr/>
          </p:nvSpPr>
          <p:spPr>
            <a:xfrm>
              <a:off x="5078725" y="456125"/>
              <a:ext cx="56900" cy="64650"/>
            </a:xfrm>
            <a:custGeom>
              <a:avLst/>
              <a:gdLst/>
              <a:ahLst/>
              <a:cxnLst/>
              <a:rect l="l" t="t" r="r" b="b"/>
              <a:pathLst>
                <a:path w="2276" h="2586" extrusionOk="0">
                  <a:moveTo>
                    <a:pt x="729" y="0"/>
                  </a:moveTo>
                  <a:lnTo>
                    <a:pt x="729" y="0"/>
                  </a:lnTo>
                  <a:cubicBezTo>
                    <a:pt x="571" y="208"/>
                    <a:pt x="413" y="416"/>
                    <a:pt x="254" y="623"/>
                  </a:cubicBezTo>
                  <a:cubicBezTo>
                    <a:pt x="1" y="1220"/>
                    <a:pt x="193" y="1743"/>
                    <a:pt x="528" y="2240"/>
                  </a:cubicBezTo>
                  <a:cubicBezTo>
                    <a:pt x="547" y="2438"/>
                    <a:pt x="693" y="2517"/>
                    <a:pt x="850" y="2586"/>
                  </a:cubicBezTo>
                  <a:cubicBezTo>
                    <a:pt x="1206" y="2564"/>
                    <a:pt x="1071" y="2298"/>
                    <a:pt x="1086" y="2106"/>
                  </a:cubicBezTo>
                  <a:cubicBezTo>
                    <a:pt x="852" y="1883"/>
                    <a:pt x="925" y="1617"/>
                    <a:pt x="977" y="1354"/>
                  </a:cubicBezTo>
                  <a:cubicBezTo>
                    <a:pt x="986" y="1117"/>
                    <a:pt x="1025" y="905"/>
                    <a:pt x="1304" y="905"/>
                  </a:cubicBezTo>
                  <a:cubicBezTo>
                    <a:pt x="1324" y="905"/>
                    <a:pt x="1344" y="906"/>
                    <a:pt x="1366" y="909"/>
                  </a:cubicBezTo>
                  <a:cubicBezTo>
                    <a:pt x="1650" y="936"/>
                    <a:pt x="1759" y="1131"/>
                    <a:pt x="1798" y="1381"/>
                  </a:cubicBezTo>
                  <a:cubicBezTo>
                    <a:pt x="1847" y="1685"/>
                    <a:pt x="1754" y="1932"/>
                    <a:pt x="1481" y="2096"/>
                  </a:cubicBezTo>
                  <a:cubicBezTo>
                    <a:pt x="1357" y="2152"/>
                    <a:pt x="1232" y="2208"/>
                    <a:pt x="1140" y="2316"/>
                  </a:cubicBezTo>
                  <a:cubicBezTo>
                    <a:pt x="1111" y="2386"/>
                    <a:pt x="1124" y="2447"/>
                    <a:pt x="1182" y="2497"/>
                  </a:cubicBezTo>
                  <a:cubicBezTo>
                    <a:pt x="1244" y="2487"/>
                    <a:pt x="1310" y="2484"/>
                    <a:pt x="1378" y="2484"/>
                  </a:cubicBezTo>
                  <a:cubicBezTo>
                    <a:pt x="1465" y="2484"/>
                    <a:pt x="1555" y="2489"/>
                    <a:pt x="1643" y="2489"/>
                  </a:cubicBezTo>
                  <a:cubicBezTo>
                    <a:pt x="1940" y="2489"/>
                    <a:pt x="2207" y="2432"/>
                    <a:pt x="2232" y="1929"/>
                  </a:cubicBezTo>
                  <a:cubicBezTo>
                    <a:pt x="2276" y="1052"/>
                    <a:pt x="1957" y="606"/>
                    <a:pt x="1204" y="564"/>
                  </a:cubicBezTo>
                  <a:cubicBezTo>
                    <a:pt x="802" y="542"/>
                    <a:pt x="712" y="335"/>
                    <a:pt x="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65"/>
            <p:cNvSpPr/>
            <p:nvPr/>
          </p:nvSpPr>
          <p:spPr>
            <a:xfrm>
              <a:off x="5895500" y="1331300"/>
              <a:ext cx="45725" cy="58150"/>
            </a:xfrm>
            <a:custGeom>
              <a:avLst/>
              <a:gdLst/>
              <a:ahLst/>
              <a:cxnLst/>
              <a:rect l="l" t="t" r="r" b="b"/>
              <a:pathLst>
                <a:path w="1829" h="2326" extrusionOk="0">
                  <a:moveTo>
                    <a:pt x="273" y="0"/>
                  </a:moveTo>
                  <a:cubicBezTo>
                    <a:pt x="75" y="125"/>
                    <a:pt x="1" y="276"/>
                    <a:pt x="184" y="475"/>
                  </a:cubicBezTo>
                  <a:cubicBezTo>
                    <a:pt x="301" y="571"/>
                    <a:pt x="363" y="699"/>
                    <a:pt x="397" y="844"/>
                  </a:cubicBezTo>
                  <a:cubicBezTo>
                    <a:pt x="456" y="1044"/>
                    <a:pt x="496" y="1253"/>
                    <a:pt x="644" y="1414"/>
                  </a:cubicBezTo>
                  <a:lnTo>
                    <a:pt x="811" y="1529"/>
                  </a:lnTo>
                  <a:cubicBezTo>
                    <a:pt x="929" y="1870"/>
                    <a:pt x="953" y="2325"/>
                    <a:pt x="1355" y="2325"/>
                  </a:cubicBezTo>
                  <a:cubicBezTo>
                    <a:pt x="1443" y="2325"/>
                    <a:pt x="1549" y="2303"/>
                    <a:pt x="1678" y="2254"/>
                  </a:cubicBezTo>
                  <a:lnTo>
                    <a:pt x="1678" y="2254"/>
                  </a:lnTo>
                  <a:cubicBezTo>
                    <a:pt x="1678" y="2254"/>
                    <a:pt x="1678" y="2255"/>
                    <a:pt x="1678" y="2255"/>
                  </a:cubicBezTo>
                  <a:lnTo>
                    <a:pt x="1683" y="2252"/>
                  </a:lnTo>
                  <a:lnTo>
                    <a:pt x="1683" y="2252"/>
                  </a:lnTo>
                  <a:cubicBezTo>
                    <a:pt x="1681" y="2252"/>
                    <a:pt x="1680" y="2253"/>
                    <a:pt x="1678" y="2254"/>
                  </a:cubicBezTo>
                  <a:lnTo>
                    <a:pt x="1678" y="2254"/>
                  </a:lnTo>
                  <a:cubicBezTo>
                    <a:pt x="1779" y="1807"/>
                    <a:pt x="1828" y="1365"/>
                    <a:pt x="1580" y="946"/>
                  </a:cubicBezTo>
                  <a:cubicBezTo>
                    <a:pt x="1369" y="320"/>
                    <a:pt x="813" y="172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65"/>
            <p:cNvSpPr/>
            <p:nvPr/>
          </p:nvSpPr>
          <p:spPr>
            <a:xfrm>
              <a:off x="5743950" y="1355200"/>
              <a:ext cx="39800" cy="37375"/>
            </a:xfrm>
            <a:custGeom>
              <a:avLst/>
              <a:gdLst/>
              <a:ahLst/>
              <a:cxnLst/>
              <a:rect l="l" t="t" r="r" b="b"/>
              <a:pathLst>
                <a:path w="1592" h="1495" extrusionOk="0">
                  <a:moveTo>
                    <a:pt x="655" y="1"/>
                  </a:moveTo>
                  <a:cubicBezTo>
                    <a:pt x="627" y="1"/>
                    <a:pt x="598" y="2"/>
                    <a:pt x="570" y="4"/>
                  </a:cubicBezTo>
                  <a:cubicBezTo>
                    <a:pt x="112" y="39"/>
                    <a:pt x="0" y="433"/>
                    <a:pt x="75" y="867"/>
                  </a:cubicBezTo>
                  <a:cubicBezTo>
                    <a:pt x="139" y="1363"/>
                    <a:pt x="467" y="1495"/>
                    <a:pt x="867" y="1495"/>
                  </a:cubicBezTo>
                  <a:cubicBezTo>
                    <a:pt x="913" y="1495"/>
                    <a:pt x="960" y="1493"/>
                    <a:pt x="1007" y="1490"/>
                  </a:cubicBezTo>
                  <a:cubicBezTo>
                    <a:pt x="1542" y="1454"/>
                    <a:pt x="1591" y="983"/>
                    <a:pt x="1536" y="652"/>
                  </a:cubicBezTo>
                  <a:cubicBezTo>
                    <a:pt x="1461" y="220"/>
                    <a:pt x="1055" y="1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65"/>
            <p:cNvSpPr/>
            <p:nvPr/>
          </p:nvSpPr>
          <p:spPr>
            <a:xfrm>
              <a:off x="4802775" y="832475"/>
              <a:ext cx="54475" cy="47475"/>
            </a:xfrm>
            <a:custGeom>
              <a:avLst/>
              <a:gdLst/>
              <a:ahLst/>
              <a:cxnLst/>
              <a:rect l="l" t="t" r="r" b="b"/>
              <a:pathLst>
                <a:path w="2179" h="1899" extrusionOk="0">
                  <a:moveTo>
                    <a:pt x="971" y="0"/>
                  </a:moveTo>
                  <a:cubicBezTo>
                    <a:pt x="820" y="0"/>
                    <a:pt x="682" y="93"/>
                    <a:pt x="567" y="324"/>
                  </a:cubicBezTo>
                  <a:cubicBezTo>
                    <a:pt x="465" y="581"/>
                    <a:pt x="77" y="379"/>
                    <a:pt x="0" y="676"/>
                  </a:cubicBezTo>
                  <a:cubicBezTo>
                    <a:pt x="116" y="1146"/>
                    <a:pt x="614" y="976"/>
                    <a:pt x="880" y="1197"/>
                  </a:cubicBezTo>
                  <a:cubicBezTo>
                    <a:pt x="938" y="1224"/>
                    <a:pt x="995" y="1252"/>
                    <a:pt x="1055" y="1274"/>
                  </a:cubicBezTo>
                  <a:cubicBezTo>
                    <a:pt x="1395" y="1393"/>
                    <a:pt x="1562" y="1734"/>
                    <a:pt x="1867" y="1896"/>
                  </a:cubicBezTo>
                  <a:cubicBezTo>
                    <a:pt x="1879" y="1898"/>
                    <a:pt x="1890" y="1898"/>
                    <a:pt x="1900" y="1898"/>
                  </a:cubicBezTo>
                  <a:cubicBezTo>
                    <a:pt x="2041" y="1898"/>
                    <a:pt x="2078" y="1769"/>
                    <a:pt x="2142" y="1673"/>
                  </a:cubicBezTo>
                  <a:lnTo>
                    <a:pt x="2142" y="1673"/>
                  </a:lnTo>
                  <a:lnTo>
                    <a:pt x="2139" y="1675"/>
                  </a:lnTo>
                  <a:cubicBezTo>
                    <a:pt x="2179" y="1333"/>
                    <a:pt x="2130" y="1009"/>
                    <a:pt x="1957" y="709"/>
                  </a:cubicBezTo>
                  <a:cubicBezTo>
                    <a:pt x="1774" y="536"/>
                    <a:pt x="1604" y="352"/>
                    <a:pt x="1408" y="197"/>
                  </a:cubicBezTo>
                  <a:cubicBezTo>
                    <a:pt x="1257" y="78"/>
                    <a:pt x="1109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65"/>
            <p:cNvSpPr/>
            <p:nvPr/>
          </p:nvSpPr>
          <p:spPr>
            <a:xfrm>
              <a:off x="5386500" y="1432750"/>
              <a:ext cx="54325" cy="49775"/>
            </a:xfrm>
            <a:custGeom>
              <a:avLst/>
              <a:gdLst/>
              <a:ahLst/>
              <a:cxnLst/>
              <a:rect l="l" t="t" r="r" b="b"/>
              <a:pathLst>
                <a:path w="2173" h="1991" extrusionOk="0">
                  <a:moveTo>
                    <a:pt x="651" y="1"/>
                  </a:moveTo>
                  <a:cubicBezTo>
                    <a:pt x="517" y="1"/>
                    <a:pt x="375" y="33"/>
                    <a:pt x="219" y="109"/>
                  </a:cubicBezTo>
                  <a:cubicBezTo>
                    <a:pt x="1" y="371"/>
                    <a:pt x="132" y="533"/>
                    <a:pt x="382" y="654"/>
                  </a:cubicBezTo>
                  <a:cubicBezTo>
                    <a:pt x="574" y="747"/>
                    <a:pt x="789" y="768"/>
                    <a:pt x="993" y="828"/>
                  </a:cubicBezTo>
                  <a:cubicBezTo>
                    <a:pt x="1061" y="847"/>
                    <a:pt x="1135" y="864"/>
                    <a:pt x="1176" y="921"/>
                  </a:cubicBezTo>
                  <a:cubicBezTo>
                    <a:pt x="1210" y="969"/>
                    <a:pt x="1235" y="986"/>
                    <a:pt x="1121" y="1009"/>
                  </a:cubicBezTo>
                  <a:cubicBezTo>
                    <a:pt x="729" y="1087"/>
                    <a:pt x="605" y="1478"/>
                    <a:pt x="913" y="1701"/>
                  </a:cubicBezTo>
                  <a:cubicBezTo>
                    <a:pt x="1092" y="1830"/>
                    <a:pt x="1295" y="1991"/>
                    <a:pt x="1525" y="1991"/>
                  </a:cubicBezTo>
                  <a:cubicBezTo>
                    <a:pt x="1631" y="1991"/>
                    <a:pt x="1742" y="1957"/>
                    <a:pt x="1859" y="1871"/>
                  </a:cubicBezTo>
                  <a:cubicBezTo>
                    <a:pt x="2072" y="1400"/>
                    <a:pt x="2173" y="936"/>
                    <a:pt x="1698" y="558"/>
                  </a:cubicBezTo>
                  <a:cubicBezTo>
                    <a:pt x="1374" y="299"/>
                    <a:pt x="1057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65"/>
            <p:cNvSpPr/>
            <p:nvPr/>
          </p:nvSpPr>
          <p:spPr>
            <a:xfrm>
              <a:off x="4794100" y="855100"/>
              <a:ext cx="62200" cy="44900"/>
            </a:xfrm>
            <a:custGeom>
              <a:avLst/>
              <a:gdLst/>
              <a:ahLst/>
              <a:cxnLst/>
              <a:rect l="l" t="t" r="r" b="b"/>
              <a:pathLst>
                <a:path w="2488" h="1796" extrusionOk="0">
                  <a:moveTo>
                    <a:pt x="231" y="0"/>
                  </a:moveTo>
                  <a:cubicBezTo>
                    <a:pt x="199" y="5"/>
                    <a:pt x="166" y="9"/>
                    <a:pt x="134" y="14"/>
                  </a:cubicBezTo>
                  <a:cubicBezTo>
                    <a:pt x="1" y="243"/>
                    <a:pt x="98" y="483"/>
                    <a:pt x="120" y="712"/>
                  </a:cubicBezTo>
                  <a:cubicBezTo>
                    <a:pt x="190" y="1422"/>
                    <a:pt x="573" y="1769"/>
                    <a:pt x="1280" y="1794"/>
                  </a:cubicBezTo>
                  <a:cubicBezTo>
                    <a:pt x="1302" y="1795"/>
                    <a:pt x="1323" y="1796"/>
                    <a:pt x="1344" y="1796"/>
                  </a:cubicBezTo>
                  <a:cubicBezTo>
                    <a:pt x="1958" y="1796"/>
                    <a:pt x="2326" y="1464"/>
                    <a:pt x="2488" y="768"/>
                  </a:cubicBezTo>
                  <a:lnTo>
                    <a:pt x="2488" y="768"/>
                  </a:lnTo>
                  <a:lnTo>
                    <a:pt x="2225" y="957"/>
                  </a:lnTo>
                  <a:cubicBezTo>
                    <a:pt x="2129" y="1020"/>
                    <a:pt x="2028" y="1043"/>
                    <a:pt x="1925" y="1043"/>
                  </a:cubicBezTo>
                  <a:cubicBezTo>
                    <a:pt x="1681" y="1043"/>
                    <a:pt x="1423" y="919"/>
                    <a:pt x="1177" y="919"/>
                  </a:cubicBezTo>
                  <a:cubicBezTo>
                    <a:pt x="1025" y="919"/>
                    <a:pt x="878" y="966"/>
                    <a:pt x="743" y="1120"/>
                  </a:cubicBezTo>
                  <a:cubicBezTo>
                    <a:pt x="740" y="1123"/>
                    <a:pt x="735" y="1125"/>
                    <a:pt x="730" y="1125"/>
                  </a:cubicBezTo>
                  <a:cubicBezTo>
                    <a:pt x="695" y="1125"/>
                    <a:pt x="618" y="1050"/>
                    <a:pt x="609" y="983"/>
                  </a:cubicBezTo>
                  <a:cubicBezTo>
                    <a:pt x="598" y="902"/>
                    <a:pt x="653" y="855"/>
                    <a:pt x="727" y="839"/>
                  </a:cubicBezTo>
                  <a:cubicBezTo>
                    <a:pt x="760" y="832"/>
                    <a:pt x="794" y="830"/>
                    <a:pt x="828" y="830"/>
                  </a:cubicBezTo>
                  <a:cubicBezTo>
                    <a:pt x="905" y="830"/>
                    <a:pt x="983" y="842"/>
                    <a:pt x="1058" y="842"/>
                  </a:cubicBezTo>
                  <a:cubicBezTo>
                    <a:pt x="1115" y="842"/>
                    <a:pt x="1171" y="835"/>
                    <a:pt x="1223" y="811"/>
                  </a:cubicBezTo>
                  <a:cubicBezTo>
                    <a:pt x="1495" y="690"/>
                    <a:pt x="1827" y="557"/>
                    <a:pt x="1365" y="241"/>
                  </a:cubicBezTo>
                  <a:cubicBezTo>
                    <a:pt x="993" y="134"/>
                    <a:pt x="600" y="125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65"/>
            <p:cNvSpPr/>
            <p:nvPr/>
          </p:nvSpPr>
          <p:spPr>
            <a:xfrm>
              <a:off x="5373575" y="1435450"/>
              <a:ext cx="39575" cy="49075"/>
            </a:xfrm>
            <a:custGeom>
              <a:avLst/>
              <a:gdLst/>
              <a:ahLst/>
              <a:cxnLst/>
              <a:rect l="l" t="t" r="r" b="b"/>
              <a:pathLst>
                <a:path w="1583" h="1963" extrusionOk="0">
                  <a:moveTo>
                    <a:pt x="736" y="1"/>
                  </a:moveTo>
                  <a:lnTo>
                    <a:pt x="736" y="1"/>
                  </a:lnTo>
                  <a:cubicBezTo>
                    <a:pt x="31" y="587"/>
                    <a:pt x="1" y="855"/>
                    <a:pt x="509" y="1538"/>
                  </a:cubicBezTo>
                  <a:cubicBezTo>
                    <a:pt x="737" y="1845"/>
                    <a:pt x="1084" y="1844"/>
                    <a:pt x="1386" y="1963"/>
                  </a:cubicBezTo>
                  <a:cubicBezTo>
                    <a:pt x="1499" y="1513"/>
                    <a:pt x="1109" y="992"/>
                    <a:pt x="1583" y="594"/>
                  </a:cubicBezTo>
                  <a:cubicBezTo>
                    <a:pt x="1352" y="322"/>
                    <a:pt x="665" y="70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65"/>
            <p:cNvSpPr/>
            <p:nvPr/>
          </p:nvSpPr>
          <p:spPr>
            <a:xfrm>
              <a:off x="5748175" y="932725"/>
              <a:ext cx="46375" cy="39825"/>
            </a:xfrm>
            <a:custGeom>
              <a:avLst/>
              <a:gdLst/>
              <a:ahLst/>
              <a:cxnLst/>
              <a:rect l="l" t="t" r="r" b="b"/>
              <a:pathLst>
                <a:path w="1855" h="1593" extrusionOk="0">
                  <a:moveTo>
                    <a:pt x="1458" y="0"/>
                  </a:moveTo>
                  <a:cubicBezTo>
                    <a:pt x="1314" y="0"/>
                    <a:pt x="1173" y="62"/>
                    <a:pt x="1029" y="62"/>
                  </a:cubicBezTo>
                  <a:cubicBezTo>
                    <a:pt x="1022" y="62"/>
                    <a:pt x="1015" y="62"/>
                    <a:pt x="1008" y="61"/>
                  </a:cubicBezTo>
                  <a:cubicBezTo>
                    <a:pt x="848" y="85"/>
                    <a:pt x="813" y="404"/>
                    <a:pt x="643" y="404"/>
                  </a:cubicBezTo>
                  <a:cubicBezTo>
                    <a:pt x="592" y="404"/>
                    <a:pt x="529" y="375"/>
                    <a:pt x="446" y="299"/>
                  </a:cubicBezTo>
                  <a:cubicBezTo>
                    <a:pt x="416" y="288"/>
                    <a:pt x="386" y="276"/>
                    <a:pt x="355" y="264"/>
                  </a:cubicBezTo>
                  <a:cubicBezTo>
                    <a:pt x="66" y="399"/>
                    <a:pt x="226" y="771"/>
                    <a:pt x="0" y="941"/>
                  </a:cubicBezTo>
                  <a:cubicBezTo>
                    <a:pt x="168" y="1301"/>
                    <a:pt x="387" y="1592"/>
                    <a:pt x="819" y="1592"/>
                  </a:cubicBezTo>
                  <a:cubicBezTo>
                    <a:pt x="841" y="1592"/>
                    <a:pt x="863" y="1591"/>
                    <a:pt x="886" y="1590"/>
                  </a:cubicBezTo>
                  <a:cubicBezTo>
                    <a:pt x="1855" y="1066"/>
                    <a:pt x="1855" y="1066"/>
                    <a:pt x="1626" y="35"/>
                  </a:cubicBezTo>
                  <a:cubicBezTo>
                    <a:pt x="1569" y="9"/>
                    <a:pt x="1514" y="0"/>
                    <a:pt x="1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65"/>
            <p:cNvSpPr/>
            <p:nvPr/>
          </p:nvSpPr>
          <p:spPr>
            <a:xfrm>
              <a:off x="5849925" y="1369675"/>
              <a:ext cx="36150" cy="49750"/>
            </a:xfrm>
            <a:custGeom>
              <a:avLst/>
              <a:gdLst/>
              <a:ahLst/>
              <a:cxnLst/>
              <a:rect l="l" t="t" r="r" b="b"/>
              <a:pathLst>
                <a:path w="1446" h="1990" extrusionOk="0">
                  <a:moveTo>
                    <a:pt x="1071" y="1"/>
                  </a:moveTo>
                  <a:cubicBezTo>
                    <a:pt x="915" y="1"/>
                    <a:pt x="767" y="151"/>
                    <a:pt x="606" y="243"/>
                  </a:cubicBezTo>
                  <a:cubicBezTo>
                    <a:pt x="11" y="583"/>
                    <a:pt x="378" y="1269"/>
                    <a:pt x="0" y="1655"/>
                  </a:cubicBezTo>
                  <a:cubicBezTo>
                    <a:pt x="400" y="1921"/>
                    <a:pt x="847" y="1990"/>
                    <a:pt x="1311" y="1990"/>
                  </a:cubicBezTo>
                  <a:cubicBezTo>
                    <a:pt x="1338" y="1990"/>
                    <a:pt x="1364" y="1990"/>
                    <a:pt x="1390" y="1989"/>
                  </a:cubicBezTo>
                  <a:cubicBezTo>
                    <a:pt x="1264" y="1819"/>
                    <a:pt x="1061" y="1819"/>
                    <a:pt x="886" y="1757"/>
                  </a:cubicBezTo>
                  <a:cubicBezTo>
                    <a:pt x="691" y="1688"/>
                    <a:pt x="578" y="1546"/>
                    <a:pt x="756" y="1398"/>
                  </a:cubicBezTo>
                  <a:cubicBezTo>
                    <a:pt x="1046" y="1156"/>
                    <a:pt x="1017" y="816"/>
                    <a:pt x="1112" y="513"/>
                  </a:cubicBezTo>
                  <a:cubicBezTo>
                    <a:pt x="1162" y="354"/>
                    <a:pt x="1446" y="185"/>
                    <a:pt x="1201" y="38"/>
                  </a:cubicBezTo>
                  <a:cubicBezTo>
                    <a:pt x="1157" y="12"/>
                    <a:pt x="1114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65"/>
            <p:cNvSpPr/>
            <p:nvPr/>
          </p:nvSpPr>
          <p:spPr>
            <a:xfrm>
              <a:off x="5484700" y="513450"/>
              <a:ext cx="32950" cy="30975"/>
            </a:xfrm>
            <a:custGeom>
              <a:avLst/>
              <a:gdLst/>
              <a:ahLst/>
              <a:cxnLst/>
              <a:rect l="l" t="t" r="r" b="b"/>
              <a:pathLst>
                <a:path w="1318" h="1239" extrusionOk="0">
                  <a:moveTo>
                    <a:pt x="678" y="1"/>
                  </a:moveTo>
                  <a:cubicBezTo>
                    <a:pt x="634" y="1"/>
                    <a:pt x="590" y="4"/>
                    <a:pt x="545" y="10"/>
                  </a:cubicBezTo>
                  <a:cubicBezTo>
                    <a:pt x="196" y="56"/>
                    <a:pt x="0" y="318"/>
                    <a:pt x="73" y="662"/>
                  </a:cubicBezTo>
                  <a:cubicBezTo>
                    <a:pt x="139" y="977"/>
                    <a:pt x="397" y="1239"/>
                    <a:pt x="681" y="1239"/>
                  </a:cubicBezTo>
                  <a:cubicBezTo>
                    <a:pt x="710" y="1239"/>
                    <a:pt x="741" y="1236"/>
                    <a:pt x="771" y="1230"/>
                  </a:cubicBezTo>
                  <a:cubicBezTo>
                    <a:pt x="1063" y="1171"/>
                    <a:pt x="1278" y="838"/>
                    <a:pt x="1317" y="487"/>
                  </a:cubicBezTo>
                  <a:cubicBezTo>
                    <a:pt x="1211" y="141"/>
                    <a:pt x="970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65"/>
            <p:cNvSpPr/>
            <p:nvPr/>
          </p:nvSpPr>
          <p:spPr>
            <a:xfrm>
              <a:off x="5124625" y="1443375"/>
              <a:ext cx="45775" cy="53950"/>
            </a:xfrm>
            <a:custGeom>
              <a:avLst/>
              <a:gdLst/>
              <a:ahLst/>
              <a:cxnLst/>
              <a:rect l="l" t="t" r="r" b="b"/>
              <a:pathLst>
                <a:path w="1831" h="2158" extrusionOk="0">
                  <a:moveTo>
                    <a:pt x="723" y="0"/>
                  </a:moveTo>
                  <a:cubicBezTo>
                    <a:pt x="478" y="0"/>
                    <a:pt x="247" y="60"/>
                    <a:pt x="48" y="252"/>
                  </a:cubicBezTo>
                  <a:cubicBezTo>
                    <a:pt x="21" y="294"/>
                    <a:pt x="0" y="337"/>
                    <a:pt x="7" y="381"/>
                  </a:cubicBezTo>
                  <a:cubicBezTo>
                    <a:pt x="88" y="947"/>
                    <a:pt x="831" y="582"/>
                    <a:pt x="950" y="1031"/>
                  </a:cubicBezTo>
                  <a:cubicBezTo>
                    <a:pt x="1051" y="1405"/>
                    <a:pt x="743" y="1881"/>
                    <a:pt x="1242" y="2157"/>
                  </a:cubicBezTo>
                  <a:cubicBezTo>
                    <a:pt x="1486" y="1743"/>
                    <a:pt x="1831" y="1352"/>
                    <a:pt x="1340" y="860"/>
                  </a:cubicBezTo>
                  <a:cubicBezTo>
                    <a:pt x="1186" y="706"/>
                    <a:pt x="1314" y="503"/>
                    <a:pt x="1483" y="374"/>
                  </a:cubicBezTo>
                  <a:cubicBezTo>
                    <a:pt x="1428" y="105"/>
                    <a:pt x="1227" y="39"/>
                    <a:pt x="993" y="20"/>
                  </a:cubicBezTo>
                  <a:cubicBezTo>
                    <a:pt x="901" y="8"/>
                    <a:pt x="811" y="0"/>
                    <a:pt x="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65"/>
            <p:cNvSpPr/>
            <p:nvPr/>
          </p:nvSpPr>
          <p:spPr>
            <a:xfrm>
              <a:off x="5909800" y="1369500"/>
              <a:ext cx="27775" cy="46850"/>
            </a:xfrm>
            <a:custGeom>
              <a:avLst/>
              <a:gdLst/>
              <a:ahLst/>
              <a:cxnLst/>
              <a:rect l="l" t="t" r="r" b="b"/>
              <a:pathLst>
                <a:path w="1111" h="1874" extrusionOk="0">
                  <a:moveTo>
                    <a:pt x="238" y="1"/>
                  </a:moveTo>
                  <a:lnTo>
                    <a:pt x="238" y="1"/>
                  </a:lnTo>
                  <a:cubicBezTo>
                    <a:pt x="117" y="305"/>
                    <a:pt x="206" y="602"/>
                    <a:pt x="255" y="903"/>
                  </a:cubicBezTo>
                  <a:cubicBezTo>
                    <a:pt x="291" y="1125"/>
                    <a:pt x="408" y="1379"/>
                    <a:pt x="73" y="1489"/>
                  </a:cubicBezTo>
                  <a:cubicBezTo>
                    <a:pt x="1" y="1696"/>
                    <a:pt x="156" y="1777"/>
                    <a:pt x="286" y="1873"/>
                  </a:cubicBezTo>
                  <a:lnTo>
                    <a:pt x="439" y="1862"/>
                  </a:lnTo>
                  <a:cubicBezTo>
                    <a:pt x="917" y="1632"/>
                    <a:pt x="1012" y="1177"/>
                    <a:pt x="1110" y="724"/>
                  </a:cubicBezTo>
                  <a:lnTo>
                    <a:pt x="1110" y="724"/>
                  </a:lnTo>
                  <a:cubicBezTo>
                    <a:pt x="1073" y="729"/>
                    <a:pt x="1038" y="731"/>
                    <a:pt x="1006" y="731"/>
                  </a:cubicBezTo>
                  <a:cubicBezTo>
                    <a:pt x="549" y="731"/>
                    <a:pt x="498" y="240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65"/>
            <p:cNvSpPr/>
            <p:nvPr/>
          </p:nvSpPr>
          <p:spPr>
            <a:xfrm>
              <a:off x="5765050" y="933575"/>
              <a:ext cx="40975" cy="39475"/>
            </a:xfrm>
            <a:custGeom>
              <a:avLst/>
              <a:gdLst/>
              <a:ahLst/>
              <a:cxnLst/>
              <a:rect l="l" t="t" r="r" b="b"/>
              <a:pathLst>
                <a:path w="1639" h="1579" extrusionOk="0">
                  <a:moveTo>
                    <a:pt x="951" y="1"/>
                  </a:moveTo>
                  <a:lnTo>
                    <a:pt x="951" y="1"/>
                  </a:lnTo>
                  <a:cubicBezTo>
                    <a:pt x="955" y="46"/>
                    <a:pt x="957" y="93"/>
                    <a:pt x="956" y="139"/>
                  </a:cubicBezTo>
                  <a:cubicBezTo>
                    <a:pt x="926" y="634"/>
                    <a:pt x="1087" y="1249"/>
                    <a:pt x="342" y="1249"/>
                  </a:cubicBezTo>
                  <a:cubicBezTo>
                    <a:pt x="284" y="1249"/>
                    <a:pt x="221" y="1245"/>
                    <a:pt x="152" y="1237"/>
                  </a:cubicBezTo>
                  <a:cubicBezTo>
                    <a:pt x="146" y="1237"/>
                    <a:pt x="140" y="1236"/>
                    <a:pt x="135" y="1236"/>
                  </a:cubicBezTo>
                  <a:cubicBezTo>
                    <a:pt x="1" y="1236"/>
                    <a:pt x="166" y="1451"/>
                    <a:pt x="211" y="1556"/>
                  </a:cubicBezTo>
                  <a:cubicBezTo>
                    <a:pt x="304" y="1571"/>
                    <a:pt x="393" y="1578"/>
                    <a:pt x="479" y="1578"/>
                  </a:cubicBezTo>
                  <a:cubicBezTo>
                    <a:pt x="1122" y="1578"/>
                    <a:pt x="1562" y="1165"/>
                    <a:pt x="1639" y="463"/>
                  </a:cubicBezTo>
                  <a:lnTo>
                    <a:pt x="1639" y="463"/>
                  </a:lnTo>
                  <a:cubicBezTo>
                    <a:pt x="1467" y="521"/>
                    <a:pt x="1540" y="825"/>
                    <a:pt x="1314" y="825"/>
                  </a:cubicBezTo>
                  <a:cubicBezTo>
                    <a:pt x="1306" y="825"/>
                    <a:pt x="1297" y="825"/>
                    <a:pt x="1288" y="824"/>
                  </a:cubicBezTo>
                  <a:cubicBezTo>
                    <a:pt x="1116" y="568"/>
                    <a:pt x="1262" y="192"/>
                    <a:pt x="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65"/>
            <p:cNvSpPr/>
            <p:nvPr/>
          </p:nvSpPr>
          <p:spPr>
            <a:xfrm>
              <a:off x="5398475" y="1450300"/>
              <a:ext cx="34500" cy="36525"/>
            </a:xfrm>
            <a:custGeom>
              <a:avLst/>
              <a:gdLst/>
              <a:ahLst/>
              <a:cxnLst/>
              <a:rect l="l" t="t" r="r" b="b"/>
              <a:pathLst>
                <a:path w="1380" h="1461" extrusionOk="0">
                  <a:moveTo>
                    <a:pt x="616" y="1"/>
                  </a:moveTo>
                  <a:cubicBezTo>
                    <a:pt x="606" y="1"/>
                    <a:pt x="596" y="1"/>
                    <a:pt x="587" y="1"/>
                  </a:cubicBezTo>
                  <a:cubicBezTo>
                    <a:pt x="0" y="382"/>
                    <a:pt x="374" y="901"/>
                    <a:pt x="390" y="1370"/>
                  </a:cubicBezTo>
                  <a:cubicBezTo>
                    <a:pt x="544" y="1422"/>
                    <a:pt x="696" y="1461"/>
                    <a:pt x="840" y="1461"/>
                  </a:cubicBezTo>
                  <a:cubicBezTo>
                    <a:pt x="1039" y="1461"/>
                    <a:pt x="1224" y="1386"/>
                    <a:pt x="1380" y="1169"/>
                  </a:cubicBezTo>
                  <a:cubicBezTo>
                    <a:pt x="951" y="1055"/>
                    <a:pt x="355" y="1141"/>
                    <a:pt x="423" y="310"/>
                  </a:cubicBezTo>
                  <a:lnTo>
                    <a:pt x="423" y="310"/>
                  </a:lnTo>
                  <a:cubicBezTo>
                    <a:pt x="599" y="435"/>
                    <a:pt x="575" y="748"/>
                    <a:pt x="733" y="748"/>
                  </a:cubicBezTo>
                  <a:cubicBezTo>
                    <a:pt x="760" y="748"/>
                    <a:pt x="792" y="739"/>
                    <a:pt x="831" y="718"/>
                  </a:cubicBezTo>
                  <a:cubicBezTo>
                    <a:pt x="1055" y="600"/>
                    <a:pt x="945" y="340"/>
                    <a:pt x="879" y="141"/>
                  </a:cubicBezTo>
                  <a:cubicBezTo>
                    <a:pt x="837" y="16"/>
                    <a:pt x="727" y="1"/>
                    <a:pt x="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65"/>
            <p:cNvSpPr/>
            <p:nvPr/>
          </p:nvSpPr>
          <p:spPr>
            <a:xfrm>
              <a:off x="4639325" y="1008850"/>
              <a:ext cx="25350" cy="58625"/>
            </a:xfrm>
            <a:custGeom>
              <a:avLst/>
              <a:gdLst/>
              <a:ahLst/>
              <a:cxnLst/>
              <a:rect l="l" t="t" r="r" b="b"/>
              <a:pathLst>
                <a:path w="1014" h="2345" extrusionOk="0">
                  <a:moveTo>
                    <a:pt x="609" y="1"/>
                  </a:moveTo>
                  <a:lnTo>
                    <a:pt x="609" y="1"/>
                  </a:lnTo>
                  <a:cubicBezTo>
                    <a:pt x="417" y="793"/>
                    <a:pt x="0" y="1597"/>
                    <a:pt x="725" y="2345"/>
                  </a:cubicBezTo>
                  <a:lnTo>
                    <a:pt x="894" y="2303"/>
                  </a:lnTo>
                  <a:cubicBezTo>
                    <a:pt x="1013" y="2033"/>
                    <a:pt x="859" y="1884"/>
                    <a:pt x="651" y="1760"/>
                  </a:cubicBezTo>
                  <a:cubicBezTo>
                    <a:pt x="420" y="1534"/>
                    <a:pt x="402" y="1259"/>
                    <a:pt x="549" y="1000"/>
                  </a:cubicBezTo>
                  <a:cubicBezTo>
                    <a:pt x="736" y="667"/>
                    <a:pt x="716" y="340"/>
                    <a:pt x="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65"/>
            <p:cNvSpPr/>
            <p:nvPr/>
          </p:nvSpPr>
          <p:spPr>
            <a:xfrm>
              <a:off x="5094125" y="1443100"/>
              <a:ext cx="55325" cy="24750"/>
            </a:xfrm>
            <a:custGeom>
              <a:avLst/>
              <a:gdLst/>
              <a:ahLst/>
              <a:cxnLst/>
              <a:rect l="l" t="t" r="r" b="b"/>
              <a:pathLst>
                <a:path w="2213" h="990" extrusionOk="0">
                  <a:moveTo>
                    <a:pt x="1854" y="0"/>
                  </a:moveTo>
                  <a:cubicBezTo>
                    <a:pt x="1093" y="0"/>
                    <a:pt x="512" y="413"/>
                    <a:pt x="0" y="990"/>
                  </a:cubicBezTo>
                  <a:lnTo>
                    <a:pt x="603" y="759"/>
                  </a:lnTo>
                  <a:cubicBezTo>
                    <a:pt x="899" y="747"/>
                    <a:pt x="1163" y="686"/>
                    <a:pt x="1264" y="355"/>
                  </a:cubicBezTo>
                  <a:cubicBezTo>
                    <a:pt x="1529" y="93"/>
                    <a:pt x="1885" y="106"/>
                    <a:pt x="2213" y="30"/>
                  </a:cubicBezTo>
                  <a:cubicBezTo>
                    <a:pt x="2089" y="10"/>
                    <a:pt x="1969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65"/>
            <p:cNvSpPr/>
            <p:nvPr/>
          </p:nvSpPr>
          <p:spPr>
            <a:xfrm>
              <a:off x="5099950" y="505075"/>
              <a:ext cx="45525" cy="22200"/>
            </a:xfrm>
            <a:custGeom>
              <a:avLst/>
              <a:gdLst/>
              <a:ahLst/>
              <a:cxnLst/>
              <a:rect l="l" t="t" r="r" b="b"/>
              <a:pathLst>
                <a:path w="1821" h="888" extrusionOk="0">
                  <a:moveTo>
                    <a:pt x="108" y="0"/>
                  </a:moveTo>
                  <a:cubicBezTo>
                    <a:pt x="101" y="0"/>
                    <a:pt x="94" y="1"/>
                    <a:pt x="87" y="1"/>
                  </a:cubicBezTo>
                  <a:cubicBezTo>
                    <a:pt x="113" y="218"/>
                    <a:pt x="229" y="447"/>
                    <a:pt x="1" y="628"/>
                  </a:cubicBezTo>
                  <a:cubicBezTo>
                    <a:pt x="325" y="801"/>
                    <a:pt x="618" y="888"/>
                    <a:pt x="885" y="888"/>
                  </a:cubicBezTo>
                  <a:cubicBezTo>
                    <a:pt x="1236" y="888"/>
                    <a:pt x="1544" y="738"/>
                    <a:pt x="1821" y="437"/>
                  </a:cubicBezTo>
                  <a:lnTo>
                    <a:pt x="1821" y="437"/>
                  </a:lnTo>
                  <a:cubicBezTo>
                    <a:pt x="1493" y="523"/>
                    <a:pt x="1173" y="720"/>
                    <a:pt x="839" y="720"/>
                  </a:cubicBezTo>
                  <a:cubicBezTo>
                    <a:pt x="674" y="720"/>
                    <a:pt x="506" y="672"/>
                    <a:pt x="332" y="539"/>
                  </a:cubicBezTo>
                  <a:lnTo>
                    <a:pt x="305" y="396"/>
                  </a:lnTo>
                  <a:cubicBezTo>
                    <a:pt x="373" y="191"/>
                    <a:pt x="412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65"/>
            <p:cNvSpPr/>
            <p:nvPr/>
          </p:nvSpPr>
          <p:spPr>
            <a:xfrm>
              <a:off x="5060525" y="878350"/>
              <a:ext cx="34225" cy="25800"/>
            </a:xfrm>
            <a:custGeom>
              <a:avLst/>
              <a:gdLst/>
              <a:ahLst/>
              <a:cxnLst/>
              <a:rect l="l" t="t" r="r" b="b"/>
              <a:pathLst>
                <a:path w="1369" h="1032" extrusionOk="0">
                  <a:moveTo>
                    <a:pt x="1369" y="1"/>
                  </a:moveTo>
                  <a:cubicBezTo>
                    <a:pt x="1126" y="456"/>
                    <a:pt x="871" y="895"/>
                    <a:pt x="348" y="895"/>
                  </a:cubicBezTo>
                  <a:cubicBezTo>
                    <a:pt x="243" y="895"/>
                    <a:pt x="128" y="877"/>
                    <a:pt x="0" y="839"/>
                  </a:cubicBezTo>
                  <a:lnTo>
                    <a:pt x="0" y="839"/>
                  </a:lnTo>
                  <a:cubicBezTo>
                    <a:pt x="233" y="968"/>
                    <a:pt x="441" y="1032"/>
                    <a:pt x="622" y="1032"/>
                  </a:cubicBezTo>
                  <a:cubicBezTo>
                    <a:pt x="1048" y="1032"/>
                    <a:pt x="1316" y="676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65"/>
            <p:cNvSpPr/>
            <p:nvPr/>
          </p:nvSpPr>
          <p:spPr>
            <a:xfrm>
              <a:off x="5809100" y="1027150"/>
              <a:ext cx="15800" cy="14800"/>
            </a:xfrm>
            <a:custGeom>
              <a:avLst/>
              <a:gdLst/>
              <a:ahLst/>
              <a:cxnLst/>
              <a:rect l="l" t="t" r="r" b="b"/>
              <a:pathLst>
                <a:path w="632" h="592" extrusionOk="0">
                  <a:moveTo>
                    <a:pt x="234" y="0"/>
                  </a:moveTo>
                  <a:cubicBezTo>
                    <a:pt x="36" y="0"/>
                    <a:pt x="1" y="147"/>
                    <a:pt x="18" y="322"/>
                  </a:cubicBezTo>
                  <a:cubicBezTo>
                    <a:pt x="31" y="475"/>
                    <a:pt x="85" y="592"/>
                    <a:pt x="318" y="592"/>
                  </a:cubicBezTo>
                  <a:cubicBezTo>
                    <a:pt x="320" y="592"/>
                    <a:pt x="323" y="592"/>
                    <a:pt x="325" y="592"/>
                  </a:cubicBezTo>
                  <a:cubicBezTo>
                    <a:pt x="395" y="469"/>
                    <a:pt x="631" y="417"/>
                    <a:pt x="602" y="190"/>
                  </a:cubicBezTo>
                  <a:cubicBezTo>
                    <a:pt x="581" y="23"/>
                    <a:pt x="402" y="12"/>
                    <a:pt x="269" y="2"/>
                  </a:cubicBezTo>
                  <a:cubicBezTo>
                    <a:pt x="257" y="1"/>
                    <a:pt x="245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65"/>
            <p:cNvSpPr/>
            <p:nvPr/>
          </p:nvSpPr>
          <p:spPr>
            <a:xfrm>
              <a:off x="5076725" y="471700"/>
              <a:ext cx="15225" cy="40450"/>
            </a:xfrm>
            <a:custGeom>
              <a:avLst/>
              <a:gdLst/>
              <a:ahLst/>
              <a:cxnLst/>
              <a:rect l="l" t="t" r="r" b="b"/>
              <a:pathLst>
                <a:path w="609" h="1618" extrusionOk="0">
                  <a:moveTo>
                    <a:pt x="334" y="1"/>
                  </a:moveTo>
                  <a:lnTo>
                    <a:pt x="334" y="1"/>
                  </a:lnTo>
                  <a:cubicBezTo>
                    <a:pt x="0" y="612"/>
                    <a:pt x="104" y="1148"/>
                    <a:pt x="608" y="1617"/>
                  </a:cubicBezTo>
                  <a:cubicBezTo>
                    <a:pt x="395" y="1099"/>
                    <a:pt x="219" y="574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65"/>
            <p:cNvSpPr/>
            <p:nvPr/>
          </p:nvSpPr>
          <p:spPr>
            <a:xfrm>
              <a:off x="5177100" y="1481025"/>
              <a:ext cx="8100" cy="30225"/>
            </a:xfrm>
            <a:custGeom>
              <a:avLst/>
              <a:gdLst/>
              <a:ahLst/>
              <a:cxnLst/>
              <a:rect l="l" t="t" r="r" b="b"/>
              <a:pathLst>
                <a:path w="324" h="1209" extrusionOk="0">
                  <a:moveTo>
                    <a:pt x="324" y="1"/>
                  </a:moveTo>
                  <a:cubicBezTo>
                    <a:pt x="1" y="362"/>
                    <a:pt x="51" y="783"/>
                    <a:pt x="124" y="1209"/>
                  </a:cubicBezTo>
                  <a:cubicBezTo>
                    <a:pt x="273" y="820"/>
                    <a:pt x="308" y="412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65"/>
            <p:cNvSpPr/>
            <p:nvPr/>
          </p:nvSpPr>
          <p:spPr>
            <a:xfrm>
              <a:off x="5934975" y="1354925"/>
              <a:ext cx="9925" cy="32750"/>
            </a:xfrm>
            <a:custGeom>
              <a:avLst/>
              <a:gdLst/>
              <a:ahLst/>
              <a:cxnLst/>
              <a:rect l="l" t="t" r="r" b="b"/>
              <a:pathLst>
                <a:path w="397" h="1310" extrusionOk="0">
                  <a:moveTo>
                    <a:pt x="0" y="1"/>
                  </a:moveTo>
                  <a:cubicBezTo>
                    <a:pt x="149" y="428"/>
                    <a:pt x="39" y="875"/>
                    <a:pt x="99" y="1310"/>
                  </a:cubicBezTo>
                  <a:cubicBezTo>
                    <a:pt x="397" y="849"/>
                    <a:pt x="300" y="41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65"/>
            <p:cNvSpPr/>
            <p:nvPr/>
          </p:nvSpPr>
          <p:spPr>
            <a:xfrm>
              <a:off x="5162100" y="1511100"/>
              <a:ext cx="18625" cy="21375"/>
            </a:xfrm>
            <a:custGeom>
              <a:avLst/>
              <a:gdLst/>
              <a:ahLst/>
              <a:cxnLst/>
              <a:rect l="l" t="t" r="r" b="b"/>
              <a:pathLst>
                <a:path w="745" h="855" extrusionOk="0">
                  <a:moveTo>
                    <a:pt x="726" y="0"/>
                  </a:moveTo>
                  <a:lnTo>
                    <a:pt x="1" y="855"/>
                  </a:lnTo>
                  <a:cubicBezTo>
                    <a:pt x="463" y="758"/>
                    <a:pt x="745" y="506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65"/>
            <p:cNvSpPr/>
            <p:nvPr/>
          </p:nvSpPr>
          <p:spPr>
            <a:xfrm>
              <a:off x="6317075" y="1252925"/>
              <a:ext cx="14900" cy="27875"/>
            </a:xfrm>
            <a:custGeom>
              <a:avLst/>
              <a:gdLst/>
              <a:ahLst/>
              <a:cxnLst/>
              <a:rect l="l" t="t" r="r" b="b"/>
              <a:pathLst>
                <a:path w="596" h="1115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42" y="368"/>
                    <a:pt x="0" y="718"/>
                    <a:pt x="341" y="1114"/>
                  </a:cubicBezTo>
                  <a:cubicBezTo>
                    <a:pt x="302" y="738"/>
                    <a:pt x="596" y="386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65"/>
            <p:cNvSpPr/>
            <p:nvPr/>
          </p:nvSpPr>
          <p:spPr>
            <a:xfrm>
              <a:off x="4797175" y="840575"/>
              <a:ext cx="19775" cy="15350"/>
            </a:xfrm>
            <a:custGeom>
              <a:avLst/>
              <a:gdLst/>
              <a:ahLst/>
              <a:cxnLst/>
              <a:rect l="l" t="t" r="r" b="b"/>
              <a:pathLst>
                <a:path w="791" h="614" extrusionOk="0">
                  <a:moveTo>
                    <a:pt x="791" y="0"/>
                  </a:moveTo>
                  <a:lnTo>
                    <a:pt x="791" y="0"/>
                  </a:lnTo>
                  <a:cubicBezTo>
                    <a:pt x="492" y="147"/>
                    <a:pt x="1" y="42"/>
                    <a:pt x="11" y="595"/>
                  </a:cubicBezTo>
                  <a:lnTo>
                    <a:pt x="66" y="611"/>
                  </a:lnTo>
                  <a:cubicBezTo>
                    <a:pt x="76" y="612"/>
                    <a:pt x="86" y="613"/>
                    <a:pt x="95" y="613"/>
                  </a:cubicBezTo>
                  <a:cubicBezTo>
                    <a:pt x="219" y="613"/>
                    <a:pt x="255" y="511"/>
                    <a:pt x="294" y="412"/>
                  </a:cubicBezTo>
                  <a:cubicBezTo>
                    <a:pt x="372" y="169"/>
                    <a:pt x="751" y="29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65"/>
            <p:cNvSpPr/>
            <p:nvPr/>
          </p:nvSpPr>
          <p:spPr>
            <a:xfrm>
              <a:off x="5161900" y="1452975"/>
              <a:ext cx="17450" cy="14550"/>
            </a:xfrm>
            <a:custGeom>
              <a:avLst/>
              <a:gdLst/>
              <a:ahLst/>
              <a:cxnLst/>
              <a:rect l="l" t="t" r="r" b="b"/>
              <a:pathLst>
                <a:path w="698" h="582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27"/>
                    <a:pt x="407" y="457"/>
                    <a:pt x="697" y="581"/>
                  </a:cubicBezTo>
                  <a:cubicBezTo>
                    <a:pt x="647" y="169"/>
                    <a:pt x="238" y="18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65"/>
            <p:cNvSpPr/>
            <p:nvPr/>
          </p:nvSpPr>
          <p:spPr>
            <a:xfrm>
              <a:off x="4851675" y="850175"/>
              <a:ext cx="9350" cy="24175"/>
            </a:xfrm>
            <a:custGeom>
              <a:avLst/>
              <a:gdLst/>
              <a:ahLst/>
              <a:cxnLst/>
              <a:rect l="l" t="t" r="r" b="b"/>
              <a:pathLst>
                <a:path w="374" h="967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22"/>
                    <a:pt x="121" y="644"/>
                    <a:pt x="182" y="967"/>
                  </a:cubicBezTo>
                  <a:cubicBezTo>
                    <a:pt x="374" y="597"/>
                    <a:pt x="328" y="27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65"/>
            <p:cNvSpPr/>
            <p:nvPr/>
          </p:nvSpPr>
          <p:spPr>
            <a:xfrm>
              <a:off x="4758750" y="1089000"/>
              <a:ext cx="20925" cy="10350"/>
            </a:xfrm>
            <a:custGeom>
              <a:avLst/>
              <a:gdLst/>
              <a:ahLst/>
              <a:cxnLst/>
              <a:rect l="l" t="t" r="r" b="b"/>
              <a:pathLst>
                <a:path w="837" h="414" extrusionOk="0">
                  <a:moveTo>
                    <a:pt x="836" y="0"/>
                  </a:moveTo>
                  <a:cubicBezTo>
                    <a:pt x="545" y="112"/>
                    <a:pt x="236" y="189"/>
                    <a:pt x="0" y="413"/>
                  </a:cubicBezTo>
                  <a:lnTo>
                    <a:pt x="308" y="383"/>
                  </a:lnTo>
                  <a:cubicBezTo>
                    <a:pt x="551" y="349"/>
                    <a:pt x="742" y="241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65"/>
            <p:cNvSpPr/>
            <p:nvPr/>
          </p:nvSpPr>
          <p:spPr>
            <a:xfrm>
              <a:off x="5050250" y="886550"/>
              <a:ext cx="10475" cy="12925"/>
            </a:xfrm>
            <a:custGeom>
              <a:avLst/>
              <a:gdLst/>
              <a:ahLst/>
              <a:cxnLst/>
              <a:rect l="l" t="t" r="r" b="b"/>
              <a:pathLst>
                <a:path w="419" h="517" extrusionOk="0">
                  <a:moveTo>
                    <a:pt x="0" y="0"/>
                  </a:moveTo>
                  <a:lnTo>
                    <a:pt x="0" y="0"/>
                  </a:lnTo>
                  <a:cubicBezTo>
                    <a:pt x="153" y="161"/>
                    <a:pt x="155" y="445"/>
                    <a:pt x="418" y="516"/>
                  </a:cubicBezTo>
                  <a:cubicBezTo>
                    <a:pt x="401" y="245"/>
                    <a:pt x="33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65"/>
            <p:cNvSpPr/>
            <p:nvPr/>
          </p:nvSpPr>
          <p:spPr>
            <a:xfrm>
              <a:off x="5876800" y="1387675"/>
              <a:ext cx="35350" cy="22925"/>
            </a:xfrm>
            <a:custGeom>
              <a:avLst/>
              <a:gdLst/>
              <a:ahLst/>
              <a:cxnLst/>
              <a:rect l="l" t="t" r="r" b="b"/>
              <a:pathLst>
                <a:path w="1414" h="917" extrusionOk="0">
                  <a:moveTo>
                    <a:pt x="326" y="1"/>
                  </a:moveTo>
                  <a:cubicBezTo>
                    <a:pt x="282" y="1"/>
                    <a:pt x="237" y="21"/>
                    <a:pt x="191" y="73"/>
                  </a:cubicBezTo>
                  <a:cubicBezTo>
                    <a:pt x="0" y="288"/>
                    <a:pt x="249" y="494"/>
                    <a:pt x="417" y="667"/>
                  </a:cubicBezTo>
                  <a:cubicBezTo>
                    <a:pt x="478" y="731"/>
                    <a:pt x="503" y="832"/>
                    <a:pt x="544" y="916"/>
                  </a:cubicBezTo>
                  <a:cubicBezTo>
                    <a:pt x="727" y="828"/>
                    <a:pt x="928" y="782"/>
                    <a:pt x="1130" y="782"/>
                  </a:cubicBezTo>
                  <a:cubicBezTo>
                    <a:pt x="1171" y="782"/>
                    <a:pt x="1212" y="784"/>
                    <a:pt x="1253" y="788"/>
                  </a:cubicBezTo>
                  <a:cubicBezTo>
                    <a:pt x="1413" y="256"/>
                    <a:pt x="937" y="399"/>
                    <a:pt x="712" y="268"/>
                  </a:cubicBezTo>
                  <a:cubicBezTo>
                    <a:pt x="584" y="193"/>
                    <a:pt x="459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65"/>
            <p:cNvSpPr/>
            <p:nvPr/>
          </p:nvSpPr>
          <p:spPr>
            <a:xfrm>
              <a:off x="5886175" y="1404500"/>
              <a:ext cx="30750" cy="14775"/>
            </a:xfrm>
            <a:custGeom>
              <a:avLst/>
              <a:gdLst/>
              <a:ahLst/>
              <a:cxnLst/>
              <a:rect l="l" t="t" r="r" b="b"/>
              <a:pathLst>
                <a:path w="1230" h="591" extrusionOk="0">
                  <a:moveTo>
                    <a:pt x="560" y="0"/>
                  </a:moveTo>
                  <a:cubicBezTo>
                    <a:pt x="415" y="0"/>
                    <a:pt x="285" y="81"/>
                    <a:pt x="169" y="243"/>
                  </a:cubicBezTo>
                  <a:cubicBezTo>
                    <a:pt x="0" y="477"/>
                    <a:pt x="193" y="509"/>
                    <a:pt x="348" y="556"/>
                  </a:cubicBezTo>
                  <a:cubicBezTo>
                    <a:pt x="429" y="581"/>
                    <a:pt x="509" y="591"/>
                    <a:pt x="588" y="591"/>
                  </a:cubicBezTo>
                  <a:cubicBezTo>
                    <a:pt x="805" y="591"/>
                    <a:pt x="1016" y="517"/>
                    <a:pt x="1229" y="473"/>
                  </a:cubicBezTo>
                  <a:cubicBezTo>
                    <a:pt x="1159" y="345"/>
                    <a:pt x="1088" y="216"/>
                    <a:pt x="1017" y="89"/>
                  </a:cubicBezTo>
                  <a:lnTo>
                    <a:pt x="878" y="114"/>
                  </a:lnTo>
                  <a:cubicBezTo>
                    <a:pt x="765" y="38"/>
                    <a:pt x="659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65"/>
            <p:cNvSpPr/>
            <p:nvPr/>
          </p:nvSpPr>
          <p:spPr>
            <a:xfrm>
              <a:off x="5896575" y="1381400"/>
              <a:ext cx="14075" cy="8675"/>
            </a:xfrm>
            <a:custGeom>
              <a:avLst/>
              <a:gdLst/>
              <a:ahLst/>
              <a:cxnLst/>
              <a:rect l="l" t="t" r="r" b="b"/>
              <a:pathLst>
                <a:path w="563" h="347" extrusionOk="0">
                  <a:moveTo>
                    <a:pt x="562" y="1"/>
                  </a:moveTo>
                  <a:lnTo>
                    <a:pt x="0" y="103"/>
                  </a:lnTo>
                  <a:cubicBezTo>
                    <a:pt x="109" y="277"/>
                    <a:pt x="199" y="346"/>
                    <a:pt x="276" y="346"/>
                  </a:cubicBezTo>
                  <a:cubicBezTo>
                    <a:pt x="392" y="346"/>
                    <a:pt x="480" y="189"/>
                    <a:pt x="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65"/>
            <p:cNvSpPr/>
            <p:nvPr/>
          </p:nvSpPr>
          <p:spPr>
            <a:xfrm>
              <a:off x="5899925" y="1349000"/>
              <a:ext cx="14475" cy="18300"/>
            </a:xfrm>
            <a:custGeom>
              <a:avLst/>
              <a:gdLst/>
              <a:ahLst/>
              <a:cxnLst/>
              <a:rect l="l" t="t" r="r" b="b"/>
              <a:pathLst>
                <a:path w="579" h="732" extrusionOk="0">
                  <a:moveTo>
                    <a:pt x="336" y="1"/>
                  </a:moveTo>
                  <a:lnTo>
                    <a:pt x="336" y="1"/>
                  </a:lnTo>
                  <a:cubicBezTo>
                    <a:pt x="0" y="239"/>
                    <a:pt x="225" y="487"/>
                    <a:pt x="325" y="731"/>
                  </a:cubicBezTo>
                  <a:lnTo>
                    <a:pt x="466" y="706"/>
                  </a:lnTo>
                  <a:cubicBezTo>
                    <a:pt x="579" y="442"/>
                    <a:pt x="335" y="244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65"/>
            <p:cNvSpPr/>
            <p:nvPr/>
          </p:nvSpPr>
          <p:spPr>
            <a:xfrm>
              <a:off x="4701625" y="985900"/>
              <a:ext cx="92100" cy="116650"/>
            </a:xfrm>
            <a:custGeom>
              <a:avLst/>
              <a:gdLst/>
              <a:ahLst/>
              <a:cxnLst/>
              <a:rect l="l" t="t" r="r" b="b"/>
              <a:pathLst>
                <a:path w="3684" h="4666" extrusionOk="0">
                  <a:moveTo>
                    <a:pt x="2478" y="0"/>
                  </a:moveTo>
                  <a:cubicBezTo>
                    <a:pt x="2224" y="297"/>
                    <a:pt x="2074" y="664"/>
                    <a:pt x="1592" y="757"/>
                  </a:cubicBezTo>
                  <a:cubicBezTo>
                    <a:pt x="1182" y="836"/>
                    <a:pt x="1233" y="1211"/>
                    <a:pt x="1445" y="1491"/>
                  </a:cubicBezTo>
                  <a:cubicBezTo>
                    <a:pt x="1720" y="1853"/>
                    <a:pt x="2071" y="2002"/>
                    <a:pt x="2398" y="2002"/>
                  </a:cubicBezTo>
                  <a:cubicBezTo>
                    <a:pt x="2425" y="2002"/>
                    <a:pt x="2452" y="2001"/>
                    <a:pt x="2479" y="1999"/>
                  </a:cubicBezTo>
                  <a:lnTo>
                    <a:pt x="2479" y="1999"/>
                  </a:lnTo>
                  <a:cubicBezTo>
                    <a:pt x="2058" y="2107"/>
                    <a:pt x="1583" y="2411"/>
                    <a:pt x="1030" y="2449"/>
                  </a:cubicBezTo>
                  <a:cubicBezTo>
                    <a:pt x="997" y="2459"/>
                    <a:pt x="968" y="2464"/>
                    <a:pt x="942" y="2464"/>
                  </a:cubicBezTo>
                  <a:cubicBezTo>
                    <a:pt x="693" y="2464"/>
                    <a:pt x="740" y="2044"/>
                    <a:pt x="479" y="2044"/>
                  </a:cubicBezTo>
                  <a:cubicBezTo>
                    <a:pt x="472" y="2044"/>
                    <a:pt x="464" y="2044"/>
                    <a:pt x="457" y="2045"/>
                  </a:cubicBezTo>
                  <a:cubicBezTo>
                    <a:pt x="1" y="2828"/>
                    <a:pt x="977" y="2816"/>
                    <a:pt x="1163" y="3246"/>
                  </a:cubicBezTo>
                  <a:cubicBezTo>
                    <a:pt x="1193" y="3316"/>
                    <a:pt x="1366" y="3453"/>
                    <a:pt x="1343" y="3588"/>
                  </a:cubicBezTo>
                  <a:cubicBezTo>
                    <a:pt x="1291" y="3894"/>
                    <a:pt x="1048" y="4065"/>
                    <a:pt x="796" y="4207"/>
                  </a:cubicBezTo>
                  <a:cubicBezTo>
                    <a:pt x="752" y="4231"/>
                    <a:pt x="703" y="4247"/>
                    <a:pt x="659" y="4247"/>
                  </a:cubicBezTo>
                  <a:cubicBezTo>
                    <a:pt x="590" y="4247"/>
                    <a:pt x="531" y="4211"/>
                    <a:pt x="514" y="4120"/>
                  </a:cubicBezTo>
                  <a:cubicBezTo>
                    <a:pt x="487" y="3980"/>
                    <a:pt x="482" y="3823"/>
                    <a:pt x="388" y="3823"/>
                  </a:cubicBezTo>
                  <a:cubicBezTo>
                    <a:pt x="347" y="3823"/>
                    <a:pt x="289" y="3853"/>
                    <a:pt x="205" y="3927"/>
                  </a:cubicBezTo>
                  <a:cubicBezTo>
                    <a:pt x="12" y="4098"/>
                    <a:pt x="137" y="4273"/>
                    <a:pt x="272" y="4419"/>
                  </a:cubicBezTo>
                  <a:cubicBezTo>
                    <a:pt x="427" y="4587"/>
                    <a:pt x="653" y="4600"/>
                    <a:pt x="854" y="4666"/>
                  </a:cubicBezTo>
                  <a:cubicBezTo>
                    <a:pt x="1281" y="4548"/>
                    <a:pt x="1725" y="4468"/>
                    <a:pt x="2070" y="4154"/>
                  </a:cubicBezTo>
                  <a:cubicBezTo>
                    <a:pt x="2437" y="3754"/>
                    <a:pt x="2858" y="3424"/>
                    <a:pt x="3351" y="3192"/>
                  </a:cubicBezTo>
                  <a:cubicBezTo>
                    <a:pt x="3475" y="2817"/>
                    <a:pt x="3059" y="2305"/>
                    <a:pt x="3645" y="2040"/>
                  </a:cubicBezTo>
                  <a:cubicBezTo>
                    <a:pt x="3683" y="2024"/>
                    <a:pt x="3650" y="1907"/>
                    <a:pt x="3634" y="1838"/>
                  </a:cubicBezTo>
                  <a:cubicBezTo>
                    <a:pt x="3497" y="1271"/>
                    <a:pt x="3492" y="661"/>
                    <a:pt x="3093" y="178"/>
                  </a:cubicBez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65"/>
            <p:cNvSpPr/>
            <p:nvPr/>
          </p:nvSpPr>
          <p:spPr>
            <a:xfrm>
              <a:off x="4697775" y="978850"/>
              <a:ext cx="84675" cy="69875"/>
            </a:xfrm>
            <a:custGeom>
              <a:avLst/>
              <a:gdLst/>
              <a:ahLst/>
              <a:cxnLst/>
              <a:rect l="l" t="t" r="r" b="b"/>
              <a:pathLst>
                <a:path w="3387" h="2795" extrusionOk="0">
                  <a:moveTo>
                    <a:pt x="1942" y="0"/>
                  </a:moveTo>
                  <a:cubicBezTo>
                    <a:pt x="1577" y="0"/>
                    <a:pt x="1225" y="113"/>
                    <a:pt x="870" y="113"/>
                  </a:cubicBezTo>
                  <a:cubicBezTo>
                    <a:pt x="765" y="113"/>
                    <a:pt x="660" y="103"/>
                    <a:pt x="554" y="78"/>
                  </a:cubicBezTo>
                  <a:cubicBezTo>
                    <a:pt x="483" y="55"/>
                    <a:pt x="415" y="42"/>
                    <a:pt x="353" y="42"/>
                  </a:cubicBezTo>
                  <a:cubicBezTo>
                    <a:pt x="209" y="42"/>
                    <a:pt x="96" y="113"/>
                    <a:pt x="59" y="304"/>
                  </a:cubicBezTo>
                  <a:cubicBezTo>
                    <a:pt x="1" y="597"/>
                    <a:pt x="51" y="903"/>
                    <a:pt x="328" y="1060"/>
                  </a:cubicBezTo>
                  <a:cubicBezTo>
                    <a:pt x="874" y="1366"/>
                    <a:pt x="932" y="1988"/>
                    <a:pt x="1273" y="2423"/>
                  </a:cubicBezTo>
                  <a:cubicBezTo>
                    <a:pt x="1244" y="2526"/>
                    <a:pt x="1214" y="2629"/>
                    <a:pt x="1184" y="2731"/>
                  </a:cubicBezTo>
                  <a:cubicBezTo>
                    <a:pt x="1317" y="2774"/>
                    <a:pt x="1441" y="2795"/>
                    <a:pt x="1561" y="2795"/>
                  </a:cubicBezTo>
                  <a:cubicBezTo>
                    <a:pt x="1806" y="2795"/>
                    <a:pt x="2037" y="2711"/>
                    <a:pt x="2313" y="2567"/>
                  </a:cubicBezTo>
                  <a:cubicBezTo>
                    <a:pt x="3245" y="2080"/>
                    <a:pt x="3282" y="2151"/>
                    <a:pt x="3387" y="1892"/>
                  </a:cubicBezTo>
                  <a:lnTo>
                    <a:pt x="3387" y="1892"/>
                  </a:lnTo>
                  <a:cubicBezTo>
                    <a:pt x="3102" y="2017"/>
                    <a:pt x="2825" y="2102"/>
                    <a:pt x="2563" y="2102"/>
                  </a:cubicBezTo>
                  <a:cubicBezTo>
                    <a:pt x="2257" y="2102"/>
                    <a:pt x="1972" y="1986"/>
                    <a:pt x="1718" y="1680"/>
                  </a:cubicBezTo>
                  <a:cubicBezTo>
                    <a:pt x="1516" y="1438"/>
                    <a:pt x="1544" y="1187"/>
                    <a:pt x="1770" y="1187"/>
                  </a:cubicBezTo>
                  <a:cubicBezTo>
                    <a:pt x="1775" y="1187"/>
                    <a:pt x="1780" y="1187"/>
                    <a:pt x="1786" y="1187"/>
                  </a:cubicBezTo>
                  <a:cubicBezTo>
                    <a:pt x="1811" y="1189"/>
                    <a:pt x="1836" y="1189"/>
                    <a:pt x="1860" y="1189"/>
                  </a:cubicBezTo>
                  <a:cubicBezTo>
                    <a:pt x="2458" y="1189"/>
                    <a:pt x="2581" y="778"/>
                    <a:pt x="2632" y="282"/>
                  </a:cubicBezTo>
                  <a:lnTo>
                    <a:pt x="2632" y="281"/>
                  </a:lnTo>
                  <a:cubicBezTo>
                    <a:pt x="2490" y="60"/>
                    <a:pt x="2342" y="21"/>
                    <a:pt x="2040" y="3"/>
                  </a:cubicBezTo>
                  <a:cubicBezTo>
                    <a:pt x="2007" y="1"/>
                    <a:pt x="1975" y="0"/>
                    <a:pt x="1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65"/>
            <p:cNvSpPr/>
            <p:nvPr/>
          </p:nvSpPr>
          <p:spPr>
            <a:xfrm>
              <a:off x="4672500" y="978400"/>
              <a:ext cx="68375" cy="61850"/>
            </a:xfrm>
            <a:custGeom>
              <a:avLst/>
              <a:gdLst/>
              <a:ahLst/>
              <a:cxnLst/>
              <a:rect l="l" t="t" r="r" b="b"/>
              <a:pathLst>
                <a:path w="2735" h="2474" extrusionOk="0">
                  <a:moveTo>
                    <a:pt x="1330" y="0"/>
                  </a:moveTo>
                  <a:cubicBezTo>
                    <a:pt x="1214" y="0"/>
                    <a:pt x="1094" y="48"/>
                    <a:pt x="977" y="59"/>
                  </a:cubicBezTo>
                  <a:cubicBezTo>
                    <a:pt x="865" y="452"/>
                    <a:pt x="505" y="638"/>
                    <a:pt x="258" y="918"/>
                  </a:cubicBezTo>
                  <a:cubicBezTo>
                    <a:pt x="0" y="1384"/>
                    <a:pt x="219" y="1551"/>
                    <a:pt x="669" y="1572"/>
                  </a:cubicBezTo>
                  <a:cubicBezTo>
                    <a:pt x="655" y="1347"/>
                    <a:pt x="474" y="1046"/>
                    <a:pt x="760" y="934"/>
                  </a:cubicBezTo>
                  <a:cubicBezTo>
                    <a:pt x="786" y="924"/>
                    <a:pt x="811" y="919"/>
                    <a:pt x="834" y="919"/>
                  </a:cubicBezTo>
                  <a:cubicBezTo>
                    <a:pt x="1010" y="919"/>
                    <a:pt x="1136" y="1170"/>
                    <a:pt x="1226" y="1307"/>
                  </a:cubicBezTo>
                  <a:cubicBezTo>
                    <a:pt x="1519" y="1748"/>
                    <a:pt x="1908" y="2088"/>
                    <a:pt x="2285" y="2442"/>
                  </a:cubicBezTo>
                  <a:cubicBezTo>
                    <a:pt x="2364" y="2446"/>
                    <a:pt x="2473" y="2473"/>
                    <a:pt x="2545" y="2473"/>
                  </a:cubicBezTo>
                  <a:cubicBezTo>
                    <a:pt x="2577" y="2473"/>
                    <a:pt x="2602" y="2468"/>
                    <a:pt x="2614" y="2452"/>
                  </a:cubicBezTo>
                  <a:cubicBezTo>
                    <a:pt x="2734" y="2290"/>
                    <a:pt x="2544" y="2226"/>
                    <a:pt x="2456" y="2128"/>
                  </a:cubicBezTo>
                  <a:cubicBezTo>
                    <a:pt x="2281" y="1936"/>
                    <a:pt x="1769" y="1824"/>
                    <a:pt x="1956" y="1575"/>
                  </a:cubicBezTo>
                  <a:cubicBezTo>
                    <a:pt x="2384" y="1005"/>
                    <a:pt x="1930" y="1107"/>
                    <a:pt x="1648" y="1051"/>
                  </a:cubicBezTo>
                  <a:cubicBezTo>
                    <a:pt x="1379" y="997"/>
                    <a:pt x="1258" y="841"/>
                    <a:pt x="1210" y="573"/>
                  </a:cubicBezTo>
                  <a:cubicBezTo>
                    <a:pt x="1155" y="263"/>
                    <a:pt x="1279" y="129"/>
                    <a:pt x="1565" y="96"/>
                  </a:cubicBezTo>
                  <a:cubicBezTo>
                    <a:pt x="1489" y="23"/>
                    <a:pt x="1410" y="0"/>
                    <a:pt x="1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65"/>
            <p:cNvSpPr/>
            <p:nvPr/>
          </p:nvSpPr>
          <p:spPr>
            <a:xfrm>
              <a:off x="4659675" y="1001350"/>
              <a:ext cx="36525" cy="43100"/>
            </a:xfrm>
            <a:custGeom>
              <a:avLst/>
              <a:gdLst/>
              <a:ahLst/>
              <a:cxnLst/>
              <a:rect l="l" t="t" r="r" b="b"/>
              <a:pathLst>
                <a:path w="1461" h="1724" extrusionOk="0">
                  <a:moveTo>
                    <a:pt x="770" y="0"/>
                  </a:moveTo>
                  <a:lnTo>
                    <a:pt x="770" y="0"/>
                  </a:lnTo>
                  <a:cubicBezTo>
                    <a:pt x="603" y="69"/>
                    <a:pt x="316" y="144"/>
                    <a:pt x="538" y="365"/>
                  </a:cubicBezTo>
                  <a:cubicBezTo>
                    <a:pt x="911" y="734"/>
                    <a:pt x="404" y="755"/>
                    <a:pt x="361" y="950"/>
                  </a:cubicBezTo>
                  <a:cubicBezTo>
                    <a:pt x="157" y="1114"/>
                    <a:pt x="1" y="1303"/>
                    <a:pt x="40" y="1590"/>
                  </a:cubicBezTo>
                  <a:cubicBezTo>
                    <a:pt x="173" y="1610"/>
                    <a:pt x="300" y="1723"/>
                    <a:pt x="435" y="1723"/>
                  </a:cubicBezTo>
                  <a:cubicBezTo>
                    <a:pt x="498" y="1723"/>
                    <a:pt x="562" y="1699"/>
                    <a:pt x="630" y="1629"/>
                  </a:cubicBezTo>
                  <a:lnTo>
                    <a:pt x="770" y="1601"/>
                  </a:lnTo>
                  <a:cubicBezTo>
                    <a:pt x="1066" y="1353"/>
                    <a:pt x="1461" y="1150"/>
                    <a:pt x="1182" y="654"/>
                  </a:cubicBezTo>
                  <a:cubicBezTo>
                    <a:pt x="879" y="540"/>
                    <a:pt x="681" y="361"/>
                    <a:pt x="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65"/>
            <p:cNvSpPr/>
            <p:nvPr/>
          </p:nvSpPr>
          <p:spPr>
            <a:xfrm>
              <a:off x="4678925" y="1017675"/>
              <a:ext cx="21000" cy="32225"/>
            </a:xfrm>
            <a:custGeom>
              <a:avLst/>
              <a:gdLst/>
              <a:ahLst/>
              <a:cxnLst/>
              <a:rect l="l" t="t" r="r" b="b"/>
              <a:pathLst>
                <a:path w="840" h="1289" extrusionOk="0">
                  <a:moveTo>
                    <a:pt x="412" y="1"/>
                  </a:moveTo>
                  <a:cubicBezTo>
                    <a:pt x="475" y="403"/>
                    <a:pt x="72" y="603"/>
                    <a:pt x="0" y="948"/>
                  </a:cubicBezTo>
                  <a:cubicBezTo>
                    <a:pt x="176" y="981"/>
                    <a:pt x="183" y="1289"/>
                    <a:pt x="367" y="1289"/>
                  </a:cubicBezTo>
                  <a:cubicBezTo>
                    <a:pt x="397" y="1289"/>
                    <a:pt x="431" y="1281"/>
                    <a:pt x="472" y="1262"/>
                  </a:cubicBezTo>
                  <a:cubicBezTo>
                    <a:pt x="675" y="1167"/>
                    <a:pt x="732" y="924"/>
                    <a:pt x="774" y="731"/>
                  </a:cubicBezTo>
                  <a:cubicBezTo>
                    <a:pt x="839" y="419"/>
                    <a:pt x="790" y="116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65"/>
            <p:cNvSpPr/>
            <p:nvPr/>
          </p:nvSpPr>
          <p:spPr>
            <a:xfrm>
              <a:off x="4659100" y="1039100"/>
              <a:ext cx="25350" cy="42775"/>
            </a:xfrm>
            <a:custGeom>
              <a:avLst/>
              <a:gdLst/>
              <a:ahLst/>
              <a:cxnLst/>
              <a:rect l="l" t="t" r="r" b="b"/>
              <a:pathLst>
                <a:path w="1014" h="1711" extrusionOk="0">
                  <a:moveTo>
                    <a:pt x="218" y="0"/>
                  </a:moveTo>
                  <a:cubicBezTo>
                    <a:pt x="168" y="0"/>
                    <a:pt x="117" y="21"/>
                    <a:pt x="63" y="80"/>
                  </a:cubicBezTo>
                  <a:lnTo>
                    <a:pt x="63" y="81"/>
                  </a:lnTo>
                  <a:cubicBezTo>
                    <a:pt x="0" y="481"/>
                    <a:pt x="400" y="796"/>
                    <a:pt x="269" y="1208"/>
                  </a:cubicBezTo>
                  <a:cubicBezTo>
                    <a:pt x="475" y="1433"/>
                    <a:pt x="703" y="1622"/>
                    <a:pt x="1013" y="1710"/>
                  </a:cubicBezTo>
                  <a:cubicBezTo>
                    <a:pt x="964" y="1149"/>
                    <a:pt x="420" y="722"/>
                    <a:pt x="653" y="118"/>
                  </a:cubicBezTo>
                  <a:lnTo>
                    <a:pt x="653" y="118"/>
                  </a:lnTo>
                  <a:cubicBezTo>
                    <a:pt x="630" y="127"/>
                    <a:pt x="608" y="131"/>
                    <a:pt x="586" y="131"/>
                  </a:cubicBezTo>
                  <a:cubicBezTo>
                    <a:pt x="461" y="131"/>
                    <a:pt x="344" y="0"/>
                    <a:pt x="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65"/>
            <p:cNvSpPr/>
            <p:nvPr/>
          </p:nvSpPr>
          <p:spPr>
            <a:xfrm>
              <a:off x="4722975" y="1089775"/>
              <a:ext cx="32375" cy="14700"/>
            </a:xfrm>
            <a:custGeom>
              <a:avLst/>
              <a:gdLst/>
              <a:ahLst/>
              <a:cxnLst/>
              <a:rect l="l" t="t" r="r" b="b"/>
              <a:pathLst>
                <a:path w="1295" h="588" extrusionOk="0">
                  <a:moveTo>
                    <a:pt x="1216" y="0"/>
                  </a:moveTo>
                  <a:cubicBezTo>
                    <a:pt x="817" y="186"/>
                    <a:pt x="283" y="51"/>
                    <a:pt x="0" y="511"/>
                  </a:cubicBezTo>
                  <a:cubicBezTo>
                    <a:pt x="121" y="567"/>
                    <a:pt x="240" y="587"/>
                    <a:pt x="357" y="587"/>
                  </a:cubicBezTo>
                  <a:cubicBezTo>
                    <a:pt x="673" y="587"/>
                    <a:pt x="979" y="435"/>
                    <a:pt x="1294" y="414"/>
                  </a:cubicBezTo>
                  <a:cubicBezTo>
                    <a:pt x="1171" y="293"/>
                    <a:pt x="1160" y="153"/>
                    <a:pt x="1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65"/>
            <p:cNvSpPr/>
            <p:nvPr/>
          </p:nvSpPr>
          <p:spPr>
            <a:xfrm>
              <a:off x="4655600" y="1041100"/>
              <a:ext cx="24525" cy="28225"/>
            </a:xfrm>
            <a:custGeom>
              <a:avLst/>
              <a:gdLst/>
              <a:ahLst/>
              <a:cxnLst/>
              <a:rect l="l" t="t" r="r" b="b"/>
              <a:pathLst>
                <a:path w="981" h="1129" extrusionOk="0">
                  <a:moveTo>
                    <a:pt x="203" y="0"/>
                  </a:moveTo>
                  <a:cubicBezTo>
                    <a:pt x="136" y="158"/>
                    <a:pt x="68" y="314"/>
                    <a:pt x="0" y="470"/>
                  </a:cubicBezTo>
                  <a:cubicBezTo>
                    <a:pt x="81" y="651"/>
                    <a:pt x="162" y="832"/>
                    <a:pt x="243" y="1013"/>
                  </a:cubicBezTo>
                  <a:lnTo>
                    <a:pt x="409" y="1128"/>
                  </a:lnTo>
                  <a:cubicBezTo>
                    <a:pt x="980" y="635"/>
                    <a:pt x="292" y="372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65"/>
            <p:cNvSpPr/>
            <p:nvPr/>
          </p:nvSpPr>
          <p:spPr>
            <a:xfrm>
              <a:off x="4768050" y="990375"/>
              <a:ext cx="33100" cy="75350"/>
            </a:xfrm>
            <a:custGeom>
              <a:avLst/>
              <a:gdLst/>
              <a:ahLst/>
              <a:cxnLst/>
              <a:rect l="l" t="t" r="r" b="b"/>
              <a:pathLst>
                <a:path w="1324" h="3014" extrusionOk="0">
                  <a:moveTo>
                    <a:pt x="436" y="0"/>
                  </a:moveTo>
                  <a:cubicBezTo>
                    <a:pt x="717" y="470"/>
                    <a:pt x="650" y="1035"/>
                    <a:pt x="850" y="1530"/>
                  </a:cubicBezTo>
                  <a:cubicBezTo>
                    <a:pt x="959" y="1802"/>
                    <a:pt x="837" y="1971"/>
                    <a:pt x="537" y="2027"/>
                  </a:cubicBezTo>
                  <a:cubicBezTo>
                    <a:pt x="368" y="2058"/>
                    <a:pt x="150" y="2016"/>
                    <a:pt x="1" y="2343"/>
                  </a:cubicBezTo>
                  <a:cubicBezTo>
                    <a:pt x="39" y="2339"/>
                    <a:pt x="76" y="2337"/>
                    <a:pt x="110" y="2337"/>
                  </a:cubicBezTo>
                  <a:cubicBezTo>
                    <a:pt x="542" y="2337"/>
                    <a:pt x="663" y="2639"/>
                    <a:pt x="694" y="3013"/>
                  </a:cubicBezTo>
                  <a:cubicBezTo>
                    <a:pt x="1323" y="2230"/>
                    <a:pt x="1202" y="806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65"/>
            <p:cNvSpPr/>
            <p:nvPr/>
          </p:nvSpPr>
          <p:spPr>
            <a:xfrm>
              <a:off x="4753350" y="1065700"/>
              <a:ext cx="32075" cy="24100"/>
            </a:xfrm>
            <a:custGeom>
              <a:avLst/>
              <a:gdLst/>
              <a:ahLst/>
              <a:cxnLst/>
              <a:rect l="l" t="t" r="r" b="b"/>
              <a:pathLst>
                <a:path w="1283" h="964" extrusionOk="0">
                  <a:moveTo>
                    <a:pt x="1282" y="0"/>
                  </a:moveTo>
                  <a:lnTo>
                    <a:pt x="1282" y="0"/>
                  </a:lnTo>
                  <a:cubicBezTo>
                    <a:pt x="654" y="54"/>
                    <a:pt x="156" y="280"/>
                    <a:pt x="1" y="963"/>
                  </a:cubicBezTo>
                  <a:cubicBezTo>
                    <a:pt x="625" y="904"/>
                    <a:pt x="910" y="395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65"/>
            <p:cNvSpPr/>
            <p:nvPr/>
          </p:nvSpPr>
          <p:spPr>
            <a:xfrm>
              <a:off x="5093475" y="1459850"/>
              <a:ext cx="59975" cy="65600"/>
            </a:xfrm>
            <a:custGeom>
              <a:avLst/>
              <a:gdLst/>
              <a:ahLst/>
              <a:cxnLst/>
              <a:rect l="l" t="t" r="r" b="b"/>
              <a:pathLst>
                <a:path w="2399" h="2624" extrusionOk="0">
                  <a:moveTo>
                    <a:pt x="1254" y="0"/>
                  </a:moveTo>
                  <a:cubicBezTo>
                    <a:pt x="1042" y="0"/>
                    <a:pt x="828" y="73"/>
                    <a:pt x="654" y="231"/>
                  </a:cubicBezTo>
                  <a:cubicBezTo>
                    <a:pt x="1" y="1045"/>
                    <a:pt x="45" y="1805"/>
                    <a:pt x="774" y="2515"/>
                  </a:cubicBezTo>
                  <a:cubicBezTo>
                    <a:pt x="862" y="2600"/>
                    <a:pt x="953" y="2624"/>
                    <a:pt x="1047" y="2624"/>
                  </a:cubicBezTo>
                  <a:cubicBezTo>
                    <a:pt x="1107" y="2624"/>
                    <a:pt x="1169" y="2615"/>
                    <a:pt x="1232" y="2605"/>
                  </a:cubicBezTo>
                  <a:cubicBezTo>
                    <a:pt x="1238" y="2573"/>
                    <a:pt x="1244" y="2543"/>
                    <a:pt x="1250" y="2512"/>
                  </a:cubicBezTo>
                  <a:cubicBezTo>
                    <a:pt x="1111" y="2135"/>
                    <a:pt x="819" y="1838"/>
                    <a:pt x="705" y="1448"/>
                  </a:cubicBezTo>
                  <a:cubicBezTo>
                    <a:pt x="620" y="1292"/>
                    <a:pt x="575" y="1134"/>
                    <a:pt x="680" y="970"/>
                  </a:cubicBezTo>
                  <a:cubicBezTo>
                    <a:pt x="924" y="765"/>
                    <a:pt x="1097" y="658"/>
                    <a:pt x="1239" y="658"/>
                  </a:cubicBezTo>
                  <a:cubicBezTo>
                    <a:pt x="1419" y="658"/>
                    <a:pt x="1548" y="830"/>
                    <a:pt x="1705" y="1193"/>
                  </a:cubicBezTo>
                  <a:cubicBezTo>
                    <a:pt x="1784" y="1378"/>
                    <a:pt x="1865" y="1561"/>
                    <a:pt x="1960" y="1736"/>
                  </a:cubicBezTo>
                  <a:cubicBezTo>
                    <a:pt x="1997" y="1793"/>
                    <a:pt x="2045" y="1842"/>
                    <a:pt x="2101" y="1880"/>
                  </a:cubicBezTo>
                  <a:cubicBezTo>
                    <a:pt x="2105" y="1880"/>
                    <a:pt x="2108" y="1880"/>
                    <a:pt x="2112" y="1880"/>
                  </a:cubicBezTo>
                  <a:cubicBezTo>
                    <a:pt x="2344" y="1880"/>
                    <a:pt x="2354" y="1695"/>
                    <a:pt x="2393" y="1533"/>
                  </a:cubicBezTo>
                  <a:cubicBezTo>
                    <a:pt x="2398" y="1466"/>
                    <a:pt x="2393" y="1398"/>
                    <a:pt x="2375" y="1332"/>
                  </a:cubicBezTo>
                  <a:cubicBezTo>
                    <a:pt x="2250" y="1142"/>
                    <a:pt x="2164" y="959"/>
                    <a:pt x="2121" y="712"/>
                  </a:cubicBezTo>
                  <a:cubicBezTo>
                    <a:pt x="2047" y="264"/>
                    <a:pt x="1656" y="0"/>
                    <a:pt x="1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65"/>
            <p:cNvSpPr/>
            <p:nvPr/>
          </p:nvSpPr>
          <p:spPr>
            <a:xfrm>
              <a:off x="5109150" y="1451950"/>
              <a:ext cx="46600" cy="46650"/>
            </a:xfrm>
            <a:custGeom>
              <a:avLst/>
              <a:gdLst/>
              <a:ahLst/>
              <a:cxnLst/>
              <a:rect l="l" t="t" r="r" b="b"/>
              <a:pathLst>
                <a:path w="1864" h="1866" extrusionOk="0">
                  <a:moveTo>
                    <a:pt x="663" y="1"/>
                  </a:moveTo>
                  <a:cubicBezTo>
                    <a:pt x="483" y="202"/>
                    <a:pt x="148" y="151"/>
                    <a:pt x="0" y="405"/>
                  </a:cubicBezTo>
                  <a:lnTo>
                    <a:pt x="26" y="546"/>
                  </a:lnTo>
                  <a:cubicBezTo>
                    <a:pt x="160" y="422"/>
                    <a:pt x="288" y="374"/>
                    <a:pt x="419" y="374"/>
                  </a:cubicBezTo>
                  <a:cubicBezTo>
                    <a:pt x="577" y="374"/>
                    <a:pt x="740" y="444"/>
                    <a:pt x="920" y="534"/>
                  </a:cubicBezTo>
                  <a:cubicBezTo>
                    <a:pt x="1482" y="813"/>
                    <a:pt x="1329" y="1485"/>
                    <a:pt x="1720" y="1840"/>
                  </a:cubicBezTo>
                  <a:cubicBezTo>
                    <a:pt x="1743" y="1857"/>
                    <a:pt x="1765" y="1865"/>
                    <a:pt x="1785" y="1865"/>
                  </a:cubicBezTo>
                  <a:cubicBezTo>
                    <a:pt x="1813" y="1865"/>
                    <a:pt x="1838" y="1848"/>
                    <a:pt x="1861" y="1814"/>
                  </a:cubicBezTo>
                  <a:cubicBezTo>
                    <a:pt x="1807" y="1507"/>
                    <a:pt x="1675" y="1238"/>
                    <a:pt x="1785" y="876"/>
                  </a:cubicBezTo>
                  <a:cubicBezTo>
                    <a:pt x="1854" y="645"/>
                    <a:pt x="1864" y="218"/>
                    <a:pt x="1489" y="218"/>
                  </a:cubicBezTo>
                  <a:cubicBezTo>
                    <a:pt x="1408" y="218"/>
                    <a:pt x="1310" y="237"/>
                    <a:pt x="1191" y="282"/>
                  </a:cubicBezTo>
                  <a:cubicBezTo>
                    <a:pt x="1153" y="297"/>
                    <a:pt x="1117" y="304"/>
                    <a:pt x="1082" y="304"/>
                  </a:cubicBezTo>
                  <a:cubicBezTo>
                    <a:pt x="908" y="304"/>
                    <a:pt x="781" y="137"/>
                    <a:pt x="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65"/>
            <p:cNvSpPr/>
            <p:nvPr/>
          </p:nvSpPr>
          <p:spPr>
            <a:xfrm>
              <a:off x="5120200" y="1497300"/>
              <a:ext cx="40450" cy="44600"/>
            </a:xfrm>
            <a:custGeom>
              <a:avLst/>
              <a:gdLst/>
              <a:ahLst/>
              <a:cxnLst/>
              <a:rect l="l" t="t" r="r" b="b"/>
              <a:pathLst>
                <a:path w="1618" h="1784" extrusionOk="0">
                  <a:moveTo>
                    <a:pt x="1419" y="0"/>
                  </a:moveTo>
                  <a:lnTo>
                    <a:pt x="1419" y="0"/>
                  </a:lnTo>
                  <a:cubicBezTo>
                    <a:pt x="1372" y="9"/>
                    <a:pt x="1325" y="17"/>
                    <a:pt x="1278" y="26"/>
                  </a:cubicBezTo>
                  <a:lnTo>
                    <a:pt x="1279" y="26"/>
                  </a:lnTo>
                  <a:cubicBezTo>
                    <a:pt x="1220" y="318"/>
                    <a:pt x="1154" y="610"/>
                    <a:pt x="1292" y="898"/>
                  </a:cubicBezTo>
                  <a:cubicBezTo>
                    <a:pt x="1148" y="1300"/>
                    <a:pt x="803" y="1406"/>
                    <a:pt x="439" y="1510"/>
                  </a:cubicBezTo>
                  <a:cubicBezTo>
                    <a:pt x="300" y="1549"/>
                    <a:pt x="1" y="1684"/>
                    <a:pt x="433" y="1783"/>
                  </a:cubicBezTo>
                  <a:cubicBezTo>
                    <a:pt x="1618" y="1085"/>
                    <a:pt x="1618" y="1085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65"/>
            <p:cNvSpPr/>
            <p:nvPr/>
          </p:nvSpPr>
          <p:spPr>
            <a:xfrm>
              <a:off x="5124250" y="1509950"/>
              <a:ext cx="26875" cy="17275"/>
            </a:xfrm>
            <a:custGeom>
              <a:avLst/>
              <a:gdLst/>
              <a:ahLst/>
              <a:cxnLst/>
              <a:rect l="l" t="t" r="r" b="b"/>
              <a:pathLst>
                <a:path w="1075" h="691" extrusionOk="0">
                  <a:moveTo>
                    <a:pt x="884" y="0"/>
                  </a:moveTo>
                  <a:cubicBezTo>
                    <a:pt x="468" y="0"/>
                    <a:pt x="267" y="350"/>
                    <a:pt x="2" y="597"/>
                  </a:cubicBezTo>
                  <a:lnTo>
                    <a:pt x="1" y="600"/>
                  </a:lnTo>
                  <a:cubicBezTo>
                    <a:pt x="90" y="665"/>
                    <a:pt x="172" y="690"/>
                    <a:pt x="249" y="690"/>
                  </a:cubicBezTo>
                  <a:cubicBezTo>
                    <a:pt x="505" y="690"/>
                    <a:pt x="710" y="417"/>
                    <a:pt x="966" y="417"/>
                  </a:cubicBezTo>
                  <a:cubicBezTo>
                    <a:pt x="973" y="417"/>
                    <a:pt x="981" y="418"/>
                    <a:pt x="989" y="418"/>
                  </a:cubicBezTo>
                  <a:cubicBezTo>
                    <a:pt x="1075" y="275"/>
                    <a:pt x="1073" y="138"/>
                    <a:pt x="966" y="5"/>
                  </a:cubicBezTo>
                  <a:cubicBezTo>
                    <a:pt x="938" y="2"/>
                    <a:pt x="911" y="0"/>
                    <a:pt x="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65"/>
            <p:cNvSpPr/>
            <p:nvPr/>
          </p:nvSpPr>
          <p:spPr>
            <a:xfrm>
              <a:off x="5145675" y="1497925"/>
              <a:ext cx="12075" cy="22500"/>
            </a:xfrm>
            <a:custGeom>
              <a:avLst/>
              <a:gdLst/>
              <a:ahLst/>
              <a:cxnLst/>
              <a:rect l="l" t="t" r="r" b="b"/>
              <a:pathLst>
                <a:path w="483" h="900" extrusionOk="0">
                  <a:moveTo>
                    <a:pt x="259" y="1"/>
                  </a:moveTo>
                  <a:lnTo>
                    <a:pt x="30" y="336"/>
                  </a:lnTo>
                  <a:cubicBezTo>
                    <a:pt x="20" y="337"/>
                    <a:pt x="11" y="355"/>
                    <a:pt x="6" y="387"/>
                  </a:cubicBezTo>
                  <a:cubicBezTo>
                    <a:pt x="1" y="421"/>
                    <a:pt x="17" y="450"/>
                    <a:pt x="54" y="476"/>
                  </a:cubicBezTo>
                  <a:lnTo>
                    <a:pt x="132" y="899"/>
                  </a:lnTo>
                  <a:lnTo>
                    <a:pt x="272" y="873"/>
                  </a:lnTo>
                  <a:cubicBezTo>
                    <a:pt x="482" y="579"/>
                    <a:pt x="266" y="291"/>
                    <a:pt x="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65"/>
            <p:cNvSpPr/>
            <p:nvPr/>
          </p:nvSpPr>
          <p:spPr>
            <a:xfrm>
              <a:off x="5899900" y="1343175"/>
              <a:ext cx="8450" cy="24125"/>
            </a:xfrm>
            <a:custGeom>
              <a:avLst/>
              <a:gdLst/>
              <a:ahLst/>
              <a:cxnLst/>
              <a:rect l="l" t="t" r="r" b="b"/>
              <a:pathLst>
                <a:path w="338" h="965" extrusionOk="0">
                  <a:moveTo>
                    <a:pt x="7" y="0"/>
                  </a:moveTo>
                  <a:lnTo>
                    <a:pt x="7" y="0"/>
                  </a:lnTo>
                  <a:cubicBezTo>
                    <a:pt x="118" y="320"/>
                    <a:pt x="0" y="715"/>
                    <a:pt x="326" y="964"/>
                  </a:cubicBezTo>
                  <a:cubicBezTo>
                    <a:pt x="316" y="721"/>
                    <a:pt x="140" y="474"/>
                    <a:pt x="337" y="23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65"/>
            <p:cNvSpPr/>
            <p:nvPr/>
          </p:nvSpPr>
          <p:spPr>
            <a:xfrm>
              <a:off x="5883900" y="1336250"/>
              <a:ext cx="9000" cy="8925"/>
            </a:xfrm>
            <a:custGeom>
              <a:avLst/>
              <a:gdLst/>
              <a:ahLst/>
              <a:cxnLst/>
              <a:rect l="l" t="t" r="r" b="b"/>
              <a:pathLst>
                <a:path w="360" h="357" extrusionOk="0">
                  <a:moveTo>
                    <a:pt x="180" y="1"/>
                  </a:moveTo>
                  <a:cubicBezTo>
                    <a:pt x="154" y="1"/>
                    <a:pt x="127" y="7"/>
                    <a:pt x="119" y="18"/>
                  </a:cubicBezTo>
                  <a:cubicBezTo>
                    <a:pt x="1" y="173"/>
                    <a:pt x="179" y="246"/>
                    <a:pt x="222" y="356"/>
                  </a:cubicBezTo>
                  <a:cubicBezTo>
                    <a:pt x="324" y="245"/>
                    <a:pt x="360" y="127"/>
                    <a:pt x="232" y="13"/>
                  </a:cubicBezTo>
                  <a:cubicBezTo>
                    <a:pt x="223" y="5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65"/>
            <p:cNvSpPr/>
            <p:nvPr/>
          </p:nvSpPr>
          <p:spPr>
            <a:xfrm>
              <a:off x="5071725" y="872175"/>
              <a:ext cx="9650" cy="8425"/>
            </a:xfrm>
            <a:custGeom>
              <a:avLst/>
              <a:gdLst/>
              <a:ahLst/>
              <a:cxnLst/>
              <a:rect l="l" t="t" r="r" b="b"/>
              <a:pathLst>
                <a:path w="386" h="337" extrusionOk="0">
                  <a:moveTo>
                    <a:pt x="140" y="0"/>
                  </a:moveTo>
                  <a:cubicBezTo>
                    <a:pt x="55" y="0"/>
                    <a:pt x="0" y="67"/>
                    <a:pt x="19" y="171"/>
                  </a:cubicBezTo>
                  <a:cubicBezTo>
                    <a:pt x="35" y="263"/>
                    <a:pt x="86" y="337"/>
                    <a:pt x="185" y="337"/>
                  </a:cubicBezTo>
                  <a:cubicBezTo>
                    <a:pt x="191" y="337"/>
                    <a:pt x="197" y="337"/>
                    <a:pt x="204" y="336"/>
                  </a:cubicBezTo>
                  <a:cubicBezTo>
                    <a:pt x="299" y="327"/>
                    <a:pt x="386" y="294"/>
                    <a:pt x="365" y="123"/>
                  </a:cubicBezTo>
                  <a:cubicBezTo>
                    <a:pt x="317" y="91"/>
                    <a:pt x="250" y="18"/>
                    <a:pt x="171" y="3"/>
                  </a:cubicBezTo>
                  <a:cubicBezTo>
                    <a:pt x="160" y="1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65"/>
            <p:cNvSpPr/>
            <p:nvPr/>
          </p:nvSpPr>
          <p:spPr>
            <a:xfrm>
              <a:off x="4711600" y="971900"/>
              <a:ext cx="51975" cy="15200"/>
            </a:xfrm>
            <a:custGeom>
              <a:avLst/>
              <a:gdLst/>
              <a:ahLst/>
              <a:cxnLst/>
              <a:rect l="l" t="t" r="r" b="b"/>
              <a:pathLst>
                <a:path w="2079" h="608" extrusionOk="0">
                  <a:moveTo>
                    <a:pt x="1268" y="0"/>
                  </a:moveTo>
                  <a:cubicBezTo>
                    <a:pt x="826" y="0"/>
                    <a:pt x="491" y="359"/>
                    <a:pt x="71" y="359"/>
                  </a:cubicBezTo>
                  <a:cubicBezTo>
                    <a:pt x="48" y="359"/>
                    <a:pt x="24" y="358"/>
                    <a:pt x="1" y="356"/>
                  </a:cubicBezTo>
                  <a:lnTo>
                    <a:pt x="1" y="356"/>
                  </a:lnTo>
                  <a:cubicBezTo>
                    <a:pt x="79" y="458"/>
                    <a:pt x="183" y="561"/>
                    <a:pt x="291" y="561"/>
                  </a:cubicBezTo>
                  <a:cubicBezTo>
                    <a:pt x="333" y="561"/>
                    <a:pt x="376" y="545"/>
                    <a:pt x="418" y="508"/>
                  </a:cubicBezTo>
                  <a:cubicBezTo>
                    <a:pt x="511" y="426"/>
                    <a:pt x="606" y="396"/>
                    <a:pt x="703" y="396"/>
                  </a:cubicBezTo>
                  <a:cubicBezTo>
                    <a:pt x="963" y="396"/>
                    <a:pt x="1235" y="607"/>
                    <a:pt x="1491" y="607"/>
                  </a:cubicBezTo>
                  <a:cubicBezTo>
                    <a:pt x="1618" y="607"/>
                    <a:pt x="1741" y="556"/>
                    <a:pt x="1856" y="402"/>
                  </a:cubicBezTo>
                  <a:cubicBezTo>
                    <a:pt x="1856" y="402"/>
                    <a:pt x="1856" y="402"/>
                    <a:pt x="1856" y="402"/>
                  </a:cubicBezTo>
                  <a:cubicBezTo>
                    <a:pt x="1859" y="402"/>
                    <a:pt x="2002" y="505"/>
                    <a:pt x="2079" y="560"/>
                  </a:cubicBezTo>
                  <a:cubicBezTo>
                    <a:pt x="2035" y="242"/>
                    <a:pt x="1857" y="156"/>
                    <a:pt x="1542" y="47"/>
                  </a:cubicBezTo>
                  <a:cubicBezTo>
                    <a:pt x="1446" y="14"/>
                    <a:pt x="1355" y="0"/>
                    <a:pt x="1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65"/>
            <p:cNvSpPr/>
            <p:nvPr/>
          </p:nvSpPr>
          <p:spPr>
            <a:xfrm>
              <a:off x="5757075" y="927800"/>
              <a:ext cx="31750" cy="13325"/>
            </a:xfrm>
            <a:custGeom>
              <a:avLst/>
              <a:gdLst/>
              <a:ahLst/>
              <a:cxnLst/>
              <a:rect l="l" t="t" r="r" b="b"/>
              <a:pathLst>
                <a:path w="1270" h="533" extrusionOk="0">
                  <a:moveTo>
                    <a:pt x="1270" y="232"/>
                  </a:moveTo>
                  <a:lnTo>
                    <a:pt x="1269" y="232"/>
                  </a:lnTo>
                  <a:lnTo>
                    <a:pt x="1269" y="232"/>
                  </a:lnTo>
                  <a:cubicBezTo>
                    <a:pt x="1269" y="232"/>
                    <a:pt x="1269" y="232"/>
                    <a:pt x="1270" y="232"/>
                  </a:cubicBezTo>
                  <a:close/>
                  <a:moveTo>
                    <a:pt x="416" y="1"/>
                  </a:moveTo>
                  <a:cubicBezTo>
                    <a:pt x="250" y="1"/>
                    <a:pt x="103" y="107"/>
                    <a:pt x="1" y="461"/>
                  </a:cubicBezTo>
                  <a:cubicBezTo>
                    <a:pt x="1" y="461"/>
                    <a:pt x="3" y="470"/>
                    <a:pt x="3" y="470"/>
                  </a:cubicBezTo>
                  <a:cubicBezTo>
                    <a:pt x="84" y="511"/>
                    <a:pt x="161" y="532"/>
                    <a:pt x="234" y="532"/>
                  </a:cubicBezTo>
                  <a:cubicBezTo>
                    <a:pt x="354" y="532"/>
                    <a:pt x="464" y="476"/>
                    <a:pt x="562" y="364"/>
                  </a:cubicBezTo>
                  <a:lnTo>
                    <a:pt x="1269" y="232"/>
                  </a:lnTo>
                  <a:lnTo>
                    <a:pt x="1269" y="232"/>
                  </a:lnTo>
                  <a:cubicBezTo>
                    <a:pt x="1248" y="236"/>
                    <a:pt x="1227" y="237"/>
                    <a:pt x="1205" y="237"/>
                  </a:cubicBezTo>
                  <a:cubicBezTo>
                    <a:pt x="957" y="237"/>
                    <a:pt x="665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65"/>
            <p:cNvSpPr/>
            <p:nvPr/>
          </p:nvSpPr>
          <p:spPr>
            <a:xfrm>
              <a:off x="5095950" y="473875"/>
              <a:ext cx="34350" cy="39225"/>
            </a:xfrm>
            <a:custGeom>
              <a:avLst/>
              <a:gdLst/>
              <a:ahLst/>
              <a:cxnLst/>
              <a:rect l="l" t="t" r="r" b="b"/>
              <a:pathLst>
                <a:path w="1374" h="1569" extrusionOk="0">
                  <a:moveTo>
                    <a:pt x="647" y="1"/>
                  </a:moveTo>
                  <a:cubicBezTo>
                    <a:pt x="616" y="1"/>
                    <a:pt x="584" y="2"/>
                    <a:pt x="550" y="4"/>
                  </a:cubicBezTo>
                  <a:cubicBezTo>
                    <a:pt x="0" y="42"/>
                    <a:pt x="123" y="367"/>
                    <a:pt x="144" y="685"/>
                  </a:cubicBezTo>
                  <a:cubicBezTo>
                    <a:pt x="534" y="860"/>
                    <a:pt x="894" y="1060"/>
                    <a:pt x="888" y="1568"/>
                  </a:cubicBezTo>
                  <a:cubicBezTo>
                    <a:pt x="1292" y="1335"/>
                    <a:pt x="1373" y="974"/>
                    <a:pt x="1283" y="553"/>
                  </a:cubicBezTo>
                  <a:cubicBezTo>
                    <a:pt x="1205" y="190"/>
                    <a:pt x="1039" y="1"/>
                    <a:pt x="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65"/>
            <p:cNvSpPr/>
            <p:nvPr/>
          </p:nvSpPr>
          <p:spPr>
            <a:xfrm>
              <a:off x="5089550" y="489675"/>
              <a:ext cx="35150" cy="25325"/>
            </a:xfrm>
            <a:custGeom>
              <a:avLst/>
              <a:gdLst/>
              <a:ahLst/>
              <a:cxnLst/>
              <a:rect l="l" t="t" r="r" b="b"/>
              <a:pathLst>
                <a:path w="1406" h="1013" extrusionOk="0">
                  <a:moveTo>
                    <a:pt x="560" y="0"/>
                  </a:moveTo>
                  <a:cubicBezTo>
                    <a:pt x="508" y="0"/>
                    <a:pt x="456" y="15"/>
                    <a:pt x="400" y="53"/>
                  </a:cubicBezTo>
                  <a:cubicBezTo>
                    <a:pt x="458" y="236"/>
                    <a:pt x="0" y="514"/>
                    <a:pt x="503" y="617"/>
                  </a:cubicBezTo>
                  <a:cubicBezTo>
                    <a:pt x="686" y="687"/>
                    <a:pt x="688" y="859"/>
                    <a:pt x="721" y="1012"/>
                  </a:cubicBezTo>
                  <a:lnTo>
                    <a:pt x="1143" y="936"/>
                  </a:lnTo>
                  <a:cubicBezTo>
                    <a:pt x="1057" y="625"/>
                    <a:pt x="1406" y="450"/>
                    <a:pt x="1393" y="59"/>
                  </a:cubicBezTo>
                  <a:lnTo>
                    <a:pt x="1393" y="59"/>
                  </a:lnTo>
                  <a:cubicBezTo>
                    <a:pt x="1297" y="178"/>
                    <a:pt x="1208" y="220"/>
                    <a:pt x="1123" y="220"/>
                  </a:cubicBezTo>
                  <a:cubicBezTo>
                    <a:pt x="929" y="220"/>
                    <a:pt x="756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65"/>
            <p:cNvSpPr/>
            <p:nvPr/>
          </p:nvSpPr>
          <p:spPr>
            <a:xfrm>
              <a:off x="4801575" y="861125"/>
              <a:ext cx="48175" cy="29125"/>
            </a:xfrm>
            <a:custGeom>
              <a:avLst/>
              <a:gdLst/>
              <a:ahLst/>
              <a:cxnLst/>
              <a:rect l="l" t="t" r="r" b="b"/>
              <a:pathLst>
                <a:path w="1927" h="1165" extrusionOk="0">
                  <a:moveTo>
                    <a:pt x="1067" y="0"/>
                  </a:moveTo>
                  <a:lnTo>
                    <a:pt x="1067" y="0"/>
                  </a:lnTo>
                  <a:cubicBezTo>
                    <a:pt x="1165" y="373"/>
                    <a:pt x="1071" y="457"/>
                    <a:pt x="919" y="457"/>
                  </a:cubicBezTo>
                  <a:cubicBezTo>
                    <a:pt x="795" y="457"/>
                    <a:pt x="633" y="400"/>
                    <a:pt x="506" y="400"/>
                  </a:cubicBezTo>
                  <a:cubicBezTo>
                    <a:pt x="495" y="400"/>
                    <a:pt x="485" y="401"/>
                    <a:pt x="475" y="402"/>
                  </a:cubicBezTo>
                  <a:cubicBezTo>
                    <a:pt x="470" y="402"/>
                    <a:pt x="464" y="402"/>
                    <a:pt x="458" y="402"/>
                  </a:cubicBezTo>
                  <a:cubicBezTo>
                    <a:pt x="376" y="402"/>
                    <a:pt x="273" y="356"/>
                    <a:pt x="188" y="356"/>
                  </a:cubicBezTo>
                  <a:cubicBezTo>
                    <a:pt x="109" y="356"/>
                    <a:pt x="46" y="395"/>
                    <a:pt x="26" y="545"/>
                  </a:cubicBezTo>
                  <a:cubicBezTo>
                    <a:pt x="0" y="732"/>
                    <a:pt x="39" y="940"/>
                    <a:pt x="217" y="1050"/>
                  </a:cubicBezTo>
                  <a:cubicBezTo>
                    <a:pt x="310" y="1106"/>
                    <a:pt x="407" y="1164"/>
                    <a:pt x="499" y="1164"/>
                  </a:cubicBezTo>
                  <a:cubicBezTo>
                    <a:pt x="584" y="1164"/>
                    <a:pt x="666" y="1115"/>
                    <a:pt x="735" y="968"/>
                  </a:cubicBezTo>
                  <a:cubicBezTo>
                    <a:pt x="802" y="828"/>
                    <a:pt x="904" y="743"/>
                    <a:pt x="1022" y="743"/>
                  </a:cubicBezTo>
                  <a:cubicBezTo>
                    <a:pt x="1094" y="743"/>
                    <a:pt x="1173" y="775"/>
                    <a:pt x="1254" y="845"/>
                  </a:cubicBezTo>
                  <a:cubicBezTo>
                    <a:pt x="1437" y="1004"/>
                    <a:pt x="1535" y="1091"/>
                    <a:pt x="1614" y="1091"/>
                  </a:cubicBezTo>
                  <a:cubicBezTo>
                    <a:pt x="1707" y="1091"/>
                    <a:pt x="1775" y="974"/>
                    <a:pt x="1926" y="716"/>
                  </a:cubicBezTo>
                  <a:cubicBezTo>
                    <a:pt x="1725" y="375"/>
                    <a:pt x="1549" y="5"/>
                    <a:pt x="10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65"/>
            <p:cNvSpPr/>
            <p:nvPr/>
          </p:nvSpPr>
          <p:spPr>
            <a:xfrm>
              <a:off x="4798825" y="850875"/>
              <a:ext cx="29450" cy="12025"/>
            </a:xfrm>
            <a:custGeom>
              <a:avLst/>
              <a:gdLst/>
              <a:ahLst/>
              <a:cxnLst/>
              <a:rect l="l" t="t" r="r" b="b"/>
              <a:pathLst>
                <a:path w="1178" h="481" extrusionOk="0">
                  <a:moveTo>
                    <a:pt x="229" y="0"/>
                  </a:moveTo>
                  <a:lnTo>
                    <a:pt x="1" y="199"/>
                  </a:lnTo>
                  <a:cubicBezTo>
                    <a:pt x="230" y="393"/>
                    <a:pt x="480" y="481"/>
                    <a:pt x="745" y="481"/>
                  </a:cubicBezTo>
                  <a:cubicBezTo>
                    <a:pt x="885" y="481"/>
                    <a:pt x="1029" y="456"/>
                    <a:pt x="1177" y="410"/>
                  </a:cubicBezTo>
                  <a:cubicBezTo>
                    <a:pt x="955" y="56"/>
                    <a:pt x="515" y="206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65"/>
            <p:cNvSpPr/>
            <p:nvPr/>
          </p:nvSpPr>
          <p:spPr>
            <a:xfrm>
              <a:off x="5757125" y="936875"/>
              <a:ext cx="17650" cy="12950"/>
            </a:xfrm>
            <a:custGeom>
              <a:avLst/>
              <a:gdLst/>
              <a:ahLst/>
              <a:cxnLst/>
              <a:rect l="l" t="t" r="r" b="b"/>
              <a:pathLst>
                <a:path w="706" h="518" extrusionOk="0">
                  <a:moveTo>
                    <a:pt x="560" y="1"/>
                  </a:moveTo>
                  <a:lnTo>
                    <a:pt x="1" y="107"/>
                  </a:lnTo>
                  <a:cubicBezTo>
                    <a:pt x="24" y="322"/>
                    <a:pt x="106" y="517"/>
                    <a:pt x="323" y="517"/>
                  </a:cubicBezTo>
                  <a:cubicBezTo>
                    <a:pt x="342" y="517"/>
                    <a:pt x="363" y="516"/>
                    <a:pt x="385" y="512"/>
                  </a:cubicBezTo>
                  <a:cubicBezTo>
                    <a:pt x="706" y="463"/>
                    <a:pt x="573" y="197"/>
                    <a:pt x="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65"/>
            <p:cNvSpPr/>
            <p:nvPr/>
          </p:nvSpPr>
          <p:spPr>
            <a:xfrm>
              <a:off x="4668700" y="1025050"/>
              <a:ext cx="8125" cy="5225"/>
            </a:xfrm>
            <a:custGeom>
              <a:avLst/>
              <a:gdLst/>
              <a:ahLst/>
              <a:cxnLst/>
              <a:rect l="l" t="t" r="r" b="b"/>
              <a:pathLst>
                <a:path w="325" h="209" extrusionOk="0">
                  <a:moveTo>
                    <a:pt x="0" y="1"/>
                  </a:moveTo>
                  <a:cubicBezTo>
                    <a:pt x="37" y="95"/>
                    <a:pt x="66" y="208"/>
                    <a:pt x="158" y="208"/>
                  </a:cubicBezTo>
                  <a:cubicBezTo>
                    <a:pt x="188" y="208"/>
                    <a:pt x="224" y="197"/>
                    <a:pt x="269" y="169"/>
                  </a:cubicBezTo>
                  <a:cubicBezTo>
                    <a:pt x="307" y="146"/>
                    <a:pt x="308" y="60"/>
                    <a:pt x="324" y="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65"/>
            <p:cNvSpPr/>
            <p:nvPr/>
          </p:nvSpPr>
          <p:spPr>
            <a:xfrm>
              <a:off x="5105950" y="1471525"/>
              <a:ext cx="41100" cy="53350"/>
            </a:xfrm>
            <a:custGeom>
              <a:avLst/>
              <a:gdLst/>
              <a:ahLst/>
              <a:cxnLst/>
              <a:rect l="l" t="t" r="r" b="b"/>
              <a:pathLst>
                <a:path w="1644" h="2134" extrusionOk="0">
                  <a:moveTo>
                    <a:pt x="671" y="0"/>
                  </a:moveTo>
                  <a:cubicBezTo>
                    <a:pt x="322" y="0"/>
                    <a:pt x="119" y="162"/>
                    <a:pt x="0" y="518"/>
                  </a:cubicBezTo>
                  <a:cubicBezTo>
                    <a:pt x="78" y="677"/>
                    <a:pt x="318" y="712"/>
                    <a:pt x="309" y="925"/>
                  </a:cubicBezTo>
                  <a:cubicBezTo>
                    <a:pt x="309" y="928"/>
                    <a:pt x="306" y="929"/>
                    <a:pt x="299" y="929"/>
                  </a:cubicBezTo>
                  <a:cubicBezTo>
                    <a:pt x="278" y="929"/>
                    <a:pt x="229" y="917"/>
                    <a:pt x="178" y="917"/>
                  </a:cubicBezTo>
                  <a:cubicBezTo>
                    <a:pt x="141" y="917"/>
                    <a:pt x="104" y="923"/>
                    <a:pt x="77" y="944"/>
                  </a:cubicBezTo>
                  <a:cubicBezTo>
                    <a:pt x="144" y="1424"/>
                    <a:pt x="346" y="1830"/>
                    <a:pt x="734" y="2134"/>
                  </a:cubicBezTo>
                  <a:cubicBezTo>
                    <a:pt x="1149" y="2102"/>
                    <a:pt x="1370" y="1778"/>
                    <a:pt x="1643" y="1532"/>
                  </a:cubicBezTo>
                  <a:cubicBezTo>
                    <a:pt x="1635" y="1485"/>
                    <a:pt x="1627" y="1439"/>
                    <a:pt x="1619" y="1392"/>
                  </a:cubicBezTo>
                  <a:lnTo>
                    <a:pt x="1590" y="1249"/>
                  </a:lnTo>
                  <a:cubicBezTo>
                    <a:pt x="1462" y="1197"/>
                    <a:pt x="1322" y="1192"/>
                    <a:pt x="1197" y="1137"/>
                  </a:cubicBezTo>
                  <a:cubicBezTo>
                    <a:pt x="1060" y="1079"/>
                    <a:pt x="952" y="976"/>
                    <a:pt x="997" y="826"/>
                  </a:cubicBezTo>
                  <a:cubicBezTo>
                    <a:pt x="1017" y="755"/>
                    <a:pt x="1062" y="739"/>
                    <a:pt x="1114" y="739"/>
                  </a:cubicBezTo>
                  <a:cubicBezTo>
                    <a:pt x="1156" y="739"/>
                    <a:pt x="1203" y="749"/>
                    <a:pt x="1246" y="749"/>
                  </a:cubicBezTo>
                  <a:cubicBezTo>
                    <a:pt x="1284" y="749"/>
                    <a:pt x="1320" y="741"/>
                    <a:pt x="1347" y="712"/>
                  </a:cubicBezTo>
                  <a:cubicBezTo>
                    <a:pt x="1278" y="412"/>
                    <a:pt x="1326" y="71"/>
                    <a:pt x="847" y="12"/>
                  </a:cubicBezTo>
                  <a:cubicBezTo>
                    <a:pt x="784" y="4"/>
                    <a:pt x="726" y="0"/>
                    <a:pt x="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65"/>
            <p:cNvSpPr/>
            <p:nvPr/>
          </p:nvSpPr>
          <p:spPr>
            <a:xfrm>
              <a:off x="5121450" y="1481275"/>
              <a:ext cx="24250" cy="25175"/>
            </a:xfrm>
            <a:custGeom>
              <a:avLst/>
              <a:gdLst/>
              <a:ahLst/>
              <a:cxnLst/>
              <a:rect l="l" t="t" r="r" b="b"/>
              <a:pathLst>
                <a:path w="970" h="1007" extrusionOk="0">
                  <a:moveTo>
                    <a:pt x="404" y="0"/>
                  </a:moveTo>
                  <a:cubicBezTo>
                    <a:pt x="369" y="0"/>
                    <a:pt x="326" y="22"/>
                    <a:pt x="272" y="77"/>
                  </a:cubicBezTo>
                  <a:cubicBezTo>
                    <a:pt x="91" y="260"/>
                    <a:pt x="0" y="579"/>
                    <a:pt x="292" y="820"/>
                  </a:cubicBezTo>
                  <a:cubicBezTo>
                    <a:pt x="419" y="925"/>
                    <a:pt x="546" y="1006"/>
                    <a:pt x="677" y="1006"/>
                  </a:cubicBezTo>
                  <a:cubicBezTo>
                    <a:pt x="772" y="1006"/>
                    <a:pt x="869" y="964"/>
                    <a:pt x="970" y="859"/>
                  </a:cubicBezTo>
                  <a:cubicBezTo>
                    <a:pt x="959" y="648"/>
                    <a:pt x="856" y="479"/>
                    <a:pt x="727" y="322"/>
                  </a:cubicBezTo>
                  <a:cubicBezTo>
                    <a:pt x="567" y="319"/>
                    <a:pt x="539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65"/>
            <p:cNvSpPr/>
            <p:nvPr/>
          </p:nvSpPr>
          <p:spPr>
            <a:xfrm>
              <a:off x="5102100" y="1484400"/>
              <a:ext cx="22225" cy="21600"/>
            </a:xfrm>
            <a:custGeom>
              <a:avLst/>
              <a:gdLst/>
              <a:ahLst/>
              <a:cxnLst/>
              <a:rect l="l" t="t" r="r" b="b"/>
              <a:pathLst>
                <a:path w="889" h="864" extrusionOk="0">
                  <a:moveTo>
                    <a:pt x="253" y="1"/>
                  </a:moveTo>
                  <a:cubicBezTo>
                    <a:pt x="222" y="1"/>
                    <a:pt x="189" y="2"/>
                    <a:pt x="154" y="5"/>
                  </a:cubicBezTo>
                  <a:cubicBezTo>
                    <a:pt x="1" y="179"/>
                    <a:pt x="26" y="321"/>
                    <a:pt x="231" y="429"/>
                  </a:cubicBezTo>
                  <a:cubicBezTo>
                    <a:pt x="468" y="473"/>
                    <a:pt x="348" y="844"/>
                    <a:pt x="693" y="864"/>
                  </a:cubicBezTo>
                  <a:cubicBezTo>
                    <a:pt x="602" y="513"/>
                    <a:pt x="888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0" name="Google Shape;8010;p65"/>
          <p:cNvGrpSpPr/>
          <p:nvPr/>
        </p:nvGrpSpPr>
        <p:grpSpPr>
          <a:xfrm rot="3274169">
            <a:off x="7419163" y="231791"/>
            <a:ext cx="1666437" cy="1778576"/>
            <a:chOff x="1310300" y="238100"/>
            <a:chExt cx="2000950" cy="2135600"/>
          </a:xfrm>
        </p:grpSpPr>
        <p:sp>
          <p:nvSpPr>
            <p:cNvPr id="8011" name="Google Shape;8011;p65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65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65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65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65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65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65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65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65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65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65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65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65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65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65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65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65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65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65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65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65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65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65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65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65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65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65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65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65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65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65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65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65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65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65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65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65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65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65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65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65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65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65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65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65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65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65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65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65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65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65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65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65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65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65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65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65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65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65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65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65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65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65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65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65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65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65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65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65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65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65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65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65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65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65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65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65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65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65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65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65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65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65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65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65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65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65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65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65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65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65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65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65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65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65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65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65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65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65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65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65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65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65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65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65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65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65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65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65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65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65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65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65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65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65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65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65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65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65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65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65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65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65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65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65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65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65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65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65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65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65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65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65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65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65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65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65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65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65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65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65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65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65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65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65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65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65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65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65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65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65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65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65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4" name="Google Shape;8164;p65"/>
          <p:cNvSpPr/>
          <p:nvPr/>
        </p:nvSpPr>
        <p:spPr>
          <a:xfrm>
            <a:off x="-1033250" y="2574075"/>
            <a:ext cx="3223933" cy="2347363"/>
          </a:xfrm>
          <a:custGeom>
            <a:avLst/>
            <a:gdLst/>
            <a:ahLst/>
            <a:cxnLst/>
            <a:rect l="l" t="t" r="r" b="b"/>
            <a:pathLst>
              <a:path w="108222" h="78797" extrusionOk="0">
                <a:moveTo>
                  <a:pt x="27317" y="53540"/>
                </a:moveTo>
                <a:cubicBezTo>
                  <a:pt x="27479" y="53634"/>
                  <a:pt x="27502" y="53349"/>
                  <a:pt x="27589" y="53459"/>
                </a:cubicBezTo>
                <a:cubicBezTo>
                  <a:pt x="27805" y="53752"/>
                  <a:pt x="27416" y="53594"/>
                  <a:pt x="27484" y="53826"/>
                </a:cubicBezTo>
                <a:cubicBezTo>
                  <a:pt x="27872" y="54267"/>
                  <a:pt x="28173" y="55022"/>
                  <a:pt x="28626" y="55231"/>
                </a:cubicBezTo>
                <a:cubicBezTo>
                  <a:pt x="28656" y="55304"/>
                  <a:pt x="28546" y="55343"/>
                  <a:pt x="28481" y="55393"/>
                </a:cubicBezTo>
                <a:cubicBezTo>
                  <a:pt x="28559" y="55524"/>
                  <a:pt x="28794" y="55456"/>
                  <a:pt x="28888" y="55541"/>
                </a:cubicBezTo>
                <a:cubicBezTo>
                  <a:pt x="28928" y="55576"/>
                  <a:pt x="29305" y="56296"/>
                  <a:pt x="29397" y="56530"/>
                </a:cubicBezTo>
                <a:cubicBezTo>
                  <a:pt x="29447" y="56659"/>
                  <a:pt x="29405" y="56812"/>
                  <a:pt x="29469" y="56912"/>
                </a:cubicBezTo>
                <a:cubicBezTo>
                  <a:pt x="29566" y="57068"/>
                  <a:pt x="29816" y="57120"/>
                  <a:pt x="29917" y="57246"/>
                </a:cubicBezTo>
                <a:cubicBezTo>
                  <a:pt x="30060" y="57426"/>
                  <a:pt x="30184" y="57919"/>
                  <a:pt x="30335" y="58162"/>
                </a:cubicBezTo>
                <a:cubicBezTo>
                  <a:pt x="30558" y="58517"/>
                  <a:pt x="30879" y="58724"/>
                  <a:pt x="31070" y="59134"/>
                </a:cubicBezTo>
                <a:cubicBezTo>
                  <a:pt x="31149" y="59266"/>
                  <a:pt x="30907" y="59309"/>
                  <a:pt x="30939" y="59428"/>
                </a:cubicBezTo>
                <a:cubicBezTo>
                  <a:pt x="31154" y="59776"/>
                  <a:pt x="31374" y="59833"/>
                  <a:pt x="31605" y="60227"/>
                </a:cubicBezTo>
                <a:cubicBezTo>
                  <a:pt x="31703" y="60141"/>
                  <a:pt x="31466" y="59965"/>
                  <a:pt x="31611" y="59892"/>
                </a:cubicBezTo>
                <a:cubicBezTo>
                  <a:pt x="31931" y="60118"/>
                  <a:pt x="31870" y="60527"/>
                  <a:pt x="32096" y="60866"/>
                </a:cubicBezTo>
                <a:cubicBezTo>
                  <a:pt x="32224" y="61061"/>
                  <a:pt x="32555" y="61312"/>
                  <a:pt x="32732" y="61528"/>
                </a:cubicBezTo>
                <a:cubicBezTo>
                  <a:pt x="32884" y="61719"/>
                  <a:pt x="32966" y="61982"/>
                  <a:pt x="33101" y="62159"/>
                </a:cubicBezTo>
                <a:cubicBezTo>
                  <a:pt x="33205" y="62297"/>
                  <a:pt x="33333" y="62310"/>
                  <a:pt x="33358" y="62338"/>
                </a:cubicBezTo>
                <a:cubicBezTo>
                  <a:pt x="33409" y="62399"/>
                  <a:pt x="33705" y="62840"/>
                  <a:pt x="33947" y="63051"/>
                </a:cubicBezTo>
                <a:cubicBezTo>
                  <a:pt x="34071" y="63158"/>
                  <a:pt x="34197" y="63154"/>
                  <a:pt x="34334" y="63237"/>
                </a:cubicBezTo>
                <a:cubicBezTo>
                  <a:pt x="34852" y="63563"/>
                  <a:pt x="35039" y="64106"/>
                  <a:pt x="35744" y="64567"/>
                </a:cubicBezTo>
                <a:cubicBezTo>
                  <a:pt x="35860" y="64641"/>
                  <a:pt x="35946" y="64633"/>
                  <a:pt x="36026" y="64702"/>
                </a:cubicBezTo>
                <a:cubicBezTo>
                  <a:pt x="36177" y="64841"/>
                  <a:pt x="36295" y="65044"/>
                  <a:pt x="36437" y="65176"/>
                </a:cubicBezTo>
                <a:cubicBezTo>
                  <a:pt x="37399" y="66086"/>
                  <a:pt x="38860" y="66738"/>
                  <a:pt x="39933" y="67308"/>
                </a:cubicBezTo>
                <a:cubicBezTo>
                  <a:pt x="40202" y="67454"/>
                  <a:pt x="40479" y="67633"/>
                  <a:pt x="40661" y="67693"/>
                </a:cubicBezTo>
                <a:cubicBezTo>
                  <a:pt x="40844" y="67752"/>
                  <a:pt x="40925" y="67653"/>
                  <a:pt x="41094" y="67721"/>
                </a:cubicBezTo>
                <a:cubicBezTo>
                  <a:pt x="41302" y="67806"/>
                  <a:pt x="41313" y="67867"/>
                  <a:pt x="41450" y="67937"/>
                </a:cubicBezTo>
                <a:cubicBezTo>
                  <a:pt x="41645" y="68030"/>
                  <a:pt x="41989" y="68199"/>
                  <a:pt x="42108" y="68233"/>
                </a:cubicBezTo>
                <a:cubicBezTo>
                  <a:pt x="42365" y="68303"/>
                  <a:pt x="42634" y="68186"/>
                  <a:pt x="42856" y="68258"/>
                </a:cubicBezTo>
                <a:cubicBezTo>
                  <a:pt x="43133" y="68347"/>
                  <a:pt x="43154" y="68521"/>
                  <a:pt x="43491" y="68646"/>
                </a:cubicBezTo>
                <a:cubicBezTo>
                  <a:pt x="43382" y="68608"/>
                  <a:pt x="43943" y="68755"/>
                  <a:pt x="43890" y="68748"/>
                </a:cubicBezTo>
                <a:cubicBezTo>
                  <a:pt x="44072" y="68769"/>
                  <a:pt x="44256" y="68761"/>
                  <a:pt x="44239" y="68621"/>
                </a:cubicBezTo>
                <a:cubicBezTo>
                  <a:pt x="44420" y="68608"/>
                  <a:pt x="44445" y="68853"/>
                  <a:pt x="44592" y="68914"/>
                </a:cubicBezTo>
                <a:cubicBezTo>
                  <a:pt x="44995" y="69094"/>
                  <a:pt x="46303" y="69294"/>
                  <a:pt x="47188" y="69389"/>
                </a:cubicBezTo>
                <a:cubicBezTo>
                  <a:pt x="47706" y="69461"/>
                  <a:pt x="48144" y="69384"/>
                  <a:pt x="48615" y="69427"/>
                </a:cubicBezTo>
                <a:cubicBezTo>
                  <a:pt x="49584" y="69483"/>
                  <a:pt x="50178" y="69681"/>
                  <a:pt x="51026" y="69504"/>
                </a:cubicBezTo>
                <a:cubicBezTo>
                  <a:pt x="51200" y="69469"/>
                  <a:pt x="51345" y="69351"/>
                  <a:pt x="51475" y="69347"/>
                </a:cubicBezTo>
                <a:cubicBezTo>
                  <a:pt x="51703" y="69339"/>
                  <a:pt x="51640" y="69497"/>
                  <a:pt x="51853" y="69534"/>
                </a:cubicBezTo>
                <a:cubicBezTo>
                  <a:pt x="51939" y="69548"/>
                  <a:pt x="52164" y="69434"/>
                  <a:pt x="52388" y="69419"/>
                </a:cubicBezTo>
                <a:cubicBezTo>
                  <a:pt x="52919" y="69389"/>
                  <a:pt x="53578" y="69428"/>
                  <a:pt x="53925" y="69385"/>
                </a:cubicBezTo>
                <a:cubicBezTo>
                  <a:pt x="54186" y="69355"/>
                  <a:pt x="54457" y="69245"/>
                  <a:pt x="54711" y="69200"/>
                </a:cubicBezTo>
                <a:cubicBezTo>
                  <a:pt x="54871" y="69171"/>
                  <a:pt x="55025" y="69219"/>
                  <a:pt x="55161" y="69189"/>
                </a:cubicBezTo>
                <a:cubicBezTo>
                  <a:pt x="55313" y="69156"/>
                  <a:pt x="55436" y="69066"/>
                  <a:pt x="55584" y="69041"/>
                </a:cubicBezTo>
                <a:cubicBezTo>
                  <a:pt x="56014" y="68976"/>
                  <a:pt x="56460" y="68987"/>
                  <a:pt x="56912" y="68895"/>
                </a:cubicBezTo>
                <a:cubicBezTo>
                  <a:pt x="57054" y="68863"/>
                  <a:pt x="57259" y="68737"/>
                  <a:pt x="57412" y="68704"/>
                </a:cubicBezTo>
                <a:cubicBezTo>
                  <a:pt x="57540" y="68679"/>
                  <a:pt x="57676" y="68756"/>
                  <a:pt x="57787" y="68746"/>
                </a:cubicBezTo>
                <a:cubicBezTo>
                  <a:pt x="58121" y="68708"/>
                  <a:pt x="58483" y="68584"/>
                  <a:pt x="58812" y="68450"/>
                </a:cubicBezTo>
                <a:cubicBezTo>
                  <a:pt x="59141" y="68316"/>
                  <a:pt x="59481" y="68181"/>
                  <a:pt x="59837" y="68132"/>
                </a:cubicBezTo>
                <a:cubicBezTo>
                  <a:pt x="59997" y="68107"/>
                  <a:pt x="60118" y="68168"/>
                  <a:pt x="60271" y="68127"/>
                </a:cubicBezTo>
                <a:cubicBezTo>
                  <a:pt x="60552" y="68053"/>
                  <a:pt x="60732" y="67928"/>
                  <a:pt x="61048" y="67853"/>
                </a:cubicBezTo>
                <a:cubicBezTo>
                  <a:pt x="61314" y="67789"/>
                  <a:pt x="61471" y="67619"/>
                  <a:pt x="61704" y="67531"/>
                </a:cubicBezTo>
                <a:cubicBezTo>
                  <a:pt x="61814" y="67489"/>
                  <a:pt x="61999" y="67483"/>
                  <a:pt x="62106" y="67449"/>
                </a:cubicBezTo>
                <a:cubicBezTo>
                  <a:pt x="62309" y="67387"/>
                  <a:pt x="62432" y="67236"/>
                  <a:pt x="62595" y="67177"/>
                </a:cubicBezTo>
                <a:cubicBezTo>
                  <a:pt x="62698" y="67137"/>
                  <a:pt x="62843" y="67212"/>
                  <a:pt x="62939" y="67183"/>
                </a:cubicBezTo>
                <a:cubicBezTo>
                  <a:pt x="63091" y="67136"/>
                  <a:pt x="63462" y="66887"/>
                  <a:pt x="63775" y="66748"/>
                </a:cubicBezTo>
                <a:cubicBezTo>
                  <a:pt x="63993" y="66655"/>
                  <a:pt x="64226" y="66646"/>
                  <a:pt x="64440" y="66530"/>
                </a:cubicBezTo>
                <a:cubicBezTo>
                  <a:pt x="64532" y="66478"/>
                  <a:pt x="64654" y="66345"/>
                  <a:pt x="64753" y="66307"/>
                </a:cubicBezTo>
                <a:cubicBezTo>
                  <a:pt x="64937" y="66238"/>
                  <a:pt x="65116" y="66324"/>
                  <a:pt x="65321" y="66271"/>
                </a:cubicBezTo>
                <a:cubicBezTo>
                  <a:pt x="65440" y="66240"/>
                  <a:pt x="65416" y="66158"/>
                  <a:pt x="65498" y="66112"/>
                </a:cubicBezTo>
                <a:cubicBezTo>
                  <a:pt x="65617" y="66046"/>
                  <a:pt x="65672" y="66112"/>
                  <a:pt x="65796" y="66045"/>
                </a:cubicBezTo>
                <a:cubicBezTo>
                  <a:pt x="65980" y="65945"/>
                  <a:pt x="66126" y="65861"/>
                  <a:pt x="66395" y="65752"/>
                </a:cubicBezTo>
                <a:cubicBezTo>
                  <a:pt x="66826" y="65579"/>
                  <a:pt x="67106" y="65288"/>
                  <a:pt x="67466" y="65136"/>
                </a:cubicBezTo>
                <a:cubicBezTo>
                  <a:pt x="67565" y="65096"/>
                  <a:pt x="67688" y="65152"/>
                  <a:pt x="67781" y="65129"/>
                </a:cubicBezTo>
                <a:cubicBezTo>
                  <a:pt x="68173" y="65034"/>
                  <a:pt x="68463" y="64540"/>
                  <a:pt x="68869" y="64638"/>
                </a:cubicBezTo>
                <a:cubicBezTo>
                  <a:pt x="69038" y="64420"/>
                  <a:pt x="69055" y="63933"/>
                  <a:pt x="69526" y="63976"/>
                </a:cubicBezTo>
                <a:cubicBezTo>
                  <a:pt x="69532" y="64079"/>
                  <a:pt x="69461" y="64157"/>
                  <a:pt x="69353" y="64226"/>
                </a:cubicBezTo>
                <a:cubicBezTo>
                  <a:pt x="69709" y="64332"/>
                  <a:pt x="69683" y="63895"/>
                  <a:pt x="69698" y="63729"/>
                </a:cubicBezTo>
                <a:cubicBezTo>
                  <a:pt x="70124" y="63515"/>
                  <a:pt x="70394" y="63868"/>
                  <a:pt x="70852" y="63497"/>
                </a:cubicBezTo>
                <a:cubicBezTo>
                  <a:pt x="70699" y="63328"/>
                  <a:pt x="70735" y="63398"/>
                  <a:pt x="70779" y="63223"/>
                </a:cubicBezTo>
                <a:cubicBezTo>
                  <a:pt x="71072" y="63039"/>
                  <a:pt x="71146" y="63133"/>
                  <a:pt x="71254" y="63279"/>
                </a:cubicBezTo>
                <a:cubicBezTo>
                  <a:pt x="71572" y="63210"/>
                  <a:pt x="71795" y="62992"/>
                  <a:pt x="72095" y="62826"/>
                </a:cubicBezTo>
                <a:cubicBezTo>
                  <a:pt x="72281" y="62723"/>
                  <a:pt x="72464" y="62649"/>
                  <a:pt x="72642" y="62533"/>
                </a:cubicBezTo>
                <a:cubicBezTo>
                  <a:pt x="72695" y="62497"/>
                  <a:pt x="72874" y="62495"/>
                  <a:pt x="72946" y="62448"/>
                </a:cubicBezTo>
                <a:cubicBezTo>
                  <a:pt x="73045" y="62383"/>
                  <a:pt x="73036" y="62242"/>
                  <a:pt x="73096" y="62211"/>
                </a:cubicBezTo>
                <a:cubicBezTo>
                  <a:pt x="73203" y="62160"/>
                  <a:pt x="73303" y="62227"/>
                  <a:pt x="73426" y="62193"/>
                </a:cubicBezTo>
                <a:cubicBezTo>
                  <a:pt x="73939" y="62050"/>
                  <a:pt x="74198" y="61631"/>
                  <a:pt x="74567" y="61446"/>
                </a:cubicBezTo>
                <a:cubicBezTo>
                  <a:pt x="74673" y="61394"/>
                  <a:pt x="74817" y="61452"/>
                  <a:pt x="74928" y="61418"/>
                </a:cubicBezTo>
                <a:cubicBezTo>
                  <a:pt x="75096" y="61369"/>
                  <a:pt x="75206" y="61214"/>
                  <a:pt x="75376" y="61119"/>
                </a:cubicBezTo>
                <a:cubicBezTo>
                  <a:pt x="75752" y="60914"/>
                  <a:pt x="76134" y="60966"/>
                  <a:pt x="76343" y="60671"/>
                </a:cubicBezTo>
                <a:cubicBezTo>
                  <a:pt x="76358" y="60649"/>
                  <a:pt x="76407" y="60494"/>
                  <a:pt x="76411" y="60492"/>
                </a:cubicBezTo>
                <a:cubicBezTo>
                  <a:pt x="76481" y="60453"/>
                  <a:pt x="76603" y="60529"/>
                  <a:pt x="76702" y="60519"/>
                </a:cubicBezTo>
                <a:cubicBezTo>
                  <a:pt x="76783" y="60507"/>
                  <a:pt x="77052" y="60458"/>
                  <a:pt x="77102" y="60434"/>
                </a:cubicBezTo>
                <a:cubicBezTo>
                  <a:pt x="77183" y="60395"/>
                  <a:pt x="77226" y="60236"/>
                  <a:pt x="77299" y="60214"/>
                </a:cubicBezTo>
                <a:cubicBezTo>
                  <a:pt x="77378" y="60191"/>
                  <a:pt x="77475" y="60311"/>
                  <a:pt x="77542" y="60276"/>
                </a:cubicBezTo>
                <a:cubicBezTo>
                  <a:pt x="77575" y="60258"/>
                  <a:pt x="77570" y="60105"/>
                  <a:pt x="77688" y="60085"/>
                </a:cubicBezTo>
                <a:cubicBezTo>
                  <a:pt x="77819" y="60059"/>
                  <a:pt x="77927" y="60233"/>
                  <a:pt x="78057" y="60123"/>
                </a:cubicBezTo>
                <a:cubicBezTo>
                  <a:pt x="78081" y="60104"/>
                  <a:pt x="78094" y="59970"/>
                  <a:pt x="78136" y="59961"/>
                </a:cubicBezTo>
                <a:cubicBezTo>
                  <a:pt x="78179" y="59951"/>
                  <a:pt x="78209" y="60059"/>
                  <a:pt x="78255" y="60077"/>
                </a:cubicBezTo>
                <a:cubicBezTo>
                  <a:pt x="78294" y="60092"/>
                  <a:pt x="78281" y="60002"/>
                  <a:pt x="78309" y="59995"/>
                </a:cubicBezTo>
                <a:cubicBezTo>
                  <a:pt x="78342" y="59984"/>
                  <a:pt x="78365" y="60068"/>
                  <a:pt x="78387" y="60051"/>
                </a:cubicBezTo>
                <a:cubicBezTo>
                  <a:pt x="78429" y="60019"/>
                  <a:pt x="78429" y="59906"/>
                  <a:pt x="78478" y="59895"/>
                </a:cubicBezTo>
                <a:cubicBezTo>
                  <a:pt x="78542" y="59989"/>
                  <a:pt x="78483" y="60091"/>
                  <a:pt x="78562" y="60161"/>
                </a:cubicBezTo>
                <a:cubicBezTo>
                  <a:pt x="78588" y="60166"/>
                  <a:pt x="78603" y="60147"/>
                  <a:pt x="78611" y="60115"/>
                </a:cubicBezTo>
                <a:cubicBezTo>
                  <a:pt x="78633" y="60044"/>
                  <a:pt x="78627" y="59918"/>
                  <a:pt x="78661" y="59872"/>
                </a:cubicBezTo>
                <a:cubicBezTo>
                  <a:pt x="78726" y="59831"/>
                  <a:pt x="78787" y="59987"/>
                  <a:pt x="78856" y="59990"/>
                </a:cubicBezTo>
                <a:cubicBezTo>
                  <a:pt x="78897" y="59990"/>
                  <a:pt x="78932" y="59901"/>
                  <a:pt x="78965" y="59918"/>
                </a:cubicBezTo>
                <a:cubicBezTo>
                  <a:pt x="79001" y="59937"/>
                  <a:pt x="79028" y="60087"/>
                  <a:pt x="79063" y="60121"/>
                </a:cubicBezTo>
                <a:cubicBezTo>
                  <a:pt x="79105" y="60156"/>
                  <a:pt x="79213" y="60114"/>
                  <a:pt x="79216" y="60118"/>
                </a:cubicBezTo>
                <a:cubicBezTo>
                  <a:pt x="79272" y="60148"/>
                  <a:pt x="79313" y="60249"/>
                  <a:pt x="79343" y="60257"/>
                </a:cubicBezTo>
                <a:cubicBezTo>
                  <a:pt x="79411" y="60270"/>
                  <a:pt x="79515" y="60200"/>
                  <a:pt x="79619" y="60274"/>
                </a:cubicBezTo>
                <a:cubicBezTo>
                  <a:pt x="79669" y="60312"/>
                  <a:pt x="79691" y="60433"/>
                  <a:pt x="79729" y="60428"/>
                </a:cubicBezTo>
                <a:cubicBezTo>
                  <a:pt x="79751" y="60426"/>
                  <a:pt x="79795" y="60289"/>
                  <a:pt x="79873" y="60305"/>
                </a:cubicBezTo>
                <a:cubicBezTo>
                  <a:pt x="79912" y="60313"/>
                  <a:pt x="79933" y="60438"/>
                  <a:pt x="79974" y="60464"/>
                </a:cubicBezTo>
                <a:cubicBezTo>
                  <a:pt x="80016" y="60492"/>
                  <a:pt x="80065" y="60414"/>
                  <a:pt x="80110" y="60416"/>
                </a:cubicBezTo>
                <a:cubicBezTo>
                  <a:pt x="80155" y="60422"/>
                  <a:pt x="80184" y="60462"/>
                  <a:pt x="80227" y="60494"/>
                </a:cubicBezTo>
                <a:cubicBezTo>
                  <a:pt x="80282" y="60532"/>
                  <a:pt x="80345" y="60556"/>
                  <a:pt x="80412" y="60562"/>
                </a:cubicBezTo>
                <a:cubicBezTo>
                  <a:pt x="80490" y="60563"/>
                  <a:pt x="80566" y="60585"/>
                  <a:pt x="80635" y="60624"/>
                </a:cubicBezTo>
                <a:cubicBezTo>
                  <a:pt x="80670" y="60649"/>
                  <a:pt x="80768" y="60592"/>
                  <a:pt x="80782" y="60604"/>
                </a:cubicBezTo>
                <a:cubicBezTo>
                  <a:pt x="80837" y="60655"/>
                  <a:pt x="80819" y="60853"/>
                  <a:pt x="80868" y="60922"/>
                </a:cubicBezTo>
                <a:cubicBezTo>
                  <a:pt x="80902" y="60977"/>
                  <a:pt x="81003" y="60946"/>
                  <a:pt x="81070" y="61003"/>
                </a:cubicBezTo>
                <a:cubicBezTo>
                  <a:pt x="81111" y="61039"/>
                  <a:pt x="81116" y="61103"/>
                  <a:pt x="81143" y="61182"/>
                </a:cubicBezTo>
                <a:cubicBezTo>
                  <a:pt x="81188" y="61308"/>
                  <a:pt x="81222" y="61306"/>
                  <a:pt x="81316" y="61335"/>
                </a:cubicBezTo>
                <a:cubicBezTo>
                  <a:pt x="81411" y="61357"/>
                  <a:pt x="81448" y="61498"/>
                  <a:pt x="81487" y="61494"/>
                </a:cubicBezTo>
                <a:cubicBezTo>
                  <a:pt x="81635" y="61483"/>
                  <a:pt x="81856" y="61229"/>
                  <a:pt x="81995" y="61214"/>
                </a:cubicBezTo>
                <a:cubicBezTo>
                  <a:pt x="82022" y="61057"/>
                  <a:pt x="82138" y="60938"/>
                  <a:pt x="82227" y="60792"/>
                </a:cubicBezTo>
                <a:cubicBezTo>
                  <a:pt x="82286" y="60695"/>
                  <a:pt x="82254" y="60671"/>
                  <a:pt x="82298" y="60593"/>
                </a:cubicBezTo>
                <a:cubicBezTo>
                  <a:pt x="82345" y="60512"/>
                  <a:pt x="82473" y="60362"/>
                  <a:pt x="82560" y="60109"/>
                </a:cubicBezTo>
                <a:cubicBezTo>
                  <a:pt x="82559" y="60121"/>
                  <a:pt x="82701" y="59574"/>
                  <a:pt x="82695" y="59552"/>
                </a:cubicBezTo>
                <a:cubicBezTo>
                  <a:pt x="82689" y="59528"/>
                  <a:pt x="82562" y="59412"/>
                  <a:pt x="82497" y="59378"/>
                </a:cubicBezTo>
                <a:cubicBezTo>
                  <a:pt x="82329" y="59288"/>
                  <a:pt x="82127" y="59351"/>
                  <a:pt x="82152" y="58991"/>
                </a:cubicBezTo>
                <a:cubicBezTo>
                  <a:pt x="82157" y="58921"/>
                  <a:pt x="82278" y="58723"/>
                  <a:pt x="82247" y="58579"/>
                </a:cubicBezTo>
                <a:cubicBezTo>
                  <a:pt x="82232" y="58506"/>
                  <a:pt x="82163" y="58515"/>
                  <a:pt x="82133" y="58459"/>
                </a:cubicBezTo>
                <a:cubicBezTo>
                  <a:pt x="82107" y="58410"/>
                  <a:pt x="82120" y="58321"/>
                  <a:pt x="82077" y="58290"/>
                </a:cubicBezTo>
                <a:cubicBezTo>
                  <a:pt x="81854" y="58115"/>
                  <a:pt x="81552" y="58417"/>
                  <a:pt x="81347" y="58466"/>
                </a:cubicBezTo>
                <a:cubicBezTo>
                  <a:pt x="81307" y="58676"/>
                  <a:pt x="81331" y="58600"/>
                  <a:pt x="81243" y="58795"/>
                </a:cubicBezTo>
                <a:cubicBezTo>
                  <a:pt x="81126" y="58836"/>
                  <a:pt x="81008" y="58858"/>
                  <a:pt x="80884" y="58834"/>
                </a:cubicBezTo>
                <a:cubicBezTo>
                  <a:pt x="80890" y="58486"/>
                  <a:pt x="81082" y="58271"/>
                  <a:pt x="81211" y="57780"/>
                </a:cubicBezTo>
                <a:cubicBezTo>
                  <a:pt x="81051" y="57552"/>
                  <a:pt x="80920" y="57472"/>
                  <a:pt x="80626" y="57499"/>
                </a:cubicBezTo>
                <a:cubicBezTo>
                  <a:pt x="80398" y="57522"/>
                  <a:pt x="80088" y="57594"/>
                  <a:pt x="79849" y="57662"/>
                </a:cubicBezTo>
                <a:cubicBezTo>
                  <a:pt x="79797" y="57680"/>
                  <a:pt x="79729" y="57772"/>
                  <a:pt x="79674" y="57790"/>
                </a:cubicBezTo>
                <a:cubicBezTo>
                  <a:pt x="79631" y="57803"/>
                  <a:pt x="79586" y="57761"/>
                  <a:pt x="79544" y="57779"/>
                </a:cubicBezTo>
                <a:cubicBezTo>
                  <a:pt x="79490" y="57798"/>
                  <a:pt x="79429" y="57894"/>
                  <a:pt x="79376" y="57912"/>
                </a:cubicBezTo>
                <a:cubicBezTo>
                  <a:pt x="79284" y="57947"/>
                  <a:pt x="79164" y="57947"/>
                  <a:pt x="79089" y="57975"/>
                </a:cubicBezTo>
                <a:cubicBezTo>
                  <a:pt x="78849" y="58073"/>
                  <a:pt x="78608" y="58008"/>
                  <a:pt x="78350" y="58069"/>
                </a:cubicBezTo>
                <a:cubicBezTo>
                  <a:pt x="78304" y="58082"/>
                  <a:pt x="78257" y="58100"/>
                  <a:pt x="78214" y="58120"/>
                </a:cubicBezTo>
                <a:cubicBezTo>
                  <a:pt x="78139" y="58154"/>
                  <a:pt x="78084" y="58271"/>
                  <a:pt x="78022" y="58295"/>
                </a:cubicBezTo>
                <a:cubicBezTo>
                  <a:pt x="77963" y="58316"/>
                  <a:pt x="77883" y="58243"/>
                  <a:pt x="77827" y="58265"/>
                </a:cubicBezTo>
                <a:cubicBezTo>
                  <a:pt x="77784" y="58283"/>
                  <a:pt x="77746" y="58424"/>
                  <a:pt x="77707" y="58435"/>
                </a:cubicBezTo>
                <a:cubicBezTo>
                  <a:pt x="77662" y="58443"/>
                  <a:pt x="77580" y="58341"/>
                  <a:pt x="77524" y="58338"/>
                </a:cubicBezTo>
                <a:cubicBezTo>
                  <a:pt x="77389" y="58332"/>
                  <a:pt x="77296" y="58524"/>
                  <a:pt x="77108" y="58604"/>
                </a:cubicBezTo>
                <a:cubicBezTo>
                  <a:pt x="77045" y="58632"/>
                  <a:pt x="77005" y="58561"/>
                  <a:pt x="76936" y="58590"/>
                </a:cubicBezTo>
                <a:cubicBezTo>
                  <a:pt x="76748" y="58662"/>
                  <a:pt x="76445" y="58747"/>
                  <a:pt x="76200" y="58937"/>
                </a:cubicBezTo>
                <a:cubicBezTo>
                  <a:pt x="76106" y="59011"/>
                  <a:pt x="76051" y="59140"/>
                  <a:pt x="75955" y="59188"/>
                </a:cubicBezTo>
                <a:cubicBezTo>
                  <a:pt x="75813" y="59259"/>
                  <a:pt x="75632" y="59193"/>
                  <a:pt x="75455" y="59256"/>
                </a:cubicBezTo>
                <a:cubicBezTo>
                  <a:pt x="75379" y="59283"/>
                  <a:pt x="75331" y="59378"/>
                  <a:pt x="75254" y="59422"/>
                </a:cubicBezTo>
                <a:cubicBezTo>
                  <a:pt x="75174" y="59470"/>
                  <a:pt x="75057" y="59440"/>
                  <a:pt x="75038" y="59448"/>
                </a:cubicBezTo>
                <a:cubicBezTo>
                  <a:pt x="74952" y="59483"/>
                  <a:pt x="74971" y="59560"/>
                  <a:pt x="74878" y="59601"/>
                </a:cubicBezTo>
                <a:cubicBezTo>
                  <a:pt x="74684" y="59681"/>
                  <a:pt x="74470" y="59712"/>
                  <a:pt x="74307" y="59802"/>
                </a:cubicBezTo>
                <a:cubicBezTo>
                  <a:pt x="74237" y="59840"/>
                  <a:pt x="74161" y="59958"/>
                  <a:pt x="74084" y="59990"/>
                </a:cubicBezTo>
                <a:cubicBezTo>
                  <a:pt x="73893" y="60071"/>
                  <a:pt x="73678" y="60048"/>
                  <a:pt x="73499" y="60135"/>
                </a:cubicBezTo>
                <a:cubicBezTo>
                  <a:pt x="73407" y="60179"/>
                  <a:pt x="73350" y="60272"/>
                  <a:pt x="73266" y="60332"/>
                </a:cubicBezTo>
                <a:cubicBezTo>
                  <a:pt x="73030" y="60501"/>
                  <a:pt x="72745" y="60527"/>
                  <a:pt x="72483" y="60665"/>
                </a:cubicBezTo>
                <a:cubicBezTo>
                  <a:pt x="71871" y="60987"/>
                  <a:pt x="71279" y="61408"/>
                  <a:pt x="70660" y="61642"/>
                </a:cubicBezTo>
                <a:cubicBezTo>
                  <a:pt x="70564" y="61678"/>
                  <a:pt x="70308" y="61591"/>
                  <a:pt x="70138" y="61766"/>
                </a:cubicBezTo>
                <a:cubicBezTo>
                  <a:pt x="70132" y="61772"/>
                  <a:pt x="70070" y="61867"/>
                  <a:pt x="70114" y="61858"/>
                </a:cubicBezTo>
                <a:cubicBezTo>
                  <a:pt x="70039" y="61874"/>
                  <a:pt x="69910" y="61736"/>
                  <a:pt x="69844" y="61769"/>
                </a:cubicBezTo>
                <a:cubicBezTo>
                  <a:pt x="69777" y="61801"/>
                  <a:pt x="69731" y="61971"/>
                  <a:pt x="69679" y="62014"/>
                </a:cubicBezTo>
                <a:cubicBezTo>
                  <a:pt x="69527" y="62149"/>
                  <a:pt x="69186" y="62321"/>
                  <a:pt x="68980" y="62392"/>
                </a:cubicBezTo>
                <a:cubicBezTo>
                  <a:pt x="68927" y="62410"/>
                  <a:pt x="68727" y="62371"/>
                  <a:pt x="68679" y="62397"/>
                </a:cubicBezTo>
                <a:cubicBezTo>
                  <a:pt x="68469" y="62503"/>
                  <a:pt x="68311" y="62737"/>
                  <a:pt x="68086" y="62867"/>
                </a:cubicBezTo>
                <a:cubicBezTo>
                  <a:pt x="67714" y="63085"/>
                  <a:pt x="67216" y="63166"/>
                  <a:pt x="66802" y="63384"/>
                </a:cubicBezTo>
                <a:cubicBezTo>
                  <a:pt x="66665" y="63457"/>
                  <a:pt x="66612" y="63626"/>
                  <a:pt x="66490" y="63698"/>
                </a:cubicBezTo>
                <a:cubicBezTo>
                  <a:pt x="66256" y="63835"/>
                  <a:pt x="65798" y="63838"/>
                  <a:pt x="65509" y="63960"/>
                </a:cubicBezTo>
                <a:cubicBezTo>
                  <a:pt x="65404" y="64004"/>
                  <a:pt x="65317" y="64115"/>
                  <a:pt x="65215" y="64180"/>
                </a:cubicBezTo>
                <a:cubicBezTo>
                  <a:pt x="64996" y="64317"/>
                  <a:pt x="64766" y="64321"/>
                  <a:pt x="64533" y="64432"/>
                </a:cubicBezTo>
                <a:cubicBezTo>
                  <a:pt x="64147" y="64619"/>
                  <a:pt x="63765" y="65044"/>
                  <a:pt x="63407" y="64800"/>
                </a:cubicBezTo>
                <a:cubicBezTo>
                  <a:pt x="63401" y="64463"/>
                  <a:pt x="63765" y="64641"/>
                  <a:pt x="63944" y="64555"/>
                </a:cubicBezTo>
                <a:cubicBezTo>
                  <a:pt x="64056" y="64501"/>
                  <a:pt x="64085" y="64357"/>
                  <a:pt x="64218" y="64275"/>
                </a:cubicBezTo>
                <a:cubicBezTo>
                  <a:pt x="64432" y="64146"/>
                  <a:pt x="64665" y="64153"/>
                  <a:pt x="64935" y="63933"/>
                </a:cubicBezTo>
                <a:cubicBezTo>
                  <a:pt x="65031" y="63856"/>
                  <a:pt x="65092" y="63724"/>
                  <a:pt x="65196" y="63652"/>
                </a:cubicBezTo>
                <a:cubicBezTo>
                  <a:pt x="65236" y="63624"/>
                  <a:pt x="65297" y="63679"/>
                  <a:pt x="65356" y="63650"/>
                </a:cubicBezTo>
                <a:cubicBezTo>
                  <a:pt x="65381" y="63639"/>
                  <a:pt x="65727" y="63430"/>
                  <a:pt x="65894" y="63304"/>
                </a:cubicBezTo>
                <a:cubicBezTo>
                  <a:pt x="65986" y="63236"/>
                  <a:pt x="66035" y="63095"/>
                  <a:pt x="66145" y="63023"/>
                </a:cubicBezTo>
                <a:cubicBezTo>
                  <a:pt x="66387" y="62869"/>
                  <a:pt x="66674" y="62788"/>
                  <a:pt x="66945" y="62611"/>
                </a:cubicBezTo>
                <a:cubicBezTo>
                  <a:pt x="67046" y="62545"/>
                  <a:pt x="67076" y="62419"/>
                  <a:pt x="67187" y="62330"/>
                </a:cubicBezTo>
                <a:cubicBezTo>
                  <a:pt x="67269" y="62264"/>
                  <a:pt x="67432" y="62218"/>
                  <a:pt x="67548" y="62139"/>
                </a:cubicBezTo>
                <a:cubicBezTo>
                  <a:pt x="67753" y="62000"/>
                  <a:pt x="67896" y="61754"/>
                  <a:pt x="68107" y="61609"/>
                </a:cubicBezTo>
                <a:cubicBezTo>
                  <a:pt x="68328" y="61452"/>
                  <a:pt x="68576" y="61392"/>
                  <a:pt x="68807" y="61232"/>
                </a:cubicBezTo>
                <a:cubicBezTo>
                  <a:pt x="68926" y="61149"/>
                  <a:pt x="68975" y="61018"/>
                  <a:pt x="69090" y="60923"/>
                </a:cubicBezTo>
                <a:cubicBezTo>
                  <a:pt x="69183" y="60846"/>
                  <a:pt x="69322" y="60820"/>
                  <a:pt x="69433" y="60737"/>
                </a:cubicBezTo>
                <a:cubicBezTo>
                  <a:pt x="69512" y="60679"/>
                  <a:pt x="69552" y="60547"/>
                  <a:pt x="69654" y="60460"/>
                </a:cubicBezTo>
                <a:cubicBezTo>
                  <a:pt x="69764" y="60367"/>
                  <a:pt x="69912" y="60359"/>
                  <a:pt x="69994" y="60277"/>
                </a:cubicBezTo>
                <a:cubicBezTo>
                  <a:pt x="70039" y="60232"/>
                  <a:pt x="70027" y="60116"/>
                  <a:pt x="70096" y="60065"/>
                </a:cubicBezTo>
                <a:cubicBezTo>
                  <a:pt x="70467" y="59791"/>
                  <a:pt x="70999" y="59518"/>
                  <a:pt x="71380" y="59376"/>
                </a:cubicBezTo>
                <a:cubicBezTo>
                  <a:pt x="71533" y="59320"/>
                  <a:pt x="71705" y="59345"/>
                  <a:pt x="71828" y="59294"/>
                </a:cubicBezTo>
                <a:cubicBezTo>
                  <a:pt x="71955" y="59244"/>
                  <a:pt x="71937" y="59164"/>
                  <a:pt x="72015" y="59119"/>
                </a:cubicBezTo>
                <a:cubicBezTo>
                  <a:pt x="72194" y="59015"/>
                  <a:pt x="72259" y="59104"/>
                  <a:pt x="72320" y="59036"/>
                </a:cubicBezTo>
                <a:cubicBezTo>
                  <a:pt x="72383" y="58963"/>
                  <a:pt x="72513" y="58602"/>
                  <a:pt x="72507" y="58474"/>
                </a:cubicBezTo>
                <a:cubicBezTo>
                  <a:pt x="72499" y="58325"/>
                  <a:pt x="72339" y="58219"/>
                  <a:pt x="72372" y="58078"/>
                </a:cubicBezTo>
                <a:cubicBezTo>
                  <a:pt x="72393" y="57996"/>
                  <a:pt x="72433" y="57949"/>
                  <a:pt x="72473" y="57871"/>
                </a:cubicBezTo>
                <a:cubicBezTo>
                  <a:pt x="72547" y="57722"/>
                  <a:pt x="72567" y="57722"/>
                  <a:pt x="72790" y="57554"/>
                </a:cubicBezTo>
                <a:cubicBezTo>
                  <a:pt x="72864" y="57498"/>
                  <a:pt x="72852" y="57406"/>
                  <a:pt x="72943" y="57324"/>
                </a:cubicBezTo>
                <a:cubicBezTo>
                  <a:pt x="73014" y="57258"/>
                  <a:pt x="73139" y="57260"/>
                  <a:pt x="73208" y="57192"/>
                </a:cubicBezTo>
                <a:cubicBezTo>
                  <a:pt x="73300" y="57100"/>
                  <a:pt x="73291" y="56997"/>
                  <a:pt x="73380" y="56878"/>
                </a:cubicBezTo>
                <a:cubicBezTo>
                  <a:pt x="73425" y="56819"/>
                  <a:pt x="73539" y="56829"/>
                  <a:pt x="73590" y="56776"/>
                </a:cubicBezTo>
                <a:cubicBezTo>
                  <a:pt x="73631" y="56734"/>
                  <a:pt x="73690" y="56567"/>
                  <a:pt x="73763" y="56467"/>
                </a:cubicBezTo>
                <a:cubicBezTo>
                  <a:pt x="73842" y="56357"/>
                  <a:pt x="73913" y="56215"/>
                  <a:pt x="73983" y="55987"/>
                </a:cubicBezTo>
                <a:cubicBezTo>
                  <a:pt x="73991" y="55959"/>
                  <a:pt x="73918" y="55890"/>
                  <a:pt x="73927" y="55861"/>
                </a:cubicBezTo>
                <a:cubicBezTo>
                  <a:pt x="73946" y="55792"/>
                  <a:pt x="74091" y="55774"/>
                  <a:pt x="74107" y="55704"/>
                </a:cubicBezTo>
                <a:cubicBezTo>
                  <a:pt x="74119" y="55658"/>
                  <a:pt x="74026" y="55462"/>
                  <a:pt x="74049" y="55429"/>
                </a:cubicBezTo>
                <a:cubicBezTo>
                  <a:pt x="74098" y="55361"/>
                  <a:pt x="74250" y="55348"/>
                  <a:pt x="74416" y="55273"/>
                </a:cubicBezTo>
                <a:cubicBezTo>
                  <a:pt x="74550" y="55213"/>
                  <a:pt x="74644" y="55098"/>
                  <a:pt x="74754" y="55060"/>
                </a:cubicBezTo>
                <a:cubicBezTo>
                  <a:pt x="74958" y="54985"/>
                  <a:pt x="75197" y="55000"/>
                  <a:pt x="75425" y="54806"/>
                </a:cubicBezTo>
                <a:cubicBezTo>
                  <a:pt x="75480" y="54762"/>
                  <a:pt x="75554" y="54621"/>
                  <a:pt x="75586" y="54607"/>
                </a:cubicBezTo>
                <a:cubicBezTo>
                  <a:pt x="75627" y="54589"/>
                  <a:pt x="75674" y="54707"/>
                  <a:pt x="75731" y="54702"/>
                </a:cubicBezTo>
                <a:cubicBezTo>
                  <a:pt x="75967" y="54689"/>
                  <a:pt x="76352" y="54352"/>
                  <a:pt x="76694" y="54351"/>
                </a:cubicBezTo>
                <a:cubicBezTo>
                  <a:pt x="76762" y="54348"/>
                  <a:pt x="76914" y="54438"/>
                  <a:pt x="76966" y="54428"/>
                </a:cubicBezTo>
                <a:cubicBezTo>
                  <a:pt x="77062" y="54408"/>
                  <a:pt x="77094" y="54283"/>
                  <a:pt x="77181" y="54239"/>
                </a:cubicBezTo>
                <a:cubicBezTo>
                  <a:pt x="77346" y="54169"/>
                  <a:pt x="77517" y="54243"/>
                  <a:pt x="77732" y="54214"/>
                </a:cubicBezTo>
                <a:cubicBezTo>
                  <a:pt x="77773" y="54208"/>
                  <a:pt x="77813" y="54200"/>
                  <a:pt x="77854" y="54190"/>
                </a:cubicBezTo>
                <a:cubicBezTo>
                  <a:pt x="78050" y="54149"/>
                  <a:pt x="78231" y="54077"/>
                  <a:pt x="78417" y="54068"/>
                </a:cubicBezTo>
                <a:cubicBezTo>
                  <a:pt x="78558" y="54066"/>
                  <a:pt x="78692" y="54181"/>
                  <a:pt x="78822" y="54188"/>
                </a:cubicBezTo>
                <a:cubicBezTo>
                  <a:pt x="78906" y="54194"/>
                  <a:pt x="78927" y="54120"/>
                  <a:pt x="79017" y="54110"/>
                </a:cubicBezTo>
                <a:cubicBezTo>
                  <a:pt x="79103" y="54101"/>
                  <a:pt x="79191" y="54188"/>
                  <a:pt x="79265" y="54182"/>
                </a:cubicBezTo>
                <a:cubicBezTo>
                  <a:pt x="79449" y="54171"/>
                  <a:pt x="79635" y="54055"/>
                  <a:pt x="79814" y="54062"/>
                </a:cubicBezTo>
                <a:cubicBezTo>
                  <a:pt x="80263" y="54061"/>
                  <a:pt x="80715" y="54333"/>
                  <a:pt x="81038" y="54000"/>
                </a:cubicBezTo>
                <a:cubicBezTo>
                  <a:pt x="81161" y="53992"/>
                  <a:pt x="81166" y="54253"/>
                  <a:pt x="81236" y="54316"/>
                </a:cubicBezTo>
                <a:cubicBezTo>
                  <a:pt x="81295" y="54366"/>
                  <a:pt x="81414" y="54326"/>
                  <a:pt x="81478" y="54366"/>
                </a:cubicBezTo>
                <a:cubicBezTo>
                  <a:pt x="81494" y="54376"/>
                  <a:pt x="81582" y="54530"/>
                  <a:pt x="81589" y="54534"/>
                </a:cubicBezTo>
                <a:cubicBezTo>
                  <a:pt x="81649" y="54555"/>
                  <a:pt x="81756" y="54446"/>
                  <a:pt x="81816" y="54445"/>
                </a:cubicBezTo>
                <a:cubicBezTo>
                  <a:pt x="82129" y="54448"/>
                  <a:pt x="82471" y="54664"/>
                  <a:pt x="82779" y="54803"/>
                </a:cubicBezTo>
                <a:cubicBezTo>
                  <a:pt x="82865" y="54840"/>
                  <a:pt x="82907" y="54764"/>
                  <a:pt x="82998" y="54803"/>
                </a:cubicBezTo>
                <a:cubicBezTo>
                  <a:pt x="83041" y="54823"/>
                  <a:pt x="83047" y="54897"/>
                  <a:pt x="83120" y="54921"/>
                </a:cubicBezTo>
                <a:cubicBezTo>
                  <a:pt x="83154" y="54931"/>
                  <a:pt x="83256" y="54842"/>
                  <a:pt x="83315" y="54849"/>
                </a:cubicBezTo>
                <a:cubicBezTo>
                  <a:pt x="83432" y="54863"/>
                  <a:pt x="83414" y="54963"/>
                  <a:pt x="83483" y="54989"/>
                </a:cubicBezTo>
                <a:cubicBezTo>
                  <a:pt x="83502" y="54996"/>
                  <a:pt x="83629" y="54967"/>
                  <a:pt x="83704" y="55002"/>
                </a:cubicBezTo>
                <a:cubicBezTo>
                  <a:pt x="83994" y="55145"/>
                  <a:pt x="84272" y="55373"/>
                  <a:pt x="84552" y="55550"/>
                </a:cubicBezTo>
                <a:cubicBezTo>
                  <a:pt x="84624" y="55593"/>
                  <a:pt x="84748" y="55567"/>
                  <a:pt x="84819" y="55608"/>
                </a:cubicBezTo>
                <a:cubicBezTo>
                  <a:pt x="85050" y="55738"/>
                  <a:pt x="85255" y="55997"/>
                  <a:pt x="85485" y="56146"/>
                </a:cubicBezTo>
                <a:cubicBezTo>
                  <a:pt x="85709" y="56276"/>
                  <a:pt x="85942" y="56305"/>
                  <a:pt x="86102" y="56455"/>
                </a:cubicBezTo>
                <a:cubicBezTo>
                  <a:pt x="86199" y="56546"/>
                  <a:pt x="86237" y="56711"/>
                  <a:pt x="86331" y="56777"/>
                </a:cubicBezTo>
                <a:cubicBezTo>
                  <a:pt x="86445" y="56856"/>
                  <a:pt x="86751" y="56762"/>
                  <a:pt x="86839" y="56977"/>
                </a:cubicBezTo>
                <a:cubicBezTo>
                  <a:pt x="86846" y="56994"/>
                  <a:pt x="86792" y="57111"/>
                  <a:pt x="86798" y="57119"/>
                </a:cubicBezTo>
                <a:cubicBezTo>
                  <a:pt x="86850" y="57194"/>
                  <a:pt x="86916" y="57118"/>
                  <a:pt x="86967" y="57165"/>
                </a:cubicBezTo>
                <a:cubicBezTo>
                  <a:pt x="87354" y="57502"/>
                  <a:pt x="87947" y="58200"/>
                  <a:pt x="88398" y="58504"/>
                </a:cubicBezTo>
                <a:cubicBezTo>
                  <a:pt x="88454" y="58542"/>
                  <a:pt x="88536" y="58528"/>
                  <a:pt x="88564" y="58570"/>
                </a:cubicBezTo>
                <a:cubicBezTo>
                  <a:pt x="88627" y="58663"/>
                  <a:pt x="88554" y="58829"/>
                  <a:pt x="88613" y="58908"/>
                </a:cubicBezTo>
                <a:cubicBezTo>
                  <a:pt x="88690" y="59011"/>
                  <a:pt x="88837" y="59054"/>
                  <a:pt x="88930" y="59140"/>
                </a:cubicBezTo>
                <a:cubicBezTo>
                  <a:pt x="89020" y="59222"/>
                  <a:pt x="88982" y="59283"/>
                  <a:pt x="89033" y="59346"/>
                </a:cubicBezTo>
                <a:cubicBezTo>
                  <a:pt x="89137" y="59483"/>
                  <a:pt x="89201" y="59498"/>
                  <a:pt x="89293" y="59634"/>
                </a:cubicBezTo>
                <a:cubicBezTo>
                  <a:pt x="89361" y="59735"/>
                  <a:pt x="89446" y="59694"/>
                  <a:pt x="89494" y="59754"/>
                </a:cubicBezTo>
                <a:cubicBezTo>
                  <a:pt x="89599" y="59890"/>
                  <a:pt x="89635" y="60049"/>
                  <a:pt x="89733" y="60140"/>
                </a:cubicBezTo>
                <a:cubicBezTo>
                  <a:pt x="89846" y="60244"/>
                  <a:pt x="90039" y="60283"/>
                  <a:pt x="90126" y="60398"/>
                </a:cubicBezTo>
                <a:cubicBezTo>
                  <a:pt x="90190" y="60478"/>
                  <a:pt x="90150" y="60609"/>
                  <a:pt x="90197" y="60704"/>
                </a:cubicBezTo>
                <a:cubicBezTo>
                  <a:pt x="90380" y="61085"/>
                  <a:pt x="90798" y="61501"/>
                  <a:pt x="90996" y="61884"/>
                </a:cubicBezTo>
                <a:cubicBezTo>
                  <a:pt x="91039" y="61965"/>
                  <a:pt x="91143" y="61971"/>
                  <a:pt x="91151" y="61985"/>
                </a:cubicBezTo>
                <a:cubicBezTo>
                  <a:pt x="91199" y="62059"/>
                  <a:pt x="91138" y="62177"/>
                  <a:pt x="91169" y="62254"/>
                </a:cubicBezTo>
                <a:cubicBezTo>
                  <a:pt x="91203" y="62342"/>
                  <a:pt x="91279" y="62299"/>
                  <a:pt x="91323" y="62357"/>
                </a:cubicBezTo>
                <a:cubicBezTo>
                  <a:pt x="91383" y="62438"/>
                  <a:pt x="91330" y="62609"/>
                  <a:pt x="91338" y="62624"/>
                </a:cubicBezTo>
                <a:cubicBezTo>
                  <a:pt x="91364" y="62669"/>
                  <a:pt x="91474" y="62685"/>
                  <a:pt x="91522" y="62779"/>
                </a:cubicBezTo>
                <a:cubicBezTo>
                  <a:pt x="91684" y="63102"/>
                  <a:pt x="91943" y="63736"/>
                  <a:pt x="92117" y="64119"/>
                </a:cubicBezTo>
                <a:cubicBezTo>
                  <a:pt x="92305" y="64516"/>
                  <a:pt x="92634" y="64878"/>
                  <a:pt x="92789" y="65291"/>
                </a:cubicBezTo>
                <a:cubicBezTo>
                  <a:pt x="92843" y="65435"/>
                  <a:pt x="92813" y="65587"/>
                  <a:pt x="92866" y="65719"/>
                </a:cubicBezTo>
                <a:cubicBezTo>
                  <a:pt x="92958" y="65954"/>
                  <a:pt x="93135" y="66165"/>
                  <a:pt x="93225" y="66402"/>
                </a:cubicBezTo>
                <a:cubicBezTo>
                  <a:pt x="93270" y="66516"/>
                  <a:pt x="93231" y="66668"/>
                  <a:pt x="93263" y="66781"/>
                </a:cubicBezTo>
                <a:cubicBezTo>
                  <a:pt x="93365" y="67131"/>
                  <a:pt x="93640" y="67409"/>
                  <a:pt x="93732" y="67736"/>
                </a:cubicBezTo>
                <a:cubicBezTo>
                  <a:pt x="93768" y="67858"/>
                  <a:pt x="93725" y="68005"/>
                  <a:pt x="93759" y="68115"/>
                </a:cubicBezTo>
                <a:cubicBezTo>
                  <a:pt x="93819" y="68302"/>
                  <a:pt x="93939" y="68466"/>
                  <a:pt x="94003" y="68651"/>
                </a:cubicBezTo>
                <a:cubicBezTo>
                  <a:pt x="94068" y="68839"/>
                  <a:pt x="94050" y="69074"/>
                  <a:pt x="94117" y="69245"/>
                </a:cubicBezTo>
                <a:cubicBezTo>
                  <a:pt x="94159" y="69352"/>
                  <a:pt x="94256" y="69369"/>
                  <a:pt x="94272" y="69434"/>
                </a:cubicBezTo>
                <a:cubicBezTo>
                  <a:pt x="94291" y="69512"/>
                  <a:pt x="94191" y="69570"/>
                  <a:pt x="94215" y="69651"/>
                </a:cubicBezTo>
                <a:cubicBezTo>
                  <a:pt x="94266" y="69824"/>
                  <a:pt x="94403" y="70038"/>
                  <a:pt x="94462" y="70248"/>
                </a:cubicBezTo>
                <a:cubicBezTo>
                  <a:pt x="94546" y="70538"/>
                  <a:pt x="94543" y="70791"/>
                  <a:pt x="94828" y="70987"/>
                </a:cubicBezTo>
                <a:cubicBezTo>
                  <a:pt x="95077" y="70984"/>
                  <a:pt x="94972" y="70745"/>
                  <a:pt x="95023" y="70722"/>
                </a:cubicBezTo>
                <a:cubicBezTo>
                  <a:pt x="95169" y="70657"/>
                  <a:pt x="95108" y="70863"/>
                  <a:pt x="95344" y="70789"/>
                </a:cubicBezTo>
                <a:cubicBezTo>
                  <a:pt x="95419" y="70532"/>
                  <a:pt x="95572" y="70341"/>
                  <a:pt x="95575" y="70056"/>
                </a:cubicBezTo>
                <a:cubicBezTo>
                  <a:pt x="95576" y="69963"/>
                  <a:pt x="95479" y="69868"/>
                  <a:pt x="95461" y="69778"/>
                </a:cubicBezTo>
                <a:cubicBezTo>
                  <a:pt x="95443" y="69687"/>
                  <a:pt x="95512" y="69566"/>
                  <a:pt x="95498" y="69501"/>
                </a:cubicBezTo>
                <a:cubicBezTo>
                  <a:pt x="95462" y="69328"/>
                  <a:pt x="95330" y="69200"/>
                  <a:pt x="95310" y="69056"/>
                </a:cubicBezTo>
                <a:cubicBezTo>
                  <a:pt x="95283" y="68859"/>
                  <a:pt x="95387" y="68619"/>
                  <a:pt x="95349" y="68447"/>
                </a:cubicBezTo>
                <a:cubicBezTo>
                  <a:pt x="95306" y="68266"/>
                  <a:pt x="95070" y="68291"/>
                  <a:pt x="95086" y="68033"/>
                </a:cubicBezTo>
                <a:cubicBezTo>
                  <a:pt x="95088" y="67995"/>
                  <a:pt x="95069" y="67907"/>
                  <a:pt x="95074" y="67838"/>
                </a:cubicBezTo>
                <a:cubicBezTo>
                  <a:pt x="95081" y="67737"/>
                  <a:pt x="95174" y="67631"/>
                  <a:pt x="95160" y="67529"/>
                </a:cubicBezTo>
                <a:cubicBezTo>
                  <a:pt x="95121" y="67264"/>
                  <a:pt x="94903" y="66887"/>
                  <a:pt x="94773" y="66564"/>
                </a:cubicBezTo>
                <a:cubicBezTo>
                  <a:pt x="94672" y="66304"/>
                  <a:pt x="94421" y="65657"/>
                  <a:pt x="94284" y="65305"/>
                </a:cubicBezTo>
                <a:cubicBezTo>
                  <a:pt x="94367" y="65305"/>
                  <a:pt x="94486" y="65411"/>
                  <a:pt x="94520" y="65458"/>
                </a:cubicBezTo>
                <a:cubicBezTo>
                  <a:pt x="94587" y="65548"/>
                  <a:pt x="94577" y="65732"/>
                  <a:pt x="94602" y="65761"/>
                </a:cubicBezTo>
                <a:cubicBezTo>
                  <a:pt x="94730" y="65914"/>
                  <a:pt x="94987" y="65941"/>
                  <a:pt x="95095" y="66131"/>
                </a:cubicBezTo>
                <a:cubicBezTo>
                  <a:pt x="94889" y="66457"/>
                  <a:pt x="95137" y="66414"/>
                  <a:pt x="95279" y="66659"/>
                </a:cubicBezTo>
                <a:cubicBezTo>
                  <a:pt x="95310" y="66714"/>
                  <a:pt x="95318" y="66955"/>
                  <a:pt x="95429" y="67133"/>
                </a:cubicBezTo>
                <a:cubicBezTo>
                  <a:pt x="95491" y="67233"/>
                  <a:pt x="95613" y="67264"/>
                  <a:pt x="95686" y="67354"/>
                </a:cubicBezTo>
                <a:cubicBezTo>
                  <a:pt x="95831" y="67539"/>
                  <a:pt x="95927" y="67907"/>
                  <a:pt x="96066" y="68198"/>
                </a:cubicBezTo>
                <a:cubicBezTo>
                  <a:pt x="96106" y="68285"/>
                  <a:pt x="96222" y="68375"/>
                  <a:pt x="96250" y="68454"/>
                </a:cubicBezTo>
                <a:cubicBezTo>
                  <a:pt x="96387" y="68821"/>
                  <a:pt x="96370" y="69265"/>
                  <a:pt x="96510" y="69615"/>
                </a:cubicBezTo>
                <a:cubicBezTo>
                  <a:pt x="96592" y="69810"/>
                  <a:pt x="96689" y="70056"/>
                  <a:pt x="96757" y="70245"/>
                </a:cubicBezTo>
                <a:cubicBezTo>
                  <a:pt x="96786" y="70321"/>
                  <a:pt x="96914" y="70423"/>
                  <a:pt x="96932" y="70508"/>
                </a:cubicBezTo>
                <a:cubicBezTo>
                  <a:pt x="96951" y="70600"/>
                  <a:pt x="96882" y="70755"/>
                  <a:pt x="96913" y="70844"/>
                </a:cubicBezTo>
                <a:cubicBezTo>
                  <a:pt x="97009" y="71139"/>
                  <a:pt x="97305" y="71461"/>
                  <a:pt x="97392" y="71783"/>
                </a:cubicBezTo>
                <a:cubicBezTo>
                  <a:pt x="97416" y="71870"/>
                  <a:pt x="97334" y="71976"/>
                  <a:pt x="97341" y="72062"/>
                </a:cubicBezTo>
                <a:cubicBezTo>
                  <a:pt x="97416" y="72840"/>
                  <a:pt x="98061" y="74049"/>
                  <a:pt x="98214" y="74943"/>
                </a:cubicBezTo>
                <a:cubicBezTo>
                  <a:pt x="98249" y="75123"/>
                  <a:pt x="98294" y="75242"/>
                  <a:pt x="98340" y="75417"/>
                </a:cubicBezTo>
                <a:cubicBezTo>
                  <a:pt x="98387" y="75604"/>
                  <a:pt x="98324" y="75832"/>
                  <a:pt x="98355" y="76045"/>
                </a:cubicBezTo>
                <a:cubicBezTo>
                  <a:pt x="98392" y="76327"/>
                  <a:pt x="98509" y="76630"/>
                  <a:pt x="98549" y="76881"/>
                </a:cubicBezTo>
                <a:cubicBezTo>
                  <a:pt x="98575" y="77040"/>
                  <a:pt x="98499" y="77239"/>
                  <a:pt x="98518" y="77389"/>
                </a:cubicBezTo>
                <a:cubicBezTo>
                  <a:pt x="98530" y="77497"/>
                  <a:pt x="98616" y="77501"/>
                  <a:pt x="98635" y="77613"/>
                </a:cubicBezTo>
                <a:cubicBezTo>
                  <a:pt x="98650" y="77707"/>
                  <a:pt x="98587" y="77735"/>
                  <a:pt x="98605" y="77808"/>
                </a:cubicBezTo>
                <a:cubicBezTo>
                  <a:pt x="98630" y="77911"/>
                  <a:pt x="98719" y="77922"/>
                  <a:pt x="98720" y="78034"/>
                </a:cubicBezTo>
                <a:cubicBezTo>
                  <a:pt x="98723" y="78157"/>
                  <a:pt x="98609" y="78311"/>
                  <a:pt x="98653" y="78420"/>
                </a:cubicBezTo>
                <a:cubicBezTo>
                  <a:pt x="98725" y="78597"/>
                  <a:pt x="98960" y="78768"/>
                  <a:pt x="99071" y="78779"/>
                </a:cubicBezTo>
                <a:cubicBezTo>
                  <a:pt x="99259" y="78797"/>
                  <a:pt x="99202" y="78579"/>
                  <a:pt x="99364" y="78475"/>
                </a:cubicBezTo>
                <a:cubicBezTo>
                  <a:pt x="99385" y="78462"/>
                  <a:pt x="99556" y="78525"/>
                  <a:pt x="99648" y="78486"/>
                </a:cubicBezTo>
                <a:cubicBezTo>
                  <a:pt x="99680" y="78473"/>
                  <a:pt x="99669" y="78366"/>
                  <a:pt x="99692" y="78352"/>
                </a:cubicBezTo>
                <a:cubicBezTo>
                  <a:pt x="99715" y="78337"/>
                  <a:pt x="99816" y="78346"/>
                  <a:pt x="99828" y="78327"/>
                </a:cubicBezTo>
                <a:cubicBezTo>
                  <a:pt x="99928" y="78150"/>
                  <a:pt x="99808" y="77887"/>
                  <a:pt x="99821" y="77562"/>
                </a:cubicBezTo>
                <a:cubicBezTo>
                  <a:pt x="99828" y="77387"/>
                  <a:pt x="99923" y="77221"/>
                  <a:pt x="99920" y="77028"/>
                </a:cubicBezTo>
                <a:cubicBezTo>
                  <a:pt x="99920" y="76854"/>
                  <a:pt x="99895" y="76642"/>
                  <a:pt x="99867" y="76459"/>
                </a:cubicBezTo>
                <a:cubicBezTo>
                  <a:pt x="99749" y="75622"/>
                  <a:pt x="99508" y="74864"/>
                  <a:pt x="99398" y="74299"/>
                </a:cubicBezTo>
                <a:cubicBezTo>
                  <a:pt x="99379" y="74199"/>
                  <a:pt x="99293" y="74212"/>
                  <a:pt x="99282" y="74134"/>
                </a:cubicBezTo>
                <a:cubicBezTo>
                  <a:pt x="99268" y="74043"/>
                  <a:pt x="99361" y="73919"/>
                  <a:pt x="99346" y="73853"/>
                </a:cubicBezTo>
                <a:cubicBezTo>
                  <a:pt x="99311" y="73695"/>
                  <a:pt x="99172" y="73505"/>
                  <a:pt x="99119" y="73327"/>
                </a:cubicBezTo>
                <a:cubicBezTo>
                  <a:pt x="99082" y="73195"/>
                  <a:pt x="99003" y="72913"/>
                  <a:pt x="98954" y="72783"/>
                </a:cubicBezTo>
                <a:cubicBezTo>
                  <a:pt x="98908" y="72655"/>
                  <a:pt x="99018" y="72461"/>
                  <a:pt x="98820" y="72361"/>
                </a:cubicBezTo>
                <a:cubicBezTo>
                  <a:pt x="98815" y="72358"/>
                  <a:pt x="98670" y="72338"/>
                  <a:pt x="98671" y="72343"/>
                </a:cubicBezTo>
                <a:cubicBezTo>
                  <a:pt x="98634" y="72238"/>
                  <a:pt x="98701" y="72057"/>
                  <a:pt x="98685" y="71941"/>
                </a:cubicBezTo>
                <a:cubicBezTo>
                  <a:pt x="98568" y="70935"/>
                  <a:pt x="97748" y="68973"/>
                  <a:pt x="97329" y="67990"/>
                </a:cubicBezTo>
                <a:cubicBezTo>
                  <a:pt x="97286" y="67886"/>
                  <a:pt x="97081" y="67603"/>
                  <a:pt x="97064" y="67553"/>
                </a:cubicBezTo>
                <a:cubicBezTo>
                  <a:pt x="97036" y="67467"/>
                  <a:pt x="97128" y="67357"/>
                  <a:pt x="97085" y="67266"/>
                </a:cubicBezTo>
                <a:cubicBezTo>
                  <a:pt x="97030" y="67151"/>
                  <a:pt x="96922" y="67190"/>
                  <a:pt x="96855" y="67092"/>
                </a:cubicBezTo>
                <a:cubicBezTo>
                  <a:pt x="96834" y="67062"/>
                  <a:pt x="96857" y="66919"/>
                  <a:pt x="96814" y="66832"/>
                </a:cubicBezTo>
                <a:cubicBezTo>
                  <a:pt x="96762" y="66732"/>
                  <a:pt x="96693" y="66741"/>
                  <a:pt x="96643" y="66632"/>
                </a:cubicBezTo>
                <a:cubicBezTo>
                  <a:pt x="96585" y="66509"/>
                  <a:pt x="96698" y="66485"/>
                  <a:pt x="96658" y="66344"/>
                </a:cubicBezTo>
                <a:cubicBezTo>
                  <a:pt x="96635" y="66266"/>
                  <a:pt x="96490" y="66155"/>
                  <a:pt x="96460" y="66088"/>
                </a:cubicBezTo>
                <a:cubicBezTo>
                  <a:pt x="96169" y="65456"/>
                  <a:pt x="95883" y="64656"/>
                  <a:pt x="95600" y="64106"/>
                </a:cubicBezTo>
                <a:cubicBezTo>
                  <a:pt x="95551" y="64015"/>
                  <a:pt x="95429" y="63954"/>
                  <a:pt x="95386" y="63862"/>
                </a:cubicBezTo>
                <a:cubicBezTo>
                  <a:pt x="95358" y="63799"/>
                  <a:pt x="95424" y="63643"/>
                  <a:pt x="95385" y="63572"/>
                </a:cubicBezTo>
                <a:cubicBezTo>
                  <a:pt x="95326" y="63469"/>
                  <a:pt x="95157" y="63462"/>
                  <a:pt x="95108" y="63364"/>
                </a:cubicBezTo>
                <a:cubicBezTo>
                  <a:pt x="95058" y="63266"/>
                  <a:pt x="95118" y="63142"/>
                  <a:pt x="95070" y="63021"/>
                </a:cubicBezTo>
                <a:cubicBezTo>
                  <a:pt x="95032" y="62924"/>
                  <a:pt x="94947" y="62925"/>
                  <a:pt x="94883" y="62835"/>
                </a:cubicBezTo>
                <a:cubicBezTo>
                  <a:pt x="94820" y="62746"/>
                  <a:pt x="94860" y="62667"/>
                  <a:pt x="94846" y="62638"/>
                </a:cubicBezTo>
                <a:cubicBezTo>
                  <a:pt x="94800" y="62540"/>
                  <a:pt x="94659" y="62468"/>
                  <a:pt x="94624" y="62401"/>
                </a:cubicBezTo>
                <a:cubicBezTo>
                  <a:pt x="94576" y="62308"/>
                  <a:pt x="94624" y="62151"/>
                  <a:pt x="94577" y="62059"/>
                </a:cubicBezTo>
                <a:cubicBezTo>
                  <a:pt x="94521" y="61949"/>
                  <a:pt x="94381" y="61904"/>
                  <a:pt x="94351" y="61827"/>
                </a:cubicBezTo>
                <a:cubicBezTo>
                  <a:pt x="94317" y="61741"/>
                  <a:pt x="94351" y="61563"/>
                  <a:pt x="94299" y="61484"/>
                </a:cubicBezTo>
                <a:cubicBezTo>
                  <a:pt x="94215" y="61357"/>
                  <a:pt x="94057" y="61316"/>
                  <a:pt x="93941" y="61189"/>
                </a:cubicBezTo>
                <a:cubicBezTo>
                  <a:pt x="93728" y="60954"/>
                  <a:pt x="93464" y="60537"/>
                  <a:pt x="93300" y="60250"/>
                </a:cubicBezTo>
                <a:cubicBezTo>
                  <a:pt x="93246" y="60159"/>
                  <a:pt x="93228" y="60026"/>
                  <a:pt x="93172" y="59955"/>
                </a:cubicBezTo>
                <a:cubicBezTo>
                  <a:pt x="93078" y="59837"/>
                  <a:pt x="92978" y="59867"/>
                  <a:pt x="92877" y="59781"/>
                </a:cubicBezTo>
                <a:cubicBezTo>
                  <a:pt x="92679" y="59620"/>
                  <a:pt x="92638" y="59388"/>
                  <a:pt x="92496" y="59281"/>
                </a:cubicBezTo>
                <a:cubicBezTo>
                  <a:pt x="92443" y="59100"/>
                  <a:pt x="92697" y="59242"/>
                  <a:pt x="92676" y="59062"/>
                </a:cubicBezTo>
                <a:cubicBezTo>
                  <a:pt x="92565" y="58981"/>
                  <a:pt x="92424" y="58955"/>
                  <a:pt x="92331" y="58852"/>
                </a:cubicBezTo>
                <a:cubicBezTo>
                  <a:pt x="92235" y="58744"/>
                  <a:pt x="92248" y="58542"/>
                  <a:pt x="92162" y="58421"/>
                </a:cubicBezTo>
                <a:cubicBezTo>
                  <a:pt x="92099" y="58335"/>
                  <a:pt x="91956" y="58240"/>
                  <a:pt x="91863" y="58176"/>
                </a:cubicBezTo>
                <a:cubicBezTo>
                  <a:pt x="91768" y="58112"/>
                  <a:pt x="91606" y="58085"/>
                  <a:pt x="91557" y="58027"/>
                </a:cubicBezTo>
                <a:cubicBezTo>
                  <a:pt x="91479" y="57942"/>
                  <a:pt x="91517" y="57716"/>
                  <a:pt x="91457" y="57611"/>
                </a:cubicBezTo>
                <a:cubicBezTo>
                  <a:pt x="91346" y="57406"/>
                  <a:pt x="90910" y="57322"/>
                  <a:pt x="91128" y="57052"/>
                </a:cubicBezTo>
                <a:cubicBezTo>
                  <a:pt x="91088" y="56933"/>
                  <a:pt x="90941" y="57022"/>
                  <a:pt x="90855" y="56965"/>
                </a:cubicBezTo>
                <a:cubicBezTo>
                  <a:pt x="90617" y="56801"/>
                  <a:pt x="90442" y="56473"/>
                  <a:pt x="90179" y="56487"/>
                </a:cubicBezTo>
                <a:cubicBezTo>
                  <a:pt x="89958" y="56345"/>
                  <a:pt x="90321" y="56165"/>
                  <a:pt x="90093" y="56029"/>
                </a:cubicBezTo>
                <a:cubicBezTo>
                  <a:pt x="89985" y="56299"/>
                  <a:pt x="89883" y="55938"/>
                  <a:pt x="89860" y="55909"/>
                </a:cubicBezTo>
                <a:cubicBezTo>
                  <a:pt x="89812" y="55850"/>
                  <a:pt x="89666" y="55818"/>
                  <a:pt x="89674" y="55832"/>
                </a:cubicBezTo>
                <a:cubicBezTo>
                  <a:pt x="89629" y="55761"/>
                  <a:pt x="89685" y="55671"/>
                  <a:pt x="89623" y="55605"/>
                </a:cubicBezTo>
                <a:cubicBezTo>
                  <a:pt x="89150" y="55075"/>
                  <a:pt x="88462" y="54658"/>
                  <a:pt x="87974" y="54226"/>
                </a:cubicBezTo>
                <a:cubicBezTo>
                  <a:pt x="87896" y="54161"/>
                  <a:pt x="87835" y="54230"/>
                  <a:pt x="87778" y="54178"/>
                </a:cubicBezTo>
                <a:cubicBezTo>
                  <a:pt x="87702" y="54108"/>
                  <a:pt x="87664" y="53945"/>
                  <a:pt x="87591" y="53888"/>
                </a:cubicBezTo>
                <a:cubicBezTo>
                  <a:pt x="87355" y="53704"/>
                  <a:pt x="86814" y="53546"/>
                  <a:pt x="86595" y="53203"/>
                </a:cubicBezTo>
                <a:cubicBezTo>
                  <a:pt x="86632" y="53089"/>
                  <a:pt x="86701" y="53113"/>
                  <a:pt x="86774" y="53145"/>
                </a:cubicBezTo>
                <a:cubicBezTo>
                  <a:pt x="86800" y="53097"/>
                  <a:pt x="86663" y="52960"/>
                  <a:pt x="86583" y="52960"/>
                </a:cubicBezTo>
                <a:cubicBezTo>
                  <a:pt x="86537" y="52961"/>
                  <a:pt x="86436" y="53112"/>
                  <a:pt x="86427" y="53109"/>
                </a:cubicBezTo>
                <a:cubicBezTo>
                  <a:pt x="86303" y="53083"/>
                  <a:pt x="85823" y="52882"/>
                  <a:pt x="85749" y="52758"/>
                </a:cubicBezTo>
                <a:cubicBezTo>
                  <a:pt x="85675" y="52635"/>
                  <a:pt x="85577" y="52670"/>
                  <a:pt x="85464" y="52617"/>
                </a:cubicBezTo>
                <a:cubicBezTo>
                  <a:pt x="85416" y="52596"/>
                  <a:pt x="85438" y="52525"/>
                  <a:pt x="85376" y="52503"/>
                </a:cubicBezTo>
                <a:cubicBezTo>
                  <a:pt x="85141" y="52427"/>
                  <a:pt x="84874" y="52388"/>
                  <a:pt x="84707" y="52285"/>
                </a:cubicBezTo>
                <a:cubicBezTo>
                  <a:pt x="84617" y="52232"/>
                  <a:pt x="84546" y="52083"/>
                  <a:pt x="84460" y="52041"/>
                </a:cubicBezTo>
                <a:cubicBezTo>
                  <a:pt x="84209" y="51917"/>
                  <a:pt x="83929" y="52044"/>
                  <a:pt x="83737" y="51780"/>
                </a:cubicBezTo>
                <a:cubicBezTo>
                  <a:pt x="83776" y="51600"/>
                  <a:pt x="83922" y="51655"/>
                  <a:pt x="84049" y="51667"/>
                </a:cubicBezTo>
                <a:cubicBezTo>
                  <a:pt x="84000" y="51359"/>
                  <a:pt x="83684" y="51489"/>
                  <a:pt x="83517" y="51414"/>
                </a:cubicBezTo>
                <a:cubicBezTo>
                  <a:pt x="83401" y="51369"/>
                  <a:pt x="83407" y="51265"/>
                  <a:pt x="83305" y="51209"/>
                </a:cubicBezTo>
                <a:cubicBezTo>
                  <a:pt x="83226" y="51167"/>
                  <a:pt x="83023" y="51249"/>
                  <a:pt x="82862" y="51082"/>
                </a:cubicBezTo>
                <a:cubicBezTo>
                  <a:pt x="82761" y="51561"/>
                  <a:pt x="83386" y="51258"/>
                  <a:pt x="83454" y="51611"/>
                </a:cubicBezTo>
                <a:cubicBezTo>
                  <a:pt x="83038" y="51790"/>
                  <a:pt x="82731" y="51429"/>
                  <a:pt x="82336" y="51311"/>
                </a:cubicBezTo>
                <a:cubicBezTo>
                  <a:pt x="81924" y="51171"/>
                  <a:pt x="81348" y="51112"/>
                  <a:pt x="80954" y="50988"/>
                </a:cubicBezTo>
                <a:cubicBezTo>
                  <a:pt x="80807" y="50941"/>
                  <a:pt x="80660" y="50789"/>
                  <a:pt x="80517" y="50794"/>
                </a:cubicBezTo>
                <a:cubicBezTo>
                  <a:pt x="80540" y="50792"/>
                  <a:pt x="80377" y="51323"/>
                  <a:pt x="80382" y="50854"/>
                </a:cubicBezTo>
                <a:cubicBezTo>
                  <a:pt x="80094" y="50823"/>
                  <a:pt x="80426" y="51034"/>
                  <a:pt x="80354" y="51197"/>
                </a:cubicBezTo>
                <a:cubicBezTo>
                  <a:pt x="80023" y="51180"/>
                  <a:pt x="80022" y="50572"/>
                  <a:pt x="79476" y="50734"/>
                </a:cubicBezTo>
                <a:cubicBezTo>
                  <a:pt x="79439" y="50746"/>
                  <a:pt x="79344" y="50871"/>
                  <a:pt x="79344" y="50871"/>
                </a:cubicBezTo>
                <a:cubicBezTo>
                  <a:pt x="79269" y="50874"/>
                  <a:pt x="79232" y="50746"/>
                  <a:pt x="79149" y="50730"/>
                </a:cubicBezTo>
                <a:cubicBezTo>
                  <a:pt x="79011" y="50700"/>
                  <a:pt x="78975" y="50810"/>
                  <a:pt x="78890" y="50800"/>
                </a:cubicBezTo>
                <a:cubicBezTo>
                  <a:pt x="78779" y="50787"/>
                  <a:pt x="78686" y="50694"/>
                  <a:pt x="78560" y="50676"/>
                </a:cubicBezTo>
                <a:cubicBezTo>
                  <a:pt x="78200" y="50616"/>
                  <a:pt x="77818" y="50752"/>
                  <a:pt x="77425" y="50835"/>
                </a:cubicBezTo>
                <a:cubicBezTo>
                  <a:pt x="77225" y="50889"/>
                  <a:pt x="77021" y="50923"/>
                  <a:pt x="76814" y="50941"/>
                </a:cubicBezTo>
                <a:cubicBezTo>
                  <a:pt x="76828" y="50715"/>
                  <a:pt x="77102" y="50557"/>
                  <a:pt x="77388" y="50539"/>
                </a:cubicBezTo>
                <a:cubicBezTo>
                  <a:pt x="77444" y="50536"/>
                  <a:pt x="77500" y="50539"/>
                  <a:pt x="77556" y="50550"/>
                </a:cubicBezTo>
                <a:cubicBezTo>
                  <a:pt x="77511" y="50273"/>
                  <a:pt x="77749" y="50207"/>
                  <a:pt x="77546" y="49858"/>
                </a:cubicBezTo>
                <a:cubicBezTo>
                  <a:pt x="78056" y="49574"/>
                  <a:pt x="78634" y="49757"/>
                  <a:pt x="79144" y="49764"/>
                </a:cubicBezTo>
                <a:cubicBezTo>
                  <a:pt x="79369" y="49772"/>
                  <a:pt x="79324" y="49651"/>
                  <a:pt x="79496" y="49633"/>
                </a:cubicBezTo>
                <a:cubicBezTo>
                  <a:pt x="79637" y="49617"/>
                  <a:pt x="79656" y="49770"/>
                  <a:pt x="79703" y="49774"/>
                </a:cubicBezTo>
                <a:cubicBezTo>
                  <a:pt x="79793" y="49778"/>
                  <a:pt x="79861" y="49666"/>
                  <a:pt x="79988" y="49651"/>
                </a:cubicBezTo>
                <a:cubicBezTo>
                  <a:pt x="80203" y="49626"/>
                  <a:pt x="80611" y="49621"/>
                  <a:pt x="80766" y="49645"/>
                </a:cubicBezTo>
                <a:cubicBezTo>
                  <a:pt x="81343" y="49707"/>
                  <a:pt x="81680" y="49947"/>
                  <a:pt x="82061" y="49633"/>
                </a:cubicBezTo>
                <a:cubicBezTo>
                  <a:pt x="82309" y="49842"/>
                  <a:pt x="82596" y="50001"/>
                  <a:pt x="82904" y="50101"/>
                </a:cubicBezTo>
                <a:cubicBezTo>
                  <a:pt x="83025" y="50139"/>
                  <a:pt x="83116" y="50092"/>
                  <a:pt x="83259" y="50123"/>
                </a:cubicBezTo>
                <a:cubicBezTo>
                  <a:pt x="83415" y="50154"/>
                  <a:pt x="83581" y="50294"/>
                  <a:pt x="83712" y="50324"/>
                </a:cubicBezTo>
                <a:cubicBezTo>
                  <a:pt x="83758" y="50335"/>
                  <a:pt x="83877" y="50239"/>
                  <a:pt x="83952" y="50254"/>
                </a:cubicBezTo>
                <a:cubicBezTo>
                  <a:pt x="83933" y="50250"/>
                  <a:pt x="84202" y="50343"/>
                  <a:pt x="84152" y="50321"/>
                </a:cubicBezTo>
                <a:cubicBezTo>
                  <a:pt x="84280" y="50379"/>
                  <a:pt x="84412" y="50425"/>
                  <a:pt x="84550" y="50456"/>
                </a:cubicBezTo>
                <a:cubicBezTo>
                  <a:pt x="84640" y="50471"/>
                  <a:pt x="84734" y="50593"/>
                  <a:pt x="84724" y="50591"/>
                </a:cubicBezTo>
                <a:cubicBezTo>
                  <a:pt x="84861" y="50617"/>
                  <a:pt x="84944" y="50536"/>
                  <a:pt x="85034" y="50565"/>
                </a:cubicBezTo>
                <a:cubicBezTo>
                  <a:pt x="85142" y="50598"/>
                  <a:pt x="85218" y="50701"/>
                  <a:pt x="85334" y="50756"/>
                </a:cubicBezTo>
                <a:cubicBezTo>
                  <a:pt x="85490" y="50829"/>
                  <a:pt x="85662" y="50823"/>
                  <a:pt x="85812" y="50886"/>
                </a:cubicBezTo>
                <a:cubicBezTo>
                  <a:pt x="86021" y="50984"/>
                  <a:pt x="86130" y="51057"/>
                  <a:pt x="86384" y="51150"/>
                </a:cubicBezTo>
                <a:cubicBezTo>
                  <a:pt x="86558" y="51210"/>
                  <a:pt x="86806" y="51286"/>
                  <a:pt x="86979" y="51369"/>
                </a:cubicBezTo>
                <a:cubicBezTo>
                  <a:pt x="87091" y="51429"/>
                  <a:pt x="87072" y="51509"/>
                  <a:pt x="87192" y="51564"/>
                </a:cubicBezTo>
                <a:cubicBezTo>
                  <a:pt x="87439" y="51681"/>
                  <a:pt x="87757" y="51713"/>
                  <a:pt x="87990" y="51862"/>
                </a:cubicBezTo>
                <a:cubicBezTo>
                  <a:pt x="88506" y="52174"/>
                  <a:pt x="89001" y="52537"/>
                  <a:pt x="89568" y="52912"/>
                </a:cubicBezTo>
                <a:cubicBezTo>
                  <a:pt x="89807" y="53062"/>
                  <a:pt x="90111" y="53237"/>
                  <a:pt x="90331" y="53412"/>
                </a:cubicBezTo>
                <a:cubicBezTo>
                  <a:pt x="90507" y="53548"/>
                  <a:pt x="90560" y="53705"/>
                  <a:pt x="90716" y="53820"/>
                </a:cubicBezTo>
                <a:cubicBezTo>
                  <a:pt x="90962" y="53999"/>
                  <a:pt x="91254" y="54123"/>
                  <a:pt x="91487" y="54315"/>
                </a:cubicBezTo>
                <a:cubicBezTo>
                  <a:pt x="91643" y="54442"/>
                  <a:pt x="91702" y="54598"/>
                  <a:pt x="91847" y="54744"/>
                </a:cubicBezTo>
                <a:cubicBezTo>
                  <a:pt x="92206" y="55091"/>
                  <a:pt x="92620" y="55347"/>
                  <a:pt x="92917" y="55731"/>
                </a:cubicBezTo>
                <a:cubicBezTo>
                  <a:pt x="93027" y="55879"/>
                  <a:pt x="93190" y="56026"/>
                  <a:pt x="93335" y="56192"/>
                </a:cubicBezTo>
                <a:cubicBezTo>
                  <a:pt x="93458" y="56330"/>
                  <a:pt x="93549" y="56552"/>
                  <a:pt x="93645" y="56654"/>
                </a:cubicBezTo>
                <a:cubicBezTo>
                  <a:pt x="93750" y="56768"/>
                  <a:pt x="93954" y="56807"/>
                  <a:pt x="94061" y="56933"/>
                </a:cubicBezTo>
                <a:cubicBezTo>
                  <a:pt x="94147" y="57038"/>
                  <a:pt x="94146" y="57126"/>
                  <a:pt x="94223" y="57245"/>
                </a:cubicBezTo>
                <a:cubicBezTo>
                  <a:pt x="94360" y="57452"/>
                  <a:pt x="94586" y="57582"/>
                  <a:pt x="94785" y="57850"/>
                </a:cubicBezTo>
                <a:cubicBezTo>
                  <a:pt x="94923" y="58032"/>
                  <a:pt x="94977" y="58274"/>
                  <a:pt x="95099" y="58386"/>
                </a:cubicBezTo>
                <a:cubicBezTo>
                  <a:pt x="95175" y="58453"/>
                  <a:pt x="95406" y="58469"/>
                  <a:pt x="95467" y="58542"/>
                </a:cubicBezTo>
                <a:cubicBezTo>
                  <a:pt x="95560" y="58650"/>
                  <a:pt x="95534" y="58835"/>
                  <a:pt x="95593" y="58956"/>
                </a:cubicBezTo>
                <a:cubicBezTo>
                  <a:pt x="95649" y="59072"/>
                  <a:pt x="95762" y="59085"/>
                  <a:pt x="95843" y="59199"/>
                </a:cubicBezTo>
                <a:cubicBezTo>
                  <a:pt x="96102" y="59565"/>
                  <a:pt x="96201" y="60099"/>
                  <a:pt x="96473" y="60411"/>
                </a:cubicBezTo>
                <a:cubicBezTo>
                  <a:pt x="96590" y="60547"/>
                  <a:pt x="96822" y="60608"/>
                  <a:pt x="96937" y="60763"/>
                </a:cubicBezTo>
                <a:cubicBezTo>
                  <a:pt x="96995" y="60844"/>
                  <a:pt x="97156" y="61213"/>
                  <a:pt x="97261" y="61439"/>
                </a:cubicBezTo>
                <a:cubicBezTo>
                  <a:pt x="97544" y="62073"/>
                  <a:pt x="97766" y="62702"/>
                  <a:pt x="98121" y="63272"/>
                </a:cubicBezTo>
                <a:cubicBezTo>
                  <a:pt x="98276" y="63517"/>
                  <a:pt x="98427" y="63896"/>
                  <a:pt x="98674" y="64194"/>
                </a:cubicBezTo>
                <a:cubicBezTo>
                  <a:pt x="98910" y="64139"/>
                  <a:pt x="98659" y="63909"/>
                  <a:pt x="98647" y="63832"/>
                </a:cubicBezTo>
                <a:cubicBezTo>
                  <a:pt x="98627" y="63701"/>
                  <a:pt x="98662" y="63590"/>
                  <a:pt x="98615" y="63468"/>
                </a:cubicBezTo>
                <a:cubicBezTo>
                  <a:pt x="98563" y="63341"/>
                  <a:pt x="98441" y="63265"/>
                  <a:pt x="98365" y="63143"/>
                </a:cubicBezTo>
                <a:cubicBezTo>
                  <a:pt x="98294" y="63030"/>
                  <a:pt x="98314" y="62899"/>
                  <a:pt x="98237" y="62752"/>
                </a:cubicBezTo>
                <a:cubicBezTo>
                  <a:pt x="98182" y="62649"/>
                  <a:pt x="98084" y="62666"/>
                  <a:pt x="98045" y="62547"/>
                </a:cubicBezTo>
                <a:cubicBezTo>
                  <a:pt x="97972" y="62319"/>
                  <a:pt x="98161" y="62088"/>
                  <a:pt x="97931" y="61913"/>
                </a:cubicBezTo>
                <a:cubicBezTo>
                  <a:pt x="98268" y="61817"/>
                  <a:pt x="98069" y="62221"/>
                  <a:pt x="98163" y="62330"/>
                </a:cubicBezTo>
                <a:cubicBezTo>
                  <a:pt x="98163" y="62330"/>
                  <a:pt x="98323" y="62369"/>
                  <a:pt x="98348" y="62382"/>
                </a:cubicBezTo>
                <a:cubicBezTo>
                  <a:pt x="98438" y="62430"/>
                  <a:pt x="98618" y="62584"/>
                  <a:pt x="98757" y="62704"/>
                </a:cubicBezTo>
                <a:cubicBezTo>
                  <a:pt x="98713" y="62222"/>
                  <a:pt x="98221" y="61907"/>
                  <a:pt x="98001" y="61482"/>
                </a:cubicBezTo>
                <a:cubicBezTo>
                  <a:pt x="97922" y="61327"/>
                  <a:pt x="98001" y="61133"/>
                  <a:pt x="97939" y="60962"/>
                </a:cubicBezTo>
                <a:cubicBezTo>
                  <a:pt x="97928" y="60932"/>
                  <a:pt x="97813" y="60881"/>
                  <a:pt x="97774" y="60818"/>
                </a:cubicBezTo>
                <a:cubicBezTo>
                  <a:pt x="97691" y="60689"/>
                  <a:pt x="97553" y="60258"/>
                  <a:pt x="97364" y="60014"/>
                </a:cubicBezTo>
                <a:cubicBezTo>
                  <a:pt x="97220" y="59824"/>
                  <a:pt x="97154" y="59669"/>
                  <a:pt x="96991" y="59428"/>
                </a:cubicBezTo>
                <a:cubicBezTo>
                  <a:pt x="96802" y="59147"/>
                  <a:pt x="96450" y="58949"/>
                  <a:pt x="96657" y="58558"/>
                </a:cubicBezTo>
                <a:cubicBezTo>
                  <a:pt x="96549" y="58413"/>
                  <a:pt x="96378" y="58627"/>
                  <a:pt x="96272" y="58482"/>
                </a:cubicBezTo>
                <a:cubicBezTo>
                  <a:pt x="96033" y="57859"/>
                  <a:pt x="95528" y="57450"/>
                  <a:pt x="95144" y="56958"/>
                </a:cubicBezTo>
                <a:cubicBezTo>
                  <a:pt x="94913" y="56667"/>
                  <a:pt x="94598" y="56259"/>
                  <a:pt x="94287" y="55918"/>
                </a:cubicBezTo>
                <a:cubicBezTo>
                  <a:pt x="94028" y="55630"/>
                  <a:pt x="93898" y="55181"/>
                  <a:pt x="93627" y="54876"/>
                </a:cubicBezTo>
                <a:cubicBezTo>
                  <a:pt x="93479" y="54714"/>
                  <a:pt x="93256" y="54536"/>
                  <a:pt x="93076" y="54403"/>
                </a:cubicBezTo>
                <a:cubicBezTo>
                  <a:pt x="92954" y="54315"/>
                  <a:pt x="92772" y="54288"/>
                  <a:pt x="92670" y="54196"/>
                </a:cubicBezTo>
                <a:cubicBezTo>
                  <a:pt x="92550" y="54092"/>
                  <a:pt x="92526" y="53882"/>
                  <a:pt x="92400" y="53747"/>
                </a:cubicBezTo>
                <a:cubicBezTo>
                  <a:pt x="92291" y="53627"/>
                  <a:pt x="92223" y="53668"/>
                  <a:pt x="92139" y="53602"/>
                </a:cubicBezTo>
                <a:cubicBezTo>
                  <a:pt x="92011" y="53499"/>
                  <a:pt x="91883" y="53099"/>
                  <a:pt x="91707" y="53213"/>
                </a:cubicBezTo>
                <a:cubicBezTo>
                  <a:pt x="91692" y="53222"/>
                  <a:pt x="91629" y="53320"/>
                  <a:pt x="91616" y="53316"/>
                </a:cubicBezTo>
                <a:cubicBezTo>
                  <a:pt x="91253" y="53215"/>
                  <a:pt x="91124" y="52851"/>
                  <a:pt x="91065" y="52497"/>
                </a:cubicBezTo>
                <a:cubicBezTo>
                  <a:pt x="90929" y="52492"/>
                  <a:pt x="90771" y="52340"/>
                  <a:pt x="90666" y="52532"/>
                </a:cubicBezTo>
                <a:cubicBezTo>
                  <a:pt x="90785" y="52307"/>
                  <a:pt x="90480" y="52311"/>
                  <a:pt x="90361" y="52208"/>
                </a:cubicBezTo>
                <a:cubicBezTo>
                  <a:pt x="90344" y="52195"/>
                  <a:pt x="90359" y="52094"/>
                  <a:pt x="90283" y="52067"/>
                </a:cubicBezTo>
                <a:cubicBezTo>
                  <a:pt x="90115" y="52008"/>
                  <a:pt x="90216" y="52067"/>
                  <a:pt x="90082" y="52090"/>
                </a:cubicBezTo>
                <a:cubicBezTo>
                  <a:pt x="89900" y="52125"/>
                  <a:pt x="89843" y="51894"/>
                  <a:pt x="89604" y="51747"/>
                </a:cubicBezTo>
                <a:cubicBezTo>
                  <a:pt x="89590" y="51612"/>
                  <a:pt x="89851" y="51686"/>
                  <a:pt x="89635" y="51439"/>
                </a:cubicBezTo>
                <a:cubicBezTo>
                  <a:pt x="89416" y="51348"/>
                  <a:pt x="89415" y="51543"/>
                  <a:pt x="89480" y="51666"/>
                </a:cubicBezTo>
                <a:cubicBezTo>
                  <a:pt x="89259" y="51408"/>
                  <a:pt x="88934" y="51186"/>
                  <a:pt x="88622" y="50953"/>
                </a:cubicBezTo>
                <a:cubicBezTo>
                  <a:pt x="88485" y="50848"/>
                  <a:pt x="88320" y="50866"/>
                  <a:pt x="88270" y="50819"/>
                </a:cubicBezTo>
                <a:cubicBezTo>
                  <a:pt x="88190" y="50752"/>
                  <a:pt x="88135" y="50514"/>
                  <a:pt x="88047" y="50460"/>
                </a:cubicBezTo>
                <a:cubicBezTo>
                  <a:pt x="87866" y="50337"/>
                  <a:pt x="87180" y="50012"/>
                  <a:pt x="87062" y="50254"/>
                </a:cubicBezTo>
                <a:cubicBezTo>
                  <a:pt x="86946" y="50215"/>
                  <a:pt x="86932" y="49973"/>
                  <a:pt x="86820" y="49902"/>
                </a:cubicBezTo>
                <a:cubicBezTo>
                  <a:pt x="86735" y="49848"/>
                  <a:pt x="86537" y="49904"/>
                  <a:pt x="86421" y="49873"/>
                </a:cubicBezTo>
                <a:cubicBezTo>
                  <a:pt x="86284" y="49837"/>
                  <a:pt x="86115" y="49723"/>
                  <a:pt x="85945" y="49662"/>
                </a:cubicBezTo>
                <a:cubicBezTo>
                  <a:pt x="85697" y="49583"/>
                  <a:pt x="85407" y="49580"/>
                  <a:pt x="85202" y="49517"/>
                </a:cubicBezTo>
                <a:cubicBezTo>
                  <a:pt x="85045" y="49469"/>
                  <a:pt x="85047" y="49388"/>
                  <a:pt x="84946" y="49349"/>
                </a:cubicBezTo>
                <a:cubicBezTo>
                  <a:pt x="84707" y="49260"/>
                  <a:pt x="84410" y="49261"/>
                  <a:pt x="84216" y="49176"/>
                </a:cubicBezTo>
                <a:cubicBezTo>
                  <a:pt x="84095" y="49128"/>
                  <a:pt x="84012" y="48976"/>
                  <a:pt x="83896" y="48939"/>
                </a:cubicBezTo>
                <a:cubicBezTo>
                  <a:pt x="83780" y="48901"/>
                  <a:pt x="83691" y="49006"/>
                  <a:pt x="83569" y="48990"/>
                </a:cubicBezTo>
                <a:cubicBezTo>
                  <a:pt x="83488" y="48973"/>
                  <a:pt x="83159" y="48845"/>
                  <a:pt x="82928" y="48758"/>
                </a:cubicBezTo>
                <a:cubicBezTo>
                  <a:pt x="82656" y="48648"/>
                  <a:pt x="82422" y="48392"/>
                  <a:pt x="82114" y="48518"/>
                </a:cubicBezTo>
                <a:cubicBezTo>
                  <a:pt x="82083" y="48639"/>
                  <a:pt x="82180" y="48679"/>
                  <a:pt x="82140" y="48804"/>
                </a:cubicBezTo>
                <a:cubicBezTo>
                  <a:pt x="81830" y="48511"/>
                  <a:pt x="81262" y="48822"/>
                  <a:pt x="80871" y="48614"/>
                </a:cubicBezTo>
                <a:cubicBezTo>
                  <a:pt x="80620" y="48484"/>
                  <a:pt x="80974" y="48347"/>
                  <a:pt x="80594" y="48309"/>
                </a:cubicBezTo>
                <a:cubicBezTo>
                  <a:pt x="80572" y="48497"/>
                  <a:pt x="80709" y="48457"/>
                  <a:pt x="80571" y="48585"/>
                </a:cubicBezTo>
                <a:cubicBezTo>
                  <a:pt x="80151" y="48685"/>
                  <a:pt x="79726" y="48338"/>
                  <a:pt x="79368" y="48317"/>
                </a:cubicBezTo>
                <a:cubicBezTo>
                  <a:pt x="79232" y="48297"/>
                  <a:pt x="78591" y="48453"/>
                  <a:pt x="78383" y="48473"/>
                </a:cubicBezTo>
                <a:cubicBezTo>
                  <a:pt x="78225" y="48484"/>
                  <a:pt x="78034" y="48503"/>
                  <a:pt x="77854" y="48509"/>
                </a:cubicBezTo>
                <a:cubicBezTo>
                  <a:pt x="77743" y="48510"/>
                  <a:pt x="77564" y="48456"/>
                  <a:pt x="77469" y="48478"/>
                </a:cubicBezTo>
                <a:cubicBezTo>
                  <a:pt x="77317" y="48514"/>
                  <a:pt x="77334" y="48607"/>
                  <a:pt x="77259" y="48638"/>
                </a:cubicBezTo>
                <a:cubicBezTo>
                  <a:pt x="77223" y="48650"/>
                  <a:pt x="77186" y="48656"/>
                  <a:pt x="77147" y="48656"/>
                </a:cubicBezTo>
                <a:cubicBezTo>
                  <a:pt x="77055" y="48659"/>
                  <a:pt x="76946" y="48648"/>
                  <a:pt x="76885" y="48691"/>
                </a:cubicBezTo>
                <a:cubicBezTo>
                  <a:pt x="76756" y="48779"/>
                  <a:pt x="76795" y="49085"/>
                  <a:pt x="76559" y="49023"/>
                </a:cubicBezTo>
                <a:cubicBezTo>
                  <a:pt x="76496" y="48978"/>
                  <a:pt x="76700" y="48570"/>
                  <a:pt x="76266" y="48656"/>
                </a:cubicBezTo>
                <a:cubicBezTo>
                  <a:pt x="75941" y="48769"/>
                  <a:pt x="76449" y="49051"/>
                  <a:pt x="76121" y="49104"/>
                </a:cubicBezTo>
                <a:cubicBezTo>
                  <a:pt x="75779" y="49170"/>
                  <a:pt x="76180" y="48990"/>
                  <a:pt x="76069" y="48834"/>
                </a:cubicBezTo>
                <a:cubicBezTo>
                  <a:pt x="75778" y="48823"/>
                  <a:pt x="75859" y="49029"/>
                  <a:pt x="75743" y="49116"/>
                </a:cubicBezTo>
                <a:cubicBezTo>
                  <a:pt x="75440" y="49161"/>
                  <a:pt x="75150" y="49042"/>
                  <a:pt x="74931" y="49253"/>
                </a:cubicBezTo>
                <a:cubicBezTo>
                  <a:pt x="74897" y="49285"/>
                  <a:pt x="74843" y="49414"/>
                  <a:pt x="74825" y="49426"/>
                </a:cubicBezTo>
                <a:cubicBezTo>
                  <a:pt x="74768" y="49461"/>
                  <a:pt x="74439" y="49379"/>
                  <a:pt x="74426" y="49617"/>
                </a:cubicBezTo>
                <a:cubicBezTo>
                  <a:pt x="74197" y="49619"/>
                  <a:pt x="74067" y="49439"/>
                  <a:pt x="73837" y="49446"/>
                </a:cubicBezTo>
                <a:cubicBezTo>
                  <a:pt x="73676" y="49468"/>
                  <a:pt x="73542" y="49809"/>
                  <a:pt x="73389" y="49897"/>
                </a:cubicBezTo>
                <a:cubicBezTo>
                  <a:pt x="73364" y="49908"/>
                  <a:pt x="72688" y="50133"/>
                  <a:pt x="72509" y="50165"/>
                </a:cubicBezTo>
                <a:cubicBezTo>
                  <a:pt x="72397" y="50184"/>
                  <a:pt x="72216" y="50077"/>
                  <a:pt x="72104" y="50109"/>
                </a:cubicBezTo>
                <a:cubicBezTo>
                  <a:pt x="71807" y="50196"/>
                  <a:pt x="71469" y="50368"/>
                  <a:pt x="71241" y="50566"/>
                </a:cubicBezTo>
                <a:cubicBezTo>
                  <a:pt x="71166" y="50633"/>
                  <a:pt x="71124" y="50767"/>
                  <a:pt x="71051" y="50807"/>
                </a:cubicBezTo>
                <a:cubicBezTo>
                  <a:pt x="70987" y="50843"/>
                  <a:pt x="70946" y="50695"/>
                  <a:pt x="70868" y="50740"/>
                </a:cubicBezTo>
                <a:cubicBezTo>
                  <a:pt x="70751" y="50807"/>
                  <a:pt x="70745" y="50928"/>
                  <a:pt x="70619" y="51012"/>
                </a:cubicBezTo>
                <a:cubicBezTo>
                  <a:pt x="70423" y="51143"/>
                  <a:pt x="70104" y="51063"/>
                  <a:pt x="70013" y="51310"/>
                </a:cubicBezTo>
                <a:cubicBezTo>
                  <a:pt x="70094" y="51372"/>
                  <a:pt x="70198" y="51360"/>
                  <a:pt x="70315" y="51313"/>
                </a:cubicBezTo>
                <a:cubicBezTo>
                  <a:pt x="70327" y="51604"/>
                  <a:pt x="70123" y="51549"/>
                  <a:pt x="69986" y="51554"/>
                </a:cubicBezTo>
                <a:cubicBezTo>
                  <a:pt x="69939" y="51556"/>
                  <a:pt x="69788" y="51268"/>
                  <a:pt x="69595" y="51519"/>
                </a:cubicBezTo>
                <a:cubicBezTo>
                  <a:pt x="69753" y="51508"/>
                  <a:pt x="69900" y="51695"/>
                  <a:pt x="69660" y="51795"/>
                </a:cubicBezTo>
                <a:cubicBezTo>
                  <a:pt x="69543" y="51695"/>
                  <a:pt x="69403" y="51477"/>
                  <a:pt x="69383" y="51396"/>
                </a:cubicBezTo>
                <a:cubicBezTo>
                  <a:pt x="69298" y="51394"/>
                  <a:pt x="69076" y="51469"/>
                  <a:pt x="68970" y="51609"/>
                </a:cubicBezTo>
                <a:cubicBezTo>
                  <a:pt x="68960" y="51620"/>
                  <a:pt x="69011" y="51799"/>
                  <a:pt x="69006" y="51823"/>
                </a:cubicBezTo>
                <a:cubicBezTo>
                  <a:pt x="68999" y="51852"/>
                  <a:pt x="68896" y="51854"/>
                  <a:pt x="68887" y="51884"/>
                </a:cubicBezTo>
                <a:cubicBezTo>
                  <a:pt x="68881" y="51906"/>
                  <a:pt x="68963" y="51988"/>
                  <a:pt x="68951" y="52006"/>
                </a:cubicBezTo>
                <a:cubicBezTo>
                  <a:pt x="68889" y="52095"/>
                  <a:pt x="68660" y="52240"/>
                  <a:pt x="68632" y="52250"/>
                </a:cubicBezTo>
                <a:cubicBezTo>
                  <a:pt x="68547" y="52275"/>
                  <a:pt x="68335" y="52342"/>
                  <a:pt x="68238" y="52068"/>
                </a:cubicBezTo>
                <a:cubicBezTo>
                  <a:pt x="68157" y="52284"/>
                  <a:pt x="67613" y="52570"/>
                  <a:pt x="67406" y="52742"/>
                </a:cubicBezTo>
                <a:cubicBezTo>
                  <a:pt x="67358" y="52783"/>
                  <a:pt x="67257" y="52901"/>
                  <a:pt x="67266" y="52896"/>
                </a:cubicBezTo>
                <a:cubicBezTo>
                  <a:pt x="67065" y="53011"/>
                  <a:pt x="66848" y="52975"/>
                  <a:pt x="66716" y="53113"/>
                </a:cubicBezTo>
                <a:cubicBezTo>
                  <a:pt x="66536" y="53298"/>
                  <a:pt x="66622" y="53590"/>
                  <a:pt x="66398" y="53755"/>
                </a:cubicBezTo>
                <a:cubicBezTo>
                  <a:pt x="66198" y="53694"/>
                  <a:pt x="66321" y="53520"/>
                  <a:pt x="66528" y="53450"/>
                </a:cubicBezTo>
                <a:cubicBezTo>
                  <a:pt x="66353" y="53252"/>
                  <a:pt x="66303" y="53425"/>
                  <a:pt x="66176" y="53482"/>
                </a:cubicBezTo>
                <a:cubicBezTo>
                  <a:pt x="66160" y="53491"/>
                  <a:pt x="66082" y="53442"/>
                  <a:pt x="66028" y="53484"/>
                </a:cubicBezTo>
                <a:cubicBezTo>
                  <a:pt x="65883" y="53601"/>
                  <a:pt x="65980" y="53990"/>
                  <a:pt x="65648" y="54004"/>
                </a:cubicBezTo>
                <a:cubicBezTo>
                  <a:pt x="65537" y="54056"/>
                  <a:pt x="65555" y="53748"/>
                  <a:pt x="65631" y="53699"/>
                </a:cubicBezTo>
                <a:cubicBezTo>
                  <a:pt x="65482" y="53622"/>
                  <a:pt x="65378" y="53848"/>
                  <a:pt x="65289" y="53884"/>
                </a:cubicBezTo>
                <a:cubicBezTo>
                  <a:pt x="65101" y="53961"/>
                  <a:pt x="64961" y="53833"/>
                  <a:pt x="64658" y="54067"/>
                </a:cubicBezTo>
                <a:cubicBezTo>
                  <a:pt x="64522" y="54171"/>
                  <a:pt x="64533" y="54355"/>
                  <a:pt x="64415" y="54432"/>
                </a:cubicBezTo>
                <a:cubicBezTo>
                  <a:pt x="64228" y="54555"/>
                  <a:pt x="63893" y="54590"/>
                  <a:pt x="63673" y="54671"/>
                </a:cubicBezTo>
                <a:cubicBezTo>
                  <a:pt x="63501" y="54735"/>
                  <a:pt x="63328" y="55004"/>
                  <a:pt x="63159" y="54787"/>
                </a:cubicBezTo>
                <a:cubicBezTo>
                  <a:pt x="63079" y="54659"/>
                  <a:pt x="63343" y="54656"/>
                  <a:pt x="63408" y="54579"/>
                </a:cubicBezTo>
                <a:cubicBezTo>
                  <a:pt x="63404" y="54396"/>
                  <a:pt x="63341" y="54469"/>
                  <a:pt x="63303" y="54244"/>
                </a:cubicBezTo>
                <a:cubicBezTo>
                  <a:pt x="63388" y="54183"/>
                  <a:pt x="63501" y="54161"/>
                  <a:pt x="63584" y="54095"/>
                </a:cubicBezTo>
                <a:cubicBezTo>
                  <a:pt x="63678" y="54019"/>
                  <a:pt x="63664" y="53913"/>
                  <a:pt x="63744" y="53853"/>
                </a:cubicBezTo>
                <a:cubicBezTo>
                  <a:pt x="63828" y="53791"/>
                  <a:pt x="63953" y="53823"/>
                  <a:pt x="64057" y="53764"/>
                </a:cubicBezTo>
                <a:cubicBezTo>
                  <a:pt x="64398" y="53573"/>
                  <a:pt x="64760" y="53243"/>
                  <a:pt x="65067" y="53064"/>
                </a:cubicBezTo>
                <a:cubicBezTo>
                  <a:pt x="65166" y="53005"/>
                  <a:pt x="65232" y="53076"/>
                  <a:pt x="65327" y="53002"/>
                </a:cubicBezTo>
                <a:cubicBezTo>
                  <a:pt x="65423" y="52928"/>
                  <a:pt x="65495" y="52747"/>
                  <a:pt x="65602" y="52696"/>
                </a:cubicBezTo>
                <a:cubicBezTo>
                  <a:pt x="65722" y="52638"/>
                  <a:pt x="66236" y="52710"/>
                  <a:pt x="66300" y="52477"/>
                </a:cubicBezTo>
                <a:cubicBezTo>
                  <a:pt x="66304" y="52456"/>
                  <a:pt x="66222" y="52369"/>
                  <a:pt x="66234" y="52355"/>
                </a:cubicBezTo>
                <a:cubicBezTo>
                  <a:pt x="66284" y="52291"/>
                  <a:pt x="66467" y="52205"/>
                  <a:pt x="66603" y="52077"/>
                </a:cubicBezTo>
                <a:cubicBezTo>
                  <a:pt x="66834" y="51860"/>
                  <a:pt x="66813" y="51789"/>
                  <a:pt x="67151" y="51705"/>
                </a:cubicBezTo>
                <a:cubicBezTo>
                  <a:pt x="67399" y="51644"/>
                  <a:pt x="67666" y="51738"/>
                  <a:pt x="67704" y="51335"/>
                </a:cubicBezTo>
                <a:cubicBezTo>
                  <a:pt x="68018" y="51490"/>
                  <a:pt x="68337" y="51116"/>
                  <a:pt x="68500" y="50842"/>
                </a:cubicBezTo>
                <a:cubicBezTo>
                  <a:pt x="68569" y="50725"/>
                  <a:pt x="68736" y="50696"/>
                  <a:pt x="68946" y="50535"/>
                </a:cubicBezTo>
                <a:cubicBezTo>
                  <a:pt x="69049" y="50454"/>
                  <a:pt x="69017" y="50367"/>
                  <a:pt x="69064" y="50321"/>
                </a:cubicBezTo>
                <a:cubicBezTo>
                  <a:pt x="69141" y="50246"/>
                  <a:pt x="69185" y="50334"/>
                  <a:pt x="69216" y="50321"/>
                </a:cubicBezTo>
                <a:cubicBezTo>
                  <a:pt x="69361" y="50254"/>
                  <a:pt x="70032" y="49770"/>
                  <a:pt x="70275" y="49647"/>
                </a:cubicBezTo>
                <a:cubicBezTo>
                  <a:pt x="70452" y="49559"/>
                  <a:pt x="70607" y="49525"/>
                  <a:pt x="70790" y="49408"/>
                </a:cubicBezTo>
                <a:cubicBezTo>
                  <a:pt x="70930" y="49320"/>
                  <a:pt x="71142" y="49344"/>
                  <a:pt x="71210" y="49294"/>
                </a:cubicBezTo>
                <a:cubicBezTo>
                  <a:pt x="71261" y="49259"/>
                  <a:pt x="71230" y="49150"/>
                  <a:pt x="71355" y="49082"/>
                </a:cubicBezTo>
                <a:cubicBezTo>
                  <a:pt x="71474" y="49016"/>
                  <a:pt x="71619" y="49041"/>
                  <a:pt x="71648" y="49029"/>
                </a:cubicBezTo>
                <a:cubicBezTo>
                  <a:pt x="71809" y="48967"/>
                  <a:pt x="71932" y="48765"/>
                  <a:pt x="72072" y="48705"/>
                </a:cubicBezTo>
                <a:cubicBezTo>
                  <a:pt x="72373" y="48581"/>
                  <a:pt x="72714" y="48554"/>
                  <a:pt x="73008" y="48420"/>
                </a:cubicBezTo>
                <a:cubicBezTo>
                  <a:pt x="73230" y="48321"/>
                  <a:pt x="73486" y="48030"/>
                  <a:pt x="73893" y="47905"/>
                </a:cubicBezTo>
                <a:cubicBezTo>
                  <a:pt x="74166" y="47818"/>
                  <a:pt x="74498" y="47846"/>
                  <a:pt x="74831" y="47636"/>
                </a:cubicBezTo>
                <a:cubicBezTo>
                  <a:pt x="74904" y="47592"/>
                  <a:pt x="74931" y="47485"/>
                  <a:pt x="75038" y="47442"/>
                </a:cubicBezTo>
                <a:cubicBezTo>
                  <a:pt x="75204" y="47372"/>
                  <a:pt x="75527" y="47366"/>
                  <a:pt x="75764" y="47277"/>
                </a:cubicBezTo>
                <a:cubicBezTo>
                  <a:pt x="76018" y="47185"/>
                  <a:pt x="76192" y="46986"/>
                  <a:pt x="76383" y="46952"/>
                </a:cubicBezTo>
                <a:cubicBezTo>
                  <a:pt x="76508" y="46933"/>
                  <a:pt x="76615" y="47093"/>
                  <a:pt x="76742" y="47106"/>
                </a:cubicBezTo>
                <a:cubicBezTo>
                  <a:pt x="76811" y="47111"/>
                  <a:pt x="76881" y="47110"/>
                  <a:pt x="76951" y="47102"/>
                </a:cubicBezTo>
                <a:cubicBezTo>
                  <a:pt x="77168" y="47090"/>
                  <a:pt x="77467" y="47053"/>
                  <a:pt x="77646" y="47003"/>
                </a:cubicBezTo>
                <a:cubicBezTo>
                  <a:pt x="77735" y="46978"/>
                  <a:pt x="77855" y="46854"/>
                  <a:pt x="77965" y="46833"/>
                </a:cubicBezTo>
                <a:cubicBezTo>
                  <a:pt x="78509" y="46756"/>
                  <a:pt x="79239" y="46715"/>
                  <a:pt x="79719" y="46735"/>
                </a:cubicBezTo>
                <a:cubicBezTo>
                  <a:pt x="79881" y="46735"/>
                  <a:pt x="80038" y="46878"/>
                  <a:pt x="80212" y="46898"/>
                </a:cubicBezTo>
                <a:cubicBezTo>
                  <a:pt x="80432" y="46925"/>
                  <a:pt x="80739" y="46759"/>
                  <a:pt x="81061" y="46760"/>
                </a:cubicBezTo>
                <a:cubicBezTo>
                  <a:pt x="81567" y="46756"/>
                  <a:pt x="82198" y="47016"/>
                  <a:pt x="82403" y="46887"/>
                </a:cubicBezTo>
                <a:cubicBezTo>
                  <a:pt x="82656" y="46723"/>
                  <a:pt x="82453" y="46879"/>
                  <a:pt x="82818" y="46964"/>
                </a:cubicBezTo>
                <a:cubicBezTo>
                  <a:pt x="82976" y="47003"/>
                  <a:pt x="83158" y="46897"/>
                  <a:pt x="83265" y="46923"/>
                </a:cubicBezTo>
                <a:cubicBezTo>
                  <a:pt x="83611" y="47013"/>
                  <a:pt x="83755" y="47218"/>
                  <a:pt x="84219" y="47236"/>
                </a:cubicBezTo>
                <a:cubicBezTo>
                  <a:pt x="84319" y="47241"/>
                  <a:pt x="84483" y="47185"/>
                  <a:pt x="84575" y="47197"/>
                </a:cubicBezTo>
                <a:cubicBezTo>
                  <a:pt x="84716" y="47216"/>
                  <a:pt x="84727" y="47316"/>
                  <a:pt x="84872" y="47358"/>
                </a:cubicBezTo>
                <a:cubicBezTo>
                  <a:pt x="85005" y="47395"/>
                  <a:pt x="85110" y="47295"/>
                  <a:pt x="85148" y="47306"/>
                </a:cubicBezTo>
                <a:cubicBezTo>
                  <a:pt x="85254" y="47336"/>
                  <a:pt x="85395" y="47528"/>
                  <a:pt x="85495" y="47569"/>
                </a:cubicBezTo>
                <a:cubicBezTo>
                  <a:pt x="85804" y="47693"/>
                  <a:pt x="86232" y="47674"/>
                  <a:pt x="86767" y="47914"/>
                </a:cubicBezTo>
                <a:cubicBezTo>
                  <a:pt x="86854" y="47956"/>
                  <a:pt x="86867" y="48032"/>
                  <a:pt x="86889" y="48042"/>
                </a:cubicBezTo>
                <a:cubicBezTo>
                  <a:pt x="86946" y="48071"/>
                  <a:pt x="86998" y="47999"/>
                  <a:pt x="87066" y="48046"/>
                </a:cubicBezTo>
                <a:cubicBezTo>
                  <a:pt x="87115" y="48078"/>
                  <a:pt x="87217" y="48262"/>
                  <a:pt x="87233" y="48271"/>
                </a:cubicBezTo>
                <a:cubicBezTo>
                  <a:pt x="87354" y="48331"/>
                  <a:pt x="87520" y="48259"/>
                  <a:pt x="87660" y="48316"/>
                </a:cubicBezTo>
                <a:cubicBezTo>
                  <a:pt x="87609" y="48296"/>
                  <a:pt x="88103" y="48747"/>
                  <a:pt x="88283" y="48704"/>
                </a:cubicBezTo>
                <a:cubicBezTo>
                  <a:pt x="88309" y="48698"/>
                  <a:pt x="88323" y="48579"/>
                  <a:pt x="88347" y="48582"/>
                </a:cubicBezTo>
                <a:cubicBezTo>
                  <a:pt x="88543" y="48596"/>
                  <a:pt x="88892" y="48840"/>
                  <a:pt x="88990" y="48931"/>
                </a:cubicBezTo>
                <a:cubicBezTo>
                  <a:pt x="89020" y="48958"/>
                  <a:pt x="89214" y="49132"/>
                  <a:pt x="89170" y="49109"/>
                </a:cubicBezTo>
                <a:cubicBezTo>
                  <a:pt x="89282" y="49164"/>
                  <a:pt x="89425" y="49132"/>
                  <a:pt x="89588" y="49198"/>
                </a:cubicBezTo>
                <a:cubicBezTo>
                  <a:pt x="89709" y="49248"/>
                  <a:pt x="89812" y="49364"/>
                  <a:pt x="89935" y="49409"/>
                </a:cubicBezTo>
                <a:cubicBezTo>
                  <a:pt x="90049" y="49451"/>
                  <a:pt x="90186" y="49415"/>
                  <a:pt x="90284" y="49465"/>
                </a:cubicBezTo>
                <a:cubicBezTo>
                  <a:pt x="90524" y="49585"/>
                  <a:pt x="90899" y="49841"/>
                  <a:pt x="91096" y="50012"/>
                </a:cubicBezTo>
                <a:cubicBezTo>
                  <a:pt x="91229" y="50129"/>
                  <a:pt x="91311" y="50078"/>
                  <a:pt x="91400" y="50147"/>
                </a:cubicBezTo>
                <a:cubicBezTo>
                  <a:pt x="91511" y="50236"/>
                  <a:pt x="91565" y="50370"/>
                  <a:pt x="91688" y="50443"/>
                </a:cubicBezTo>
                <a:cubicBezTo>
                  <a:pt x="91822" y="50520"/>
                  <a:pt x="92038" y="50537"/>
                  <a:pt x="92154" y="50629"/>
                </a:cubicBezTo>
                <a:cubicBezTo>
                  <a:pt x="92297" y="50745"/>
                  <a:pt x="92357" y="50987"/>
                  <a:pt x="92508" y="51086"/>
                </a:cubicBezTo>
                <a:cubicBezTo>
                  <a:pt x="92742" y="51247"/>
                  <a:pt x="93015" y="51127"/>
                  <a:pt x="93371" y="51548"/>
                </a:cubicBezTo>
                <a:cubicBezTo>
                  <a:pt x="93442" y="51638"/>
                  <a:pt x="93421" y="51760"/>
                  <a:pt x="93513" y="51863"/>
                </a:cubicBezTo>
                <a:cubicBezTo>
                  <a:pt x="93617" y="51980"/>
                  <a:pt x="93802" y="52134"/>
                  <a:pt x="93921" y="52238"/>
                </a:cubicBezTo>
                <a:cubicBezTo>
                  <a:pt x="94052" y="52356"/>
                  <a:pt x="94263" y="52464"/>
                  <a:pt x="94307" y="52515"/>
                </a:cubicBezTo>
                <a:cubicBezTo>
                  <a:pt x="94516" y="52767"/>
                  <a:pt x="94398" y="52954"/>
                  <a:pt x="94763" y="53167"/>
                </a:cubicBezTo>
                <a:cubicBezTo>
                  <a:pt x="94923" y="53260"/>
                  <a:pt x="95306" y="53457"/>
                  <a:pt x="95499" y="53646"/>
                </a:cubicBezTo>
                <a:cubicBezTo>
                  <a:pt x="95590" y="53731"/>
                  <a:pt x="95617" y="53869"/>
                  <a:pt x="95709" y="53980"/>
                </a:cubicBezTo>
                <a:cubicBezTo>
                  <a:pt x="95803" y="54098"/>
                  <a:pt x="95929" y="54128"/>
                  <a:pt x="96017" y="54224"/>
                </a:cubicBezTo>
                <a:cubicBezTo>
                  <a:pt x="96189" y="54407"/>
                  <a:pt x="96291" y="54615"/>
                  <a:pt x="96466" y="54751"/>
                </a:cubicBezTo>
                <a:cubicBezTo>
                  <a:pt x="96558" y="54822"/>
                  <a:pt x="96719" y="54865"/>
                  <a:pt x="96815" y="54961"/>
                </a:cubicBezTo>
                <a:cubicBezTo>
                  <a:pt x="97174" y="55318"/>
                  <a:pt x="97465" y="55877"/>
                  <a:pt x="97840" y="56287"/>
                </a:cubicBezTo>
                <a:cubicBezTo>
                  <a:pt x="97940" y="56398"/>
                  <a:pt x="98135" y="56477"/>
                  <a:pt x="98216" y="56574"/>
                </a:cubicBezTo>
                <a:cubicBezTo>
                  <a:pt x="98310" y="56684"/>
                  <a:pt x="98334" y="56863"/>
                  <a:pt x="98422" y="56982"/>
                </a:cubicBezTo>
                <a:cubicBezTo>
                  <a:pt x="98667" y="57307"/>
                  <a:pt x="98987" y="57523"/>
                  <a:pt x="99163" y="57835"/>
                </a:cubicBezTo>
                <a:cubicBezTo>
                  <a:pt x="99287" y="58048"/>
                  <a:pt x="99309" y="58294"/>
                  <a:pt x="99411" y="58472"/>
                </a:cubicBezTo>
                <a:cubicBezTo>
                  <a:pt x="99485" y="58601"/>
                  <a:pt x="99613" y="58630"/>
                  <a:pt x="99665" y="58748"/>
                </a:cubicBezTo>
                <a:cubicBezTo>
                  <a:pt x="99710" y="58853"/>
                  <a:pt x="99614" y="58993"/>
                  <a:pt x="99645" y="59107"/>
                </a:cubicBezTo>
                <a:cubicBezTo>
                  <a:pt x="99690" y="59279"/>
                  <a:pt x="99897" y="59359"/>
                  <a:pt x="99929" y="59448"/>
                </a:cubicBezTo>
                <a:cubicBezTo>
                  <a:pt x="99942" y="59485"/>
                  <a:pt x="100051" y="59736"/>
                  <a:pt x="100191" y="59888"/>
                </a:cubicBezTo>
                <a:cubicBezTo>
                  <a:pt x="100251" y="59952"/>
                  <a:pt x="100424" y="60043"/>
                  <a:pt x="100491" y="60134"/>
                </a:cubicBezTo>
                <a:cubicBezTo>
                  <a:pt x="100692" y="60403"/>
                  <a:pt x="100792" y="60758"/>
                  <a:pt x="100951" y="60956"/>
                </a:cubicBezTo>
                <a:cubicBezTo>
                  <a:pt x="101066" y="61100"/>
                  <a:pt x="101291" y="61173"/>
                  <a:pt x="101373" y="61302"/>
                </a:cubicBezTo>
                <a:cubicBezTo>
                  <a:pt x="101438" y="61403"/>
                  <a:pt x="101378" y="61440"/>
                  <a:pt x="101414" y="61527"/>
                </a:cubicBezTo>
                <a:cubicBezTo>
                  <a:pt x="101449" y="61614"/>
                  <a:pt x="101577" y="61691"/>
                  <a:pt x="101576" y="61686"/>
                </a:cubicBezTo>
                <a:cubicBezTo>
                  <a:pt x="101617" y="61806"/>
                  <a:pt x="101541" y="61913"/>
                  <a:pt x="101586" y="62004"/>
                </a:cubicBezTo>
                <a:cubicBezTo>
                  <a:pt x="101640" y="62111"/>
                  <a:pt x="101772" y="62094"/>
                  <a:pt x="101842" y="62198"/>
                </a:cubicBezTo>
                <a:cubicBezTo>
                  <a:pt x="101903" y="62289"/>
                  <a:pt x="101883" y="62430"/>
                  <a:pt x="101942" y="62551"/>
                </a:cubicBezTo>
                <a:cubicBezTo>
                  <a:pt x="102073" y="62827"/>
                  <a:pt x="102181" y="62929"/>
                  <a:pt x="102293" y="63260"/>
                </a:cubicBezTo>
                <a:cubicBezTo>
                  <a:pt x="102404" y="63596"/>
                  <a:pt x="102639" y="63859"/>
                  <a:pt x="102816" y="64207"/>
                </a:cubicBezTo>
                <a:cubicBezTo>
                  <a:pt x="102874" y="64323"/>
                  <a:pt x="102812" y="64376"/>
                  <a:pt x="102872" y="64499"/>
                </a:cubicBezTo>
                <a:cubicBezTo>
                  <a:pt x="103275" y="65307"/>
                  <a:pt x="103733" y="66188"/>
                  <a:pt x="103923" y="66789"/>
                </a:cubicBezTo>
                <a:cubicBezTo>
                  <a:pt x="103994" y="67007"/>
                  <a:pt x="103976" y="67181"/>
                  <a:pt x="104069" y="67350"/>
                </a:cubicBezTo>
                <a:cubicBezTo>
                  <a:pt x="104162" y="67519"/>
                  <a:pt x="104382" y="67611"/>
                  <a:pt x="104442" y="67748"/>
                </a:cubicBezTo>
                <a:cubicBezTo>
                  <a:pt x="104488" y="67852"/>
                  <a:pt x="104398" y="67948"/>
                  <a:pt x="104416" y="68066"/>
                </a:cubicBezTo>
                <a:cubicBezTo>
                  <a:pt x="104516" y="68754"/>
                  <a:pt x="105103" y="69769"/>
                  <a:pt x="105319" y="70725"/>
                </a:cubicBezTo>
                <a:cubicBezTo>
                  <a:pt x="105394" y="71031"/>
                  <a:pt x="105368" y="71330"/>
                  <a:pt x="105438" y="71592"/>
                </a:cubicBezTo>
                <a:cubicBezTo>
                  <a:pt x="105475" y="71730"/>
                  <a:pt x="105567" y="71762"/>
                  <a:pt x="105585" y="71848"/>
                </a:cubicBezTo>
                <a:cubicBezTo>
                  <a:pt x="105613" y="71990"/>
                  <a:pt x="105541" y="72084"/>
                  <a:pt x="105553" y="72230"/>
                </a:cubicBezTo>
                <a:cubicBezTo>
                  <a:pt x="105575" y="72517"/>
                  <a:pt x="105747" y="72782"/>
                  <a:pt x="105779" y="73061"/>
                </a:cubicBezTo>
                <a:cubicBezTo>
                  <a:pt x="106067" y="73041"/>
                  <a:pt x="105865" y="72755"/>
                  <a:pt x="105865" y="72592"/>
                </a:cubicBezTo>
                <a:cubicBezTo>
                  <a:pt x="105865" y="72465"/>
                  <a:pt x="105917" y="72333"/>
                  <a:pt x="105903" y="72208"/>
                </a:cubicBezTo>
                <a:cubicBezTo>
                  <a:pt x="105884" y="72021"/>
                  <a:pt x="105768" y="71806"/>
                  <a:pt x="105723" y="71583"/>
                </a:cubicBezTo>
                <a:cubicBezTo>
                  <a:pt x="105669" y="71331"/>
                  <a:pt x="105704" y="71075"/>
                  <a:pt x="105648" y="70850"/>
                </a:cubicBezTo>
                <a:cubicBezTo>
                  <a:pt x="105585" y="70588"/>
                  <a:pt x="105471" y="70379"/>
                  <a:pt x="105408" y="70091"/>
                </a:cubicBezTo>
                <a:cubicBezTo>
                  <a:pt x="105300" y="69605"/>
                  <a:pt x="105068" y="68847"/>
                  <a:pt x="104911" y="68424"/>
                </a:cubicBezTo>
                <a:cubicBezTo>
                  <a:pt x="104891" y="68369"/>
                  <a:pt x="104818" y="68383"/>
                  <a:pt x="104797" y="68311"/>
                </a:cubicBezTo>
                <a:cubicBezTo>
                  <a:pt x="104728" y="68063"/>
                  <a:pt x="104752" y="67810"/>
                  <a:pt x="104675" y="67584"/>
                </a:cubicBezTo>
                <a:cubicBezTo>
                  <a:pt x="104598" y="67350"/>
                  <a:pt x="104348" y="67003"/>
                  <a:pt x="104336" y="66704"/>
                </a:cubicBezTo>
                <a:cubicBezTo>
                  <a:pt x="104632" y="66660"/>
                  <a:pt x="104803" y="67163"/>
                  <a:pt x="104894" y="67580"/>
                </a:cubicBezTo>
                <a:cubicBezTo>
                  <a:pt x="104907" y="67637"/>
                  <a:pt x="104975" y="67725"/>
                  <a:pt x="104972" y="67783"/>
                </a:cubicBezTo>
                <a:cubicBezTo>
                  <a:pt x="104972" y="67795"/>
                  <a:pt x="104869" y="67899"/>
                  <a:pt x="104869" y="67899"/>
                </a:cubicBezTo>
                <a:cubicBezTo>
                  <a:pt x="104893" y="67981"/>
                  <a:pt x="105026" y="67974"/>
                  <a:pt x="105072" y="68057"/>
                </a:cubicBezTo>
                <a:cubicBezTo>
                  <a:pt x="105095" y="68100"/>
                  <a:pt x="105106" y="68421"/>
                  <a:pt x="105204" y="68628"/>
                </a:cubicBezTo>
                <a:cubicBezTo>
                  <a:pt x="105229" y="68682"/>
                  <a:pt x="105410" y="68783"/>
                  <a:pt x="105431" y="68857"/>
                </a:cubicBezTo>
                <a:cubicBezTo>
                  <a:pt x="105466" y="68968"/>
                  <a:pt x="105382" y="69056"/>
                  <a:pt x="105395" y="69178"/>
                </a:cubicBezTo>
                <a:cubicBezTo>
                  <a:pt x="105447" y="69666"/>
                  <a:pt x="105777" y="70408"/>
                  <a:pt x="105931" y="71068"/>
                </a:cubicBezTo>
                <a:cubicBezTo>
                  <a:pt x="106037" y="71549"/>
                  <a:pt x="106000" y="71886"/>
                  <a:pt x="106208" y="72272"/>
                </a:cubicBezTo>
                <a:cubicBezTo>
                  <a:pt x="106552" y="72216"/>
                  <a:pt x="106278" y="71849"/>
                  <a:pt x="106248" y="71656"/>
                </a:cubicBezTo>
                <a:cubicBezTo>
                  <a:pt x="106230" y="71528"/>
                  <a:pt x="106299" y="71375"/>
                  <a:pt x="106278" y="71268"/>
                </a:cubicBezTo>
                <a:cubicBezTo>
                  <a:pt x="106137" y="70563"/>
                  <a:pt x="105700" y="69786"/>
                  <a:pt x="105590" y="69111"/>
                </a:cubicBezTo>
                <a:cubicBezTo>
                  <a:pt x="105569" y="68975"/>
                  <a:pt x="105633" y="68832"/>
                  <a:pt x="105603" y="68720"/>
                </a:cubicBezTo>
                <a:cubicBezTo>
                  <a:pt x="105565" y="68583"/>
                  <a:pt x="105441" y="68462"/>
                  <a:pt x="105390" y="68331"/>
                </a:cubicBezTo>
                <a:cubicBezTo>
                  <a:pt x="105288" y="68067"/>
                  <a:pt x="105331" y="67800"/>
                  <a:pt x="105243" y="67526"/>
                </a:cubicBezTo>
                <a:cubicBezTo>
                  <a:pt x="105133" y="67179"/>
                  <a:pt x="104897" y="66861"/>
                  <a:pt x="104784" y="66526"/>
                </a:cubicBezTo>
                <a:cubicBezTo>
                  <a:pt x="104631" y="66073"/>
                  <a:pt x="104527" y="65580"/>
                  <a:pt x="104380" y="65187"/>
                </a:cubicBezTo>
                <a:cubicBezTo>
                  <a:pt x="104361" y="65132"/>
                  <a:pt x="104276" y="65151"/>
                  <a:pt x="104259" y="65079"/>
                </a:cubicBezTo>
                <a:cubicBezTo>
                  <a:pt x="104235" y="64975"/>
                  <a:pt x="104278" y="64787"/>
                  <a:pt x="104241" y="64686"/>
                </a:cubicBezTo>
                <a:cubicBezTo>
                  <a:pt x="104181" y="64523"/>
                  <a:pt x="104022" y="64361"/>
                  <a:pt x="103937" y="64177"/>
                </a:cubicBezTo>
                <a:cubicBezTo>
                  <a:pt x="103856" y="64000"/>
                  <a:pt x="103859" y="63814"/>
                  <a:pt x="103789" y="63681"/>
                </a:cubicBezTo>
                <a:cubicBezTo>
                  <a:pt x="103691" y="63492"/>
                  <a:pt x="103458" y="63315"/>
                  <a:pt x="103383" y="63142"/>
                </a:cubicBezTo>
                <a:cubicBezTo>
                  <a:pt x="103361" y="63094"/>
                  <a:pt x="103289" y="62995"/>
                  <a:pt x="103288" y="62943"/>
                </a:cubicBezTo>
                <a:cubicBezTo>
                  <a:pt x="103288" y="62935"/>
                  <a:pt x="103377" y="62810"/>
                  <a:pt x="103380" y="62816"/>
                </a:cubicBezTo>
                <a:cubicBezTo>
                  <a:pt x="103289" y="62642"/>
                  <a:pt x="103104" y="62521"/>
                  <a:pt x="102997" y="62350"/>
                </a:cubicBezTo>
                <a:cubicBezTo>
                  <a:pt x="102756" y="61952"/>
                  <a:pt x="102642" y="61359"/>
                  <a:pt x="102416" y="60915"/>
                </a:cubicBezTo>
                <a:cubicBezTo>
                  <a:pt x="102352" y="60786"/>
                  <a:pt x="102229" y="60733"/>
                  <a:pt x="102183" y="60622"/>
                </a:cubicBezTo>
                <a:cubicBezTo>
                  <a:pt x="102105" y="60428"/>
                  <a:pt x="102152" y="60285"/>
                  <a:pt x="102055" y="60102"/>
                </a:cubicBezTo>
                <a:cubicBezTo>
                  <a:pt x="101942" y="60153"/>
                  <a:pt x="101971" y="60251"/>
                  <a:pt x="101848" y="60299"/>
                </a:cubicBezTo>
                <a:cubicBezTo>
                  <a:pt x="101736" y="60139"/>
                  <a:pt x="101864" y="60051"/>
                  <a:pt x="101791" y="59908"/>
                </a:cubicBezTo>
                <a:cubicBezTo>
                  <a:pt x="101698" y="59730"/>
                  <a:pt x="101539" y="59758"/>
                  <a:pt x="101449" y="59587"/>
                </a:cubicBezTo>
                <a:cubicBezTo>
                  <a:pt x="101346" y="59393"/>
                  <a:pt x="101423" y="59101"/>
                  <a:pt x="101170" y="58970"/>
                </a:cubicBezTo>
                <a:cubicBezTo>
                  <a:pt x="101229" y="58938"/>
                  <a:pt x="101263" y="59023"/>
                  <a:pt x="101308" y="59065"/>
                </a:cubicBezTo>
                <a:cubicBezTo>
                  <a:pt x="101427" y="58662"/>
                  <a:pt x="100813" y="58242"/>
                  <a:pt x="100479" y="57708"/>
                </a:cubicBezTo>
                <a:cubicBezTo>
                  <a:pt x="100286" y="57400"/>
                  <a:pt x="100254" y="57130"/>
                  <a:pt x="99935" y="56873"/>
                </a:cubicBezTo>
                <a:cubicBezTo>
                  <a:pt x="99775" y="56972"/>
                  <a:pt x="99889" y="57056"/>
                  <a:pt x="99705" y="57026"/>
                </a:cubicBezTo>
                <a:cubicBezTo>
                  <a:pt x="99506" y="57052"/>
                  <a:pt x="99739" y="56704"/>
                  <a:pt x="99747" y="56720"/>
                </a:cubicBezTo>
                <a:cubicBezTo>
                  <a:pt x="99693" y="56619"/>
                  <a:pt x="99555" y="56800"/>
                  <a:pt x="99532" y="56772"/>
                </a:cubicBezTo>
                <a:cubicBezTo>
                  <a:pt x="99433" y="56647"/>
                  <a:pt x="99472" y="56454"/>
                  <a:pt x="99340" y="56249"/>
                </a:cubicBezTo>
                <a:cubicBezTo>
                  <a:pt x="99214" y="56054"/>
                  <a:pt x="98937" y="55968"/>
                  <a:pt x="98720" y="55738"/>
                </a:cubicBezTo>
                <a:cubicBezTo>
                  <a:pt x="98634" y="55519"/>
                  <a:pt x="98918" y="55718"/>
                  <a:pt x="98997" y="55535"/>
                </a:cubicBezTo>
                <a:cubicBezTo>
                  <a:pt x="99020" y="55329"/>
                  <a:pt x="98661" y="55311"/>
                  <a:pt x="98654" y="55301"/>
                </a:cubicBezTo>
                <a:cubicBezTo>
                  <a:pt x="98607" y="55230"/>
                  <a:pt x="98740" y="55169"/>
                  <a:pt x="98668" y="55092"/>
                </a:cubicBezTo>
                <a:cubicBezTo>
                  <a:pt x="98593" y="55011"/>
                  <a:pt x="98463" y="55010"/>
                  <a:pt x="98368" y="54925"/>
                </a:cubicBezTo>
                <a:cubicBezTo>
                  <a:pt x="98265" y="54831"/>
                  <a:pt x="98299" y="54720"/>
                  <a:pt x="98279" y="54694"/>
                </a:cubicBezTo>
                <a:cubicBezTo>
                  <a:pt x="98239" y="54642"/>
                  <a:pt x="98171" y="54680"/>
                  <a:pt x="98125" y="54613"/>
                </a:cubicBezTo>
                <a:cubicBezTo>
                  <a:pt x="98005" y="54434"/>
                  <a:pt x="97917" y="54121"/>
                  <a:pt x="97785" y="53967"/>
                </a:cubicBezTo>
                <a:cubicBezTo>
                  <a:pt x="97694" y="53858"/>
                  <a:pt x="97294" y="53706"/>
                  <a:pt x="97162" y="53547"/>
                </a:cubicBezTo>
                <a:cubicBezTo>
                  <a:pt x="97120" y="53499"/>
                  <a:pt x="97152" y="53383"/>
                  <a:pt x="97056" y="53320"/>
                </a:cubicBezTo>
                <a:cubicBezTo>
                  <a:pt x="97004" y="53285"/>
                  <a:pt x="96928" y="53350"/>
                  <a:pt x="96847" y="53290"/>
                </a:cubicBezTo>
                <a:cubicBezTo>
                  <a:pt x="96672" y="53158"/>
                  <a:pt x="96634" y="53095"/>
                  <a:pt x="96424" y="53127"/>
                </a:cubicBezTo>
                <a:cubicBezTo>
                  <a:pt x="96228" y="52877"/>
                  <a:pt x="96622" y="53029"/>
                  <a:pt x="96521" y="52824"/>
                </a:cubicBezTo>
                <a:cubicBezTo>
                  <a:pt x="96255" y="52696"/>
                  <a:pt x="96005" y="52574"/>
                  <a:pt x="95815" y="52373"/>
                </a:cubicBezTo>
                <a:cubicBezTo>
                  <a:pt x="95731" y="52284"/>
                  <a:pt x="95801" y="52216"/>
                  <a:pt x="95687" y="52041"/>
                </a:cubicBezTo>
                <a:cubicBezTo>
                  <a:pt x="95632" y="51953"/>
                  <a:pt x="95514" y="51897"/>
                  <a:pt x="95456" y="51809"/>
                </a:cubicBezTo>
                <a:cubicBezTo>
                  <a:pt x="95417" y="51746"/>
                  <a:pt x="95401" y="51571"/>
                  <a:pt x="95376" y="51538"/>
                </a:cubicBezTo>
                <a:cubicBezTo>
                  <a:pt x="95300" y="51432"/>
                  <a:pt x="95149" y="51360"/>
                  <a:pt x="95081" y="51250"/>
                </a:cubicBezTo>
                <a:cubicBezTo>
                  <a:pt x="95014" y="51137"/>
                  <a:pt x="94959" y="50886"/>
                  <a:pt x="94794" y="50700"/>
                </a:cubicBezTo>
                <a:cubicBezTo>
                  <a:pt x="94584" y="50465"/>
                  <a:pt x="94323" y="50231"/>
                  <a:pt x="93988" y="50083"/>
                </a:cubicBezTo>
                <a:cubicBezTo>
                  <a:pt x="93789" y="50185"/>
                  <a:pt x="94052" y="50297"/>
                  <a:pt x="94155" y="50407"/>
                </a:cubicBezTo>
                <a:cubicBezTo>
                  <a:pt x="94063" y="50606"/>
                  <a:pt x="93893" y="50356"/>
                  <a:pt x="93802" y="50557"/>
                </a:cubicBezTo>
                <a:cubicBezTo>
                  <a:pt x="93172" y="49425"/>
                  <a:pt x="91645" y="49107"/>
                  <a:pt x="90444" y="48105"/>
                </a:cubicBezTo>
                <a:cubicBezTo>
                  <a:pt x="90292" y="48234"/>
                  <a:pt x="90517" y="48313"/>
                  <a:pt x="90447" y="48430"/>
                </a:cubicBezTo>
                <a:lnTo>
                  <a:pt x="89936" y="48120"/>
                </a:lnTo>
                <a:cubicBezTo>
                  <a:pt x="90035" y="47800"/>
                  <a:pt x="90542" y="48015"/>
                  <a:pt x="90474" y="47721"/>
                </a:cubicBezTo>
                <a:cubicBezTo>
                  <a:pt x="89361" y="46966"/>
                  <a:pt x="88085" y="46691"/>
                  <a:pt x="87058" y="46097"/>
                </a:cubicBezTo>
                <a:cubicBezTo>
                  <a:pt x="86943" y="46642"/>
                  <a:pt x="87474" y="46622"/>
                  <a:pt x="88001" y="46801"/>
                </a:cubicBezTo>
                <a:cubicBezTo>
                  <a:pt x="88004" y="47053"/>
                  <a:pt x="87815" y="46797"/>
                  <a:pt x="87626" y="46786"/>
                </a:cubicBezTo>
                <a:cubicBezTo>
                  <a:pt x="87526" y="46778"/>
                  <a:pt x="87322" y="46875"/>
                  <a:pt x="87305" y="46870"/>
                </a:cubicBezTo>
                <a:cubicBezTo>
                  <a:pt x="87145" y="46824"/>
                  <a:pt x="87180" y="46693"/>
                  <a:pt x="87040" y="46609"/>
                </a:cubicBezTo>
                <a:cubicBezTo>
                  <a:pt x="86804" y="46463"/>
                  <a:pt x="86435" y="46494"/>
                  <a:pt x="86414" y="46289"/>
                </a:cubicBezTo>
                <a:cubicBezTo>
                  <a:pt x="86480" y="46211"/>
                  <a:pt x="86950" y="46288"/>
                  <a:pt x="86759" y="46128"/>
                </a:cubicBezTo>
                <a:cubicBezTo>
                  <a:pt x="86626" y="45843"/>
                  <a:pt x="86305" y="46062"/>
                  <a:pt x="86047" y="46009"/>
                </a:cubicBezTo>
                <a:cubicBezTo>
                  <a:pt x="85660" y="45927"/>
                  <a:pt x="85333" y="45618"/>
                  <a:pt x="84947" y="45653"/>
                </a:cubicBezTo>
                <a:cubicBezTo>
                  <a:pt x="84732" y="45895"/>
                  <a:pt x="85388" y="45791"/>
                  <a:pt x="85312" y="45979"/>
                </a:cubicBezTo>
                <a:cubicBezTo>
                  <a:pt x="84965" y="45926"/>
                  <a:pt x="84471" y="45868"/>
                  <a:pt x="84083" y="45771"/>
                </a:cubicBezTo>
                <a:cubicBezTo>
                  <a:pt x="83817" y="45708"/>
                  <a:pt x="83375" y="45598"/>
                  <a:pt x="83315" y="45450"/>
                </a:cubicBezTo>
                <a:cubicBezTo>
                  <a:pt x="83121" y="45425"/>
                  <a:pt x="83408" y="45659"/>
                  <a:pt x="83167" y="45698"/>
                </a:cubicBezTo>
                <a:cubicBezTo>
                  <a:pt x="82740" y="45368"/>
                  <a:pt x="82416" y="45602"/>
                  <a:pt x="81742" y="45457"/>
                </a:cubicBezTo>
                <a:cubicBezTo>
                  <a:pt x="81595" y="45081"/>
                  <a:pt x="82210" y="45454"/>
                  <a:pt x="82151" y="45164"/>
                </a:cubicBezTo>
                <a:cubicBezTo>
                  <a:pt x="82017" y="45032"/>
                  <a:pt x="81834" y="45251"/>
                  <a:pt x="81677" y="45240"/>
                </a:cubicBezTo>
                <a:cubicBezTo>
                  <a:pt x="81564" y="45232"/>
                  <a:pt x="81444" y="45086"/>
                  <a:pt x="81329" y="45059"/>
                </a:cubicBezTo>
                <a:cubicBezTo>
                  <a:pt x="81183" y="45022"/>
                  <a:pt x="81167" y="45103"/>
                  <a:pt x="81048" y="45095"/>
                </a:cubicBezTo>
                <a:cubicBezTo>
                  <a:pt x="80901" y="45087"/>
                  <a:pt x="80898" y="45010"/>
                  <a:pt x="80779" y="45005"/>
                </a:cubicBezTo>
                <a:cubicBezTo>
                  <a:pt x="80623" y="44999"/>
                  <a:pt x="80465" y="45099"/>
                  <a:pt x="80313" y="45109"/>
                </a:cubicBezTo>
                <a:cubicBezTo>
                  <a:pt x="79863" y="45139"/>
                  <a:pt x="79220" y="45023"/>
                  <a:pt x="78670" y="45079"/>
                </a:cubicBezTo>
                <a:cubicBezTo>
                  <a:pt x="78376" y="45115"/>
                  <a:pt x="78176" y="45232"/>
                  <a:pt x="77947" y="45248"/>
                </a:cubicBezTo>
                <a:cubicBezTo>
                  <a:pt x="77746" y="45263"/>
                  <a:pt x="77666" y="45154"/>
                  <a:pt x="77485" y="45150"/>
                </a:cubicBezTo>
                <a:cubicBezTo>
                  <a:pt x="77303" y="45145"/>
                  <a:pt x="76891" y="45249"/>
                  <a:pt x="76766" y="45293"/>
                </a:cubicBezTo>
                <a:lnTo>
                  <a:pt x="76723" y="45309"/>
                </a:lnTo>
                <a:cubicBezTo>
                  <a:pt x="76591" y="45359"/>
                  <a:pt x="76442" y="45419"/>
                  <a:pt x="76435" y="45550"/>
                </a:cubicBezTo>
                <a:cubicBezTo>
                  <a:pt x="76359" y="45312"/>
                  <a:pt x="75975" y="45392"/>
                  <a:pt x="75598" y="45484"/>
                </a:cubicBezTo>
                <a:cubicBezTo>
                  <a:pt x="75613" y="45554"/>
                  <a:pt x="75809" y="45496"/>
                  <a:pt x="75801" y="45587"/>
                </a:cubicBezTo>
                <a:cubicBezTo>
                  <a:pt x="75776" y="45850"/>
                  <a:pt x="75352" y="45657"/>
                  <a:pt x="75077" y="45664"/>
                </a:cubicBezTo>
                <a:cubicBezTo>
                  <a:pt x="74784" y="45908"/>
                  <a:pt x="74477" y="46067"/>
                  <a:pt x="74076" y="46127"/>
                </a:cubicBezTo>
                <a:cubicBezTo>
                  <a:pt x="73936" y="46148"/>
                  <a:pt x="73752" y="46076"/>
                  <a:pt x="73606" y="46118"/>
                </a:cubicBezTo>
                <a:cubicBezTo>
                  <a:pt x="73393" y="46182"/>
                  <a:pt x="73260" y="46342"/>
                  <a:pt x="73080" y="46427"/>
                </a:cubicBezTo>
                <a:cubicBezTo>
                  <a:pt x="72915" y="46509"/>
                  <a:pt x="72854" y="46427"/>
                  <a:pt x="72743" y="46469"/>
                </a:cubicBezTo>
                <a:cubicBezTo>
                  <a:pt x="72615" y="46516"/>
                  <a:pt x="72584" y="46668"/>
                  <a:pt x="72554" y="46679"/>
                </a:cubicBezTo>
                <a:cubicBezTo>
                  <a:pt x="72405" y="46735"/>
                  <a:pt x="72279" y="46646"/>
                  <a:pt x="72125" y="46689"/>
                </a:cubicBezTo>
                <a:cubicBezTo>
                  <a:pt x="72035" y="46709"/>
                  <a:pt x="71311" y="47138"/>
                  <a:pt x="71138" y="47226"/>
                </a:cubicBezTo>
                <a:cubicBezTo>
                  <a:pt x="70916" y="47330"/>
                  <a:pt x="70607" y="47319"/>
                  <a:pt x="70527" y="47562"/>
                </a:cubicBezTo>
                <a:cubicBezTo>
                  <a:pt x="70473" y="47728"/>
                  <a:pt x="70377" y="47681"/>
                  <a:pt x="70222" y="47621"/>
                </a:cubicBezTo>
                <a:cubicBezTo>
                  <a:pt x="70104" y="47661"/>
                  <a:pt x="70047" y="47850"/>
                  <a:pt x="69939" y="47902"/>
                </a:cubicBezTo>
                <a:cubicBezTo>
                  <a:pt x="69757" y="47989"/>
                  <a:pt x="69514" y="47881"/>
                  <a:pt x="69383" y="47935"/>
                </a:cubicBezTo>
                <a:cubicBezTo>
                  <a:pt x="69148" y="48030"/>
                  <a:pt x="69118" y="48319"/>
                  <a:pt x="68854" y="48498"/>
                </a:cubicBezTo>
                <a:cubicBezTo>
                  <a:pt x="68757" y="48563"/>
                  <a:pt x="68682" y="48516"/>
                  <a:pt x="68568" y="48563"/>
                </a:cubicBezTo>
                <a:cubicBezTo>
                  <a:pt x="68462" y="48607"/>
                  <a:pt x="68494" y="48677"/>
                  <a:pt x="68411" y="48718"/>
                </a:cubicBezTo>
                <a:cubicBezTo>
                  <a:pt x="68237" y="48805"/>
                  <a:pt x="67974" y="48817"/>
                  <a:pt x="67860" y="49155"/>
                </a:cubicBezTo>
                <a:cubicBezTo>
                  <a:pt x="67653" y="49194"/>
                  <a:pt x="68019" y="49011"/>
                  <a:pt x="67796" y="48878"/>
                </a:cubicBezTo>
                <a:cubicBezTo>
                  <a:pt x="67574" y="48900"/>
                  <a:pt x="67536" y="49222"/>
                  <a:pt x="67403" y="49312"/>
                </a:cubicBezTo>
                <a:cubicBezTo>
                  <a:pt x="67305" y="49379"/>
                  <a:pt x="67222" y="49291"/>
                  <a:pt x="67131" y="49377"/>
                </a:cubicBezTo>
                <a:cubicBezTo>
                  <a:pt x="67010" y="49491"/>
                  <a:pt x="67091" y="49576"/>
                  <a:pt x="66988" y="49686"/>
                </a:cubicBezTo>
                <a:cubicBezTo>
                  <a:pt x="66949" y="49727"/>
                  <a:pt x="66825" y="49654"/>
                  <a:pt x="66810" y="49780"/>
                </a:cubicBezTo>
                <a:cubicBezTo>
                  <a:pt x="66491" y="49509"/>
                  <a:pt x="66407" y="49804"/>
                  <a:pt x="66095" y="50004"/>
                </a:cubicBezTo>
                <a:cubicBezTo>
                  <a:pt x="66064" y="49659"/>
                  <a:pt x="65925" y="49504"/>
                  <a:pt x="65822" y="49212"/>
                </a:cubicBezTo>
                <a:cubicBezTo>
                  <a:pt x="65679" y="49190"/>
                  <a:pt x="65501" y="49463"/>
                  <a:pt x="65262" y="49434"/>
                </a:cubicBezTo>
                <a:cubicBezTo>
                  <a:pt x="65087" y="49314"/>
                  <a:pt x="64922" y="49332"/>
                  <a:pt x="64607" y="49474"/>
                </a:cubicBezTo>
                <a:cubicBezTo>
                  <a:pt x="64603" y="49475"/>
                  <a:pt x="64562" y="49406"/>
                  <a:pt x="64518" y="49444"/>
                </a:cubicBezTo>
                <a:cubicBezTo>
                  <a:pt x="64505" y="49455"/>
                  <a:pt x="64555" y="49513"/>
                  <a:pt x="64493" y="49536"/>
                </a:cubicBezTo>
                <a:cubicBezTo>
                  <a:pt x="64424" y="49559"/>
                  <a:pt x="64277" y="49506"/>
                  <a:pt x="64196" y="49538"/>
                </a:cubicBezTo>
                <a:cubicBezTo>
                  <a:pt x="63395" y="49857"/>
                  <a:pt x="62375" y="50626"/>
                  <a:pt x="61512" y="50979"/>
                </a:cubicBezTo>
                <a:cubicBezTo>
                  <a:pt x="61279" y="51078"/>
                  <a:pt x="60950" y="51266"/>
                  <a:pt x="60649" y="51430"/>
                </a:cubicBezTo>
                <a:cubicBezTo>
                  <a:pt x="60616" y="51256"/>
                  <a:pt x="60740" y="51033"/>
                  <a:pt x="60814" y="50957"/>
                </a:cubicBezTo>
                <a:cubicBezTo>
                  <a:pt x="60894" y="50872"/>
                  <a:pt x="61077" y="50738"/>
                  <a:pt x="61211" y="50672"/>
                </a:cubicBezTo>
                <a:cubicBezTo>
                  <a:pt x="61361" y="50598"/>
                  <a:pt x="61573" y="50633"/>
                  <a:pt x="61712" y="50562"/>
                </a:cubicBezTo>
                <a:cubicBezTo>
                  <a:pt x="61804" y="50515"/>
                  <a:pt x="61876" y="50411"/>
                  <a:pt x="61954" y="50356"/>
                </a:cubicBezTo>
                <a:cubicBezTo>
                  <a:pt x="62250" y="50146"/>
                  <a:pt x="62591" y="50097"/>
                  <a:pt x="62873" y="49941"/>
                </a:cubicBezTo>
                <a:cubicBezTo>
                  <a:pt x="62979" y="49883"/>
                  <a:pt x="62997" y="49736"/>
                  <a:pt x="63089" y="49668"/>
                </a:cubicBezTo>
                <a:cubicBezTo>
                  <a:pt x="63158" y="49617"/>
                  <a:pt x="63342" y="49613"/>
                  <a:pt x="63404" y="49576"/>
                </a:cubicBezTo>
                <a:cubicBezTo>
                  <a:pt x="63746" y="49371"/>
                  <a:pt x="64153" y="49116"/>
                  <a:pt x="64429" y="48865"/>
                </a:cubicBezTo>
                <a:cubicBezTo>
                  <a:pt x="64577" y="48730"/>
                  <a:pt x="64653" y="48528"/>
                  <a:pt x="64800" y="48432"/>
                </a:cubicBezTo>
                <a:cubicBezTo>
                  <a:pt x="64880" y="48380"/>
                  <a:pt x="65081" y="48427"/>
                  <a:pt x="65160" y="48395"/>
                </a:cubicBezTo>
                <a:cubicBezTo>
                  <a:pt x="65385" y="48303"/>
                  <a:pt x="65531" y="47991"/>
                  <a:pt x="65842" y="47800"/>
                </a:cubicBezTo>
                <a:cubicBezTo>
                  <a:pt x="65940" y="47740"/>
                  <a:pt x="66081" y="47814"/>
                  <a:pt x="66209" y="47761"/>
                </a:cubicBezTo>
                <a:cubicBezTo>
                  <a:pt x="66262" y="47740"/>
                  <a:pt x="66405" y="47570"/>
                  <a:pt x="66607" y="47478"/>
                </a:cubicBezTo>
                <a:cubicBezTo>
                  <a:pt x="66815" y="47381"/>
                  <a:pt x="67013" y="47361"/>
                  <a:pt x="67196" y="47252"/>
                </a:cubicBezTo>
                <a:cubicBezTo>
                  <a:pt x="67357" y="47154"/>
                  <a:pt x="67463" y="46982"/>
                  <a:pt x="67643" y="46870"/>
                </a:cubicBezTo>
                <a:cubicBezTo>
                  <a:pt x="68023" y="46638"/>
                  <a:pt x="68457" y="46527"/>
                  <a:pt x="68781" y="46316"/>
                </a:cubicBezTo>
                <a:cubicBezTo>
                  <a:pt x="68988" y="46184"/>
                  <a:pt x="69124" y="45953"/>
                  <a:pt x="69332" y="45834"/>
                </a:cubicBezTo>
                <a:cubicBezTo>
                  <a:pt x="69415" y="45786"/>
                  <a:pt x="69599" y="45779"/>
                  <a:pt x="69723" y="45734"/>
                </a:cubicBezTo>
                <a:cubicBezTo>
                  <a:pt x="69882" y="45678"/>
                  <a:pt x="70016" y="45532"/>
                  <a:pt x="70143" y="45477"/>
                </a:cubicBezTo>
                <a:cubicBezTo>
                  <a:pt x="70618" y="45272"/>
                  <a:pt x="71460" y="44964"/>
                  <a:pt x="72059" y="44738"/>
                </a:cubicBezTo>
                <a:cubicBezTo>
                  <a:pt x="72468" y="44582"/>
                  <a:pt x="72909" y="44604"/>
                  <a:pt x="73225" y="44150"/>
                </a:cubicBezTo>
                <a:cubicBezTo>
                  <a:pt x="73501" y="44053"/>
                  <a:pt x="73560" y="44216"/>
                  <a:pt x="73835" y="44123"/>
                </a:cubicBezTo>
                <a:cubicBezTo>
                  <a:pt x="74159" y="44103"/>
                  <a:pt x="73911" y="43869"/>
                  <a:pt x="74172" y="43826"/>
                </a:cubicBezTo>
                <a:cubicBezTo>
                  <a:pt x="74377" y="43750"/>
                  <a:pt x="74342" y="43899"/>
                  <a:pt x="74493" y="43889"/>
                </a:cubicBezTo>
                <a:cubicBezTo>
                  <a:pt x="74930" y="43862"/>
                  <a:pt x="75843" y="43674"/>
                  <a:pt x="76498" y="43535"/>
                </a:cubicBezTo>
                <a:lnTo>
                  <a:pt x="76644" y="43506"/>
                </a:lnTo>
                <a:cubicBezTo>
                  <a:pt x="76857" y="43462"/>
                  <a:pt x="77013" y="43340"/>
                  <a:pt x="77224" y="43308"/>
                </a:cubicBezTo>
                <a:cubicBezTo>
                  <a:pt x="77485" y="43267"/>
                  <a:pt x="77738" y="43320"/>
                  <a:pt x="78025" y="43315"/>
                </a:cubicBezTo>
                <a:cubicBezTo>
                  <a:pt x="78555" y="43291"/>
                  <a:pt x="79094" y="43137"/>
                  <a:pt x="79520" y="43150"/>
                </a:cubicBezTo>
                <a:cubicBezTo>
                  <a:pt x="79713" y="43152"/>
                  <a:pt x="79854" y="43237"/>
                  <a:pt x="80019" y="43229"/>
                </a:cubicBezTo>
                <a:cubicBezTo>
                  <a:pt x="80223" y="43224"/>
                  <a:pt x="80467" y="43120"/>
                  <a:pt x="80626" y="43129"/>
                </a:cubicBezTo>
                <a:cubicBezTo>
                  <a:pt x="81149" y="43156"/>
                  <a:pt x="81539" y="43398"/>
                  <a:pt x="81919" y="43327"/>
                </a:cubicBezTo>
                <a:cubicBezTo>
                  <a:pt x="82132" y="43288"/>
                  <a:pt x="82005" y="43320"/>
                  <a:pt x="82137" y="43217"/>
                </a:cubicBezTo>
                <a:cubicBezTo>
                  <a:pt x="82199" y="43168"/>
                  <a:pt x="82233" y="43101"/>
                  <a:pt x="82357" y="43107"/>
                </a:cubicBezTo>
                <a:cubicBezTo>
                  <a:pt x="82730" y="43097"/>
                  <a:pt x="82414" y="43417"/>
                  <a:pt x="82604" y="43496"/>
                </a:cubicBezTo>
                <a:cubicBezTo>
                  <a:pt x="82805" y="43645"/>
                  <a:pt x="82995" y="43463"/>
                  <a:pt x="83219" y="43466"/>
                </a:cubicBezTo>
                <a:cubicBezTo>
                  <a:pt x="83341" y="43467"/>
                  <a:pt x="83267" y="43539"/>
                  <a:pt x="83305" y="43552"/>
                </a:cubicBezTo>
                <a:cubicBezTo>
                  <a:pt x="83353" y="43567"/>
                  <a:pt x="83628" y="43475"/>
                  <a:pt x="83729" y="43496"/>
                </a:cubicBezTo>
                <a:cubicBezTo>
                  <a:pt x="83893" y="43523"/>
                  <a:pt x="83951" y="43601"/>
                  <a:pt x="84117" y="43656"/>
                </a:cubicBezTo>
                <a:cubicBezTo>
                  <a:pt x="84410" y="43755"/>
                  <a:pt x="84765" y="43746"/>
                  <a:pt x="85082" y="43830"/>
                </a:cubicBezTo>
                <a:cubicBezTo>
                  <a:pt x="85254" y="43875"/>
                  <a:pt x="85349" y="43986"/>
                  <a:pt x="85528" y="44030"/>
                </a:cubicBezTo>
                <a:cubicBezTo>
                  <a:pt x="86072" y="44163"/>
                  <a:pt x="86578" y="44164"/>
                  <a:pt x="86755" y="44579"/>
                </a:cubicBezTo>
                <a:cubicBezTo>
                  <a:pt x="86949" y="44699"/>
                  <a:pt x="87143" y="44544"/>
                  <a:pt x="87359" y="44587"/>
                </a:cubicBezTo>
                <a:cubicBezTo>
                  <a:pt x="87632" y="44642"/>
                  <a:pt x="87996" y="44872"/>
                  <a:pt x="88407" y="45023"/>
                </a:cubicBezTo>
                <a:cubicBezTo>
                  <a:pt x="88647" y="45110"/>
                  <a:pt x="88911" y="45108"/>
                  <a:pt x="89149" y="45211"/>
                </a:cubicBezTo>
                <a:cubicBezTo>
                  <a:pt x="89442" y="45336"/>
                  <a:pt x="89732" y="45578"/>
                  <a:pt x="90041" y="45734"/>
                </a:cubicBezTo>
                <a:cubicBezTo>
                  <a:pt x="90391" y="45923"/>
                  <a:pt x="90832" y="46110"/>
                  <a:pt x="91211" y="46316"/>
                </a:cubicBezTo>
                <a:cubicBezTo>
                  <a:pt x="91927" y="46687"/>
                  <a:pt x="92693" y="46995"/>
                  <a:pt x="93154" y="47419"/>
                </a:cubicBezTo>
                <a:cubicBezTo>
                  <a:pt x="93356" y="47607"/>
                  <a:pt x="93362" y="47840"/>
                  <a:pt x="93713" y="47913"/>
                </a:cubicBezTo>
                <a:cubicBezTo>
                  <a:pt x="93985" y="47962"/>
                  <a:pt x="95477" y="49138"/>
                  <a:pt x="95865" y="49532"/>
                </a:cubicBezTo>
                <a:cubicBezTo>
                  <a:pt x="96226" y="49853"/>
                  <a:pt x="96543" y="50492"/>
                  <a:pt x="96884" y="50506"/>
                </a:cubicBezTo>
                <a:cubicBezTo>
                  <a:pt x="96890" y="50506"/>
                  <a:pt x="97048" y="50475"/>
                  <a:pt x="97044" y="50470"/>
                </a:cubicBezTo>
                <a:cubicBezTo>
                  <a:pt x="97162" y="50574"/>
                  <a:pt x="97351" y="50854"/>
                  <a:pt x="97477" y="51019"/>
                </a:cubicBezTo>
                <a:cubicBezTo>
                  <a:pt x="97661" y="51255"/>
                  <a:pt x="97806" y="51585"/>
                  <a:pt x="98018" y="51808"/>
                </a:cubicBezTo>
                <a:cubicBezTo>
                  <a:pt x="98137" y="51935"/>
                  <a:pt x="98281" y="51930"/>
                  <a:pt x="98407" y="52035"/>
                </a:cubicBezTo>
                <a:cubicBezTo>
                  <a:pt x="98545" y="52155"/>
                  <a:pt x="98750" y="52443"/>
                  <a:pt x="98902" y="52617"/>
                </a:cubicBezTo>
                <a:cubicBezTo>
                  <a:pt x="99040" y="52771"/>
                  <a:pt x="99271" y="52948"/>
                  <a:pt x="99330" y="53028"/>
                </a:cubicBezTo>
                <a:cubicBezTo>
                  <a:pt x="99418" y="53155"/>
                  <a:pt x="99363" y="53286"/>
                  <a:pt x="99431" y="53376"/>
                </a:cubicBezTo>
                <a:cubicBezTo>
                  <a:pt x="99534" y="53512"/>
                  <a:pt x="99742" y="53616"/>
                  <a:pt x="99794" y="53728"/>
                </a:cubicBezTo>
                <a:cubicBezTo>
                  <a:pt x="99930" y="54012"/>
                  <a:pt x="99723" y="54146"/>
                  <a:pt x="100023" y="54485"/>
                </a:cubicBezTo>
                <a:cubicBezTo>
                  <a:pt x="100108" y="54584"/>
                  <a:pt x="100264" y="54749"/>
                  <a:pt x="100285" y="54493"/>
                </a:cubicBezTo>
                <a:cubicBezTo>
                  <a:pt x="100465" y="54644"/>
                  <a:pt x="100544" y="54863"/>
                  <a:pt x="100771" y="55049"/>
                </a:cubicBezTo>
                <a:cubicBezTo>
                  <a:pt x="100878" y="55138"/>
                  <a:pt x="101095" y="55172"/>
                  <a:pt x="101173" y="55266"/>
                </a:cubicBezTo>
                <a:cubicBezTo>
                  <a:pt x="101302" y="55420"/>
                  <a:pt x="101462" y="55896"/>
                  <a:pt x="101645" y="56213"/>
                </a:cubicBezTo>
                <a:cubicBezTo>
                  <a:pt x="101723" y="56345"/>
                  <a:pt x="101863" y="56399"/>
                  <a:pt x="101921" y="56510"/>
                </a:cubicBezTo>
                <a:cubicBezTo>
                  <a:pt x="101977" y="56616"/>
                  <a:pt x="101927" y="56765"/>
                  <a:pt x="101975" y="56852"/>
                </a:cubicBezTo>
                <a:cubicBezTo>
                  <a:pt x="102029" y="56948"/>
                  <a:pt x="102159" y="57016"/>
                  <a:pt x="102244" y="57151"/>
                </a:cubicBezTo>
                <a:cubicBezTo>
                  <a:pt x="102398" y="57394"/>
                  <a:pt x="102538" y="57741"/>
                  <a:pt x="102673" y="57993"/>
                </a:cubicBezTo>
                <a:cubicBezTo>
                  <a:pt x="102740" y="58117"/>
                  <a:pt x="102825" y="58095"/>
                  <a:pt x="102893" y="58227"/>
                </a:cubicBezTo>
                <a:cubicBezTo>
                  <a:pt x="102987" y="58415"/>
                  <a:pt x="102914" y="58387"/>
                  <a:pt x="103146" y="58528"/>
                </a:cubicBezTo>
                <a:cubicBezTo>
                  <a:pt x="103397" y="58682"/>
                  <a:pt x="103554" y="59259"/>
                  <a:pt x="103845" y="59640"/>
                </a:cubicBezTo>
                <a:cubicBezTo>
                  <a:pt x="103957" y="59782"/>
                  <a:pt x="104123" y="59867"/>
                  <a:pt x="104181" y="59979"/>
                </a:cubicBezTo>
                <a:cubicBezTo>
                  <a:pt x="104258" y="60124"/>
                  <a:pt x="104189" y="60218"/>
                  <a:pt x="104238" y="60380"/>
                </a:cubicBezTo>
                <a:cubicBezTo>
                  <a:pt x="104305" y="60599"/>
                  <a:pt x="104460" y="60857"/>
                  <a:pt x="104584" y="61056"/>
                </a:cubicBezTo>
                <a:cubicBezTo>
                  <a:pt x="104665" y="61179"/>
                  <a:pt x="104842" y="61262"/>
                  <a:pt x="104913" y="61403"/>
                </a:cubicBezTo>
                <a:cubicBezTo>
                  <a:pt x="104969" y="61516"/>
                  <a:pt x="104923" y="61684"/>
                  <a:pt x="104958" y="61805"/>
                </a:cubicBezTo>
                <a:cubicBezTo>
                  <a:pt x="105050" y="62132"/>
                  <a:pt x="105296" y="62540"/>
                  <a:pt x="105478" y="62904"/>
                </a:cubicBezTo>
                <a:cubicBezTo>
                  <a:pt x="105748" y="63451"/>
                  <a:pt x="105976" y="63850"/>
                  <a:pt x="106218" y="64404"/>
                </a:cubicBezTo>
                <a:cubicBezTo>
                  <a:pt x="106373" y="64750"/>
                  <a:pt x="106413" y="65081"/>
                  <a:pt x="106562" y="65414"/>
                </a:cubicBezTo>
                <a:cubicBezTo>
                  <a:pt x="106640" y="65584"/>
                  <a:pt x="106774" y="65518"/>
                  <a:pt x="106833" y="65714"/>
                </a:cubicBezTo>
                <a:cubicBezTo>
                  <a:pt x="106886" y="65897"/>
                  <a:pt x="106767" y="65897"/>
                  <a:pt x="106816" y="66048"/>
                </a:cubicBezTo>
                <a:cubicBezTo>
                  <a:pt x="106886" y="66259"/>
                  <a:pt x="107016" y="66501"/>
                  <a:pt x="107087" y="66757"/>
                </a:cubicBezTo>
                <a:cubicBezTo>
                  <a:pt x="107176" y="67063"/>
                  <a:pt x="107209" y="67484"/>
                  <a:pt x="107530" y="67566"/>
                </a:cubicBezTo>
                <a:cubicBezTo>
                  <a:pt x="107517" y="67783"/>
                  <a:pt x="107374" y="68132"/>
                  <a:pt x="107652" y="68328"/>
                </a:cubicBezTo>
                <a:cubicBezTo>
                  <a:pt x="107834" y="68292"/>
                  <a:pt x="107725" y="68020"/>
                  <a:pt x="107724" y="67901"/>
                </a:cubicBezTo>
                <a:cubicBezTo>
                  <a:pt x="107724" y="67753"/>
                  <a:pt x="107719" y="67620"/>
                  <a:pt x="107725" y="67496"/>
                </a:cubicBezTo>
                <a:cubicBezTo>
                  <a:pt x="108024" y="67453"/>
                  <a:pt x="107792" y="67865"/>
                  <a:pt x="108035" y="67954"/>
                </a:cubicBezTo>
                <a:cubicBezTo>
                  <a:pt x="108221" y="67709"/>
                  <a:pt x="107826" y="67428"/>
                  <a:pt x="107764" y="66994"/>
                </a:cubicBezTo>
                <a:cubicBezTo>
                  <a:pt x="107695" y="67074"/>
                  <a:pt x="107698" y="67192"/>
                  <a:pt x="107738" y="67328"/>
                </a:cubicBezTo>
                <a:cubicBezTo>
                  <a:pt x="107300" y="67114"/>
                  <a:pt x="107373" y="66294"/>
                  <a:pt x="107046" y="65875"/>
                </a:cubicBezTo>
                <a:cubicBezTo>
                  <a:pt x="107282" y="65734"/>
                  <a:pt x="107218" y="66375"/>
                  <a:pt x="107466" y="66204"/>
                </a:cubicBezTo>
                <a:cubicBezTo>
                  <a:pt x="107530" y="66081"/>
                  <a:pt x="107411" y="66017"/>
                  <a:pt x="107394" y="65822"/>
                </a:cubicBezTo>
                <a:cubicBezTo>
                  <a:pt x="107383" y="65689"/>
                  <a:pt x="107470" y="65515"/>
                  <a:pt x="107444" y="65389"/>
                </a:cubicBezTo>
                <a:cubicBezTo>
                  <a:pt x="107366" y="65007"/>
                  <a:pt x="107238" y="64449"/>
                  <a:pt x="106876" y="64541"/>
                </a:cubicBezTo>
                <a:cubicBezTo>
                  <a:pt x="106961" y="64664"/>
                  <a:pt x="107111" y="64593"/>
                  <a:pt x="107150" y="64843"/>
                </a:cubicBezTo>
                <a:cubicBezTo>
                  <a:pt x="107110" y="64998"/>
                  <a:pt x="106647" y="64706"/>
                  <a:pt x="106652" y="64718"/>
                </a:cubicBezTo>
                <a:cubicBezTo>
                  <a:pt x="106566" y="64561"/>
                  <a:pt x="106932" y="64316"/>
                  <a:pt x="106759" y="64090"/>
                </a:cubicBezTo>
                <a:cubicBezTo>
                  <a:pt x="106689" y="64443"/>
                  <a:pt x="106438" y="64153"/>
                  <a:pt x="106291" y="63874"/>
                </a:cubicBezTo>
                <a:cubicBezTo>
                  <a:pt x="106360" y="63881"/>
                  <a:pt x="106431" y="63887"/>
                  <a:pt x="106479" y="63960"/>
                </a:cubicBezTo>
                <a:cubicBezTo>
                  <a:pt x="106638" y="63820"/>
                  <a:pt x="106354" y="63846"/>
                  <a:pt x="106354" y="63846"/>
                </a:cubicBezTo>
                <a:cubicBezTo>
                  <a:pt x="106269" y="63706"/>
                  <a:pt x="106298" y="63499"/>
                  <a:pt x="106200" y="63329"/>
                </a:cubicBezTo>
                <a:cubicBezTo>
                  <a:pt x="106073" y="63108"/>
                  <a:pt x="105825" y="63054"/>
                  <a:pt x="105822" y="62660"/>
                </a:cubicBezTo>
                <a:cubicBezTo>
                  <a:pt x="105821" y="62563"/>
                  <a:pt x="105905" y="62397"/>
                  <a:pt x="105942" y="62266"/>
                </a:cubicBezTo>
                <a:cubicBezTo>
                  <a:pt x="106025" y="61962"/>
                  <a:pt x="105509" y="61330"/>
                  <a:pt x="105331" y="60852"/>
                </a:cubicBezTo>
                <a:cubicBezTo>
                  <a:pt x="105260" y="60647"/>
                  <a:pt x="105085" y="60157"/>
                  <a:pt x="104837" y="59892"/>
                </a:cubicBezTo>
                <a:cubicBezTo>
                  <a:pt x="104763" y="59811"/>
                  <a:pt x="104547" y="59749"/>
                  <a:pt x="104476" y="59648"/>
                </a:cubicBezTo>
                <a:cubicBezTo>
                  <a:pt x="104418" y="59567"/>
                  <a:pt x="104412" y="59364"/>
                  <a:pt x="104315" y="59207"/>
                </a:cubicBezTo>
                <a:cubicBezTo>
                  <a:pt x="104166" y="58964"/>
                  <a:pt x="103949" y="58657"/>
                  <a:pt x="103782" y="58253"/>
                </a:cubicBezTo>
                <a:cubicBezTo>
                  <a:pt x="104032" y="58146"/>
                  <a:pt x="103910" y="58612"/>
                  <a:pt x="104174" y="58663"/>
                </a:cubicBezTo>
                <a:cubicBezTo>
                  <a:pt x="104317" y="58602"/>
                  <a:pt x="104264" y="58285"/>
                  <a:pt x="104220" y="58185"/>
                </a:cubicBezTo>
                <a:cubicBezTo>
                  <a:pt x="104175" y="58082"/>
                  <a:pt x="104013" y="58059"/>
                  <a:pt x="103904" y="57910"/>
                </a:cubicBezTo>
                <a:cubicBezTo>
                  <a:pt x="103841" y="57822"/>
                  <a:pt x="103793" y="57586"/>
                  <a:pt x="103805" y="57601"/>
                </a:cubicBezTo>
                <a:cubicBezTo>
                  <a:pt x="103649" y="57423"/>
                  <a:pt x="103479" y="57422"/>
                  <a:pt x="103380" y="57294"/>
                </a:cubicBezTo>
                <a:cubicBezTo>
                  <a:pt x="103111" y="56946"/>
                  <a:pt x="102858" y="56477"/>
                  <a:pt x="102661" y="56130"/>
                </a:cubicBezTo>
                <a:cubicBezTo>
                  <a:pt x="102530" y="55910"/>
                  <a:pt x="102160" y="55621"/>
                  <a:pt x="102077" y="55242"/>
                </a:cubicBezTo>
                <a:cubicBezTo>
                  <a:pt x="102074" y="55231"/>
                  <a:pt x="102141" y="55092"/>
                  <a:pt x="102144" y="55097"/>
                </a:cubicBezTo>
                <a:cubicBezTo>
                  <a:pt x="102089" y="55013"/>
                  <a:pt x="101918" y="54986"/>
                  <a:pt x="101843" y="54901"/>
                </a:cubicBezTo>
                <a:cubicBezTo>
                  <a:pt x="101589" y="54610"/>
                  <a:pt x="101396" y="54141"/>
                  <a:pt x="101063" y="53921"/>
                </a:cubicBezTo>
                <a:cubicBezTo>
                  <a:pt x="100937" y="54041"/>
                  <a:pt x="101060" y="54310"/>
                  <a:pt x="100778" y="54233"/>
                </a:cubicBezTo>
                <a:cubicBezTo>
                  <a:pt x="100554" y="54189"/>
                  <a:pt x="100309" y="53685"/>
                  <a:pt x="100227" y="53498"/>
                </a:cubicBezTo>
                <a:cubicBezTo>
                  <a:pt x="100465" y="53286"/>
                  <a:pt x="100676" y="53844"/>
                  <a:pt x="100913" y="53718"/>
                </a:cubicBezTo>
                <a:cubicBezTo>
                  <a:pt x="100337" y="52719"/>
                  <a:pt x="99508" y="51910"/>
                  <a:pt x="98728" y="51051"/>
                </a:cubicBezTo>
                <a:cubicBezTo>
                  <a:pt x="98477" y="50771"/>
                  <a:pt x="98319" y="50474"/>
                  <a:pt x="98053" y="50225"/>
                </a:cubicBezTo>
                <a:cubicBezTo>
                  <a:pt x="97824" y="50008"/>
                  <a:pt x="97718" y="49869"/>
                  <a:pt x="97421" y="49584"/>
                </a:cubicBezTo>
                <a:cubicBezTo>
                  <a:pt x="97005" y="49173"/>
                  <a:pt x="96368" y="48883"/>
                  <a:pt x="95948" y="48492"/>
                </a:cubicBezTo>
                <a:cubicBezTo>
                  <a:pt x="95694" y="48268"/>
                  <a:pt x="95422" y="48027"/>
                  <a:pt x="95029" y="47720"/>
                </a:cubicBezTo>
                <a:cubicBezTo>
                  <a:pt x="94730" y="47486"/>
                  <a:pt x="94722" y="47296"/>
                  <a:pt x="94361" y="47367"/>
                </a:cubicBezTo>
                <a:cubicBezTo>
                  <a:pt x="94192" y="47242"/>
                  <a:pt x="94021" y="46848"/>
                  <a:pt x="93793" y="46689"/>
                </a:cubicBezTo>
                <a:cubicBezTo>
                  <a:pt x="93713" y="46635"/>
                  <a:pt x="93523" y="46656"/>
                  <a:pt x="93479" y="46632"/>
                </a:cubicBezTo>
                <a:cubicBezTo>
                  <a:pt x="93347" y="46556"/>
                  <a:pt x="93220" y="46366"/>
                  <a:pt x="93122" y="46304"/>
                </a:cubicBezTo>
                <a:cubicBezTo>
                  <a:pt x="92988" y="46222"/>
                  <a:pt x="92956" y="46259"/>
                  <a:pt x="92843" y="46201"/>
                </a:cubicBezTo>
                <a:cubicBezTo>
                  <a:pt x="92447" y="45993"/>
                  <a:pt x="92139" y="45652"/>
                  <a:pt x="91738" y="45423"/>
                </a:cubicBezTo>
                <a:cubicBezTo>
                  <a:pt x="91479" y="45272"/>
                  <a:pt x="91163" y="45238"/>
                  <a:pt x="90914" y="45110"/>
                </a:cubicBezTo>
                <a:cubicBezTo>
                  <a:pt x="90689" y="44999"/>
                  <a:pt x="90520" y="44808"/>
                  <a:pt x="90264" y="44683"/>
                </a:cubicBezTo>
                <a:cubicBezTo>
                  <a:pt x="90101" y="44602"/>
                  <a:pt x="89893" y="44572"/>
                  <a:pt x="89710" y="44485"/>
                </a:cubicBezTo>
                <a:cubicBezTo>
                  <a:pt x="89537" y="44402"/>
                  <a:pt x="89500" y="44292"/>
                  <a:pt x="89390" y="44251"/>
                </a:cubicBezTo>
                <a:cubicBezTo>
                  <a:pt x="89223" y="44192"/>
                  <a:pt x="88973" y="44207"/>
                  <a:pt x="88796" y="44137"/>
                </a:cubicBezTo>
                <a:cubicBezTo>
                  <a:pt x="88637" y="44074"/>
                  <a:pt x="88628" y="43993"/>
                  <a:pt x="88465" y="43915"/>
                </a:cubicBezTo>
                <a:cubicBezTo>
                  <a:pt x="88335" y="43850"/>
                  <a:pt x="88114" y="43847"/>
                  <a:pt x="87983" y="43793"/>
                </a:cubicBezTo>
                <a:cubicBezTo>
                  <a:pt x="87846" y="43737"/>
                  <a:pt x="87690" y="43591"/>
                  <a:pt x="87548" y="43548"/>
                </a:cubicBezTo>
                <a:cubicBezTo>
                  <a:pt x="87407" y="43506"/>
                  <a:pt x="87184" y="43552"/>
                  <a:pt x="87036" y="43506"/>
                </a:cubicBezTo>
                <a:cubicBezTo>
                  <a:pt x="86584" y="43357"/>
                  <a:pt x="85992" y="43096"/>
                  <a:pt x="85515" y="43018"/>
                </a:cubicBezTo>
                <a:cubicBezTo>
                  <a:pt x="85292" y="42978"/>
                  <a:pt x="84791" y="42894"/>
                  <a:pt x="84718" y="42875"/>
                </a:cubicBezTo>
                <a:cubicBezTo>
                  <a:pt x="84546" y="42815"/>
                  <a:pt x="84354" y="42583"/>
                  <a:pt x="84154" y="42529"/>
                </a:cubicBezTo>
                <a:cubicBezTo>
                  <a:pt x="83743" y="42410"/>
                  <a:pt x="83181" y="42492"/>
                  <a:pt x="82787" y="42336"/>
                </a:cubicBezTo>
                <a:cubicBezTo>
                  <a:pt x="82636" y="42279"/>
                  <a:pt x="82841" y="42256"/>
                  <a:pt x="82819" y="42131"/>
                </a:cubicBezTo>
                <a:cubicBezTo>
                  <a:pt x="82422" y="41990"/>
                  <a:pt x="82117" y="42257"/>
                  <a:pt x="81735" y="42260"/>
                </a:cubicBezTo>
                <a:cubicBezTo>
                  <a:pt x="81419" y="42259"/>
                  <a:pt x="80887" y="42087"/>
                  <a:pt x="80684" y="42233"/>
                </a:cubicBezTo>
                <a:cubicBezTo>
                  <a:pt x="80626" y="42273"/>
                  <a:pt x="80693" y="42295"/>
                  <a:pt x="80575" y="42295"/>
                </a:cubicBezTo>
                <a:cubicBezTo>
                  <a:pt x="79866" y="42293"/>
                  <a:pt x="79159" y="42187"/>
                  <a:pt x="78478" y="41983"/>
                </a:cubicBezTo>
                <a:cubicBezTo>
                  <a:pt x="78532" y="42211"/>
                  <a:pt x="78482" y="42183"/>
                  <a:pt x="77967" y="42281"/>
                </a:cubicBezTo>
                <a:cubicBezTo>
                  <a:pt x="77849" y="42301"/>
                  <a:pt x="77555" y="42374"/>
                  <a:pt x="77555" y="42374"/>
                </a:cubicBezTo>
                <a:cubicBezTo>
                  <a:pt x="77412" y="42394"/>
                  <a:pt x="77171" y="42322"/>
                  <a:pt x="77030" y="42355"/>
                </a:cubicBezTo>
                <a:cubicBezTo>
                  <a:pt x="76921" y="42380"/>
                  <a:pt x="76924" y="42523"/>
                  <a:pt x="76528" y="42546"/>
                </a:cubicBezTo>
                <a:cubicBezTo>
                  <a:pt x="76475" y="42549"/>
                  <a:pt x="76423" y="42545"/>
                  <a:pt x="76370" y="42538"/>
                </a:cubicBezTo>
                <a:cubicBezTo>
                  <a:pt x="76205" y="42521"/>
                  <a:pt x="76035" y="42470"/>
                  <a:pt x="75889" y="42496"/>
                </a:cubicBezTo>
                <a:cubicBezTo>
                  <a:pt x="75718" y="42526"/>
                  <a:pt x="75650" y="42650"/>
                  <a:pt x="75501" y="42699"/>
                </a:cubicBezTo>
                <a:cubicBezTo>
                  <a:pt x="75171" y="42804"/>
                  <a:pt x="74514" y="42834"/>
                  <a:pt x="74079" y="42995"/>
                </a:cubicBezTo>
                <a:cubicBezTo>
                  <a:pt x="73883" y="43065"/>
                  <a:pt x="73722" y="43227"/>
                  <a:pt x="73609" y="43253"/>
                </a:cubicBezTo>
                <a:cubicBezTo>
                  <a:pt x="73355" y="43319"/>
                  <a:pt x="73105" y="43240"/>
                  <a:pt x="72874" y="43315"/>
                </a:cubicBezTo>
                <a:cubicBezTo>
                  <a:pt x="72660" y="43389"/>
                  <a:pt x="72779" y="43459"/>
                  <a:pt x="72633" y="43533"/>
                </a:cubicBezTo>
                <a:cubicBezTo>
                  <a:pt x="72468" y="43619"/>
                  <a:pt x="72287" y="43569"/>
                  <a:pt x="72249" y="43582"/>
                </a:cubicBezTo>
                <a:cubicBezTo>
                  <a:pt x="71774" y="43734"/>
                  <a:pt x="70893" y="44102"/>
                  <a:pt x="70400" y="44324"/>
                </a:cubicBezTo>
                <a:cubicBezTo>
                  <a:pt x="70272" y="44383"/>
                  <a:pt x="70234" y="44312"/>
                  <a:pt x="70136" y="44359"/>
                </a:cubicBezTo>
                <a:cubicBezTo>
                  <a:pt x="70071" y="44389"/>
                  <a:pt x="70087" y="44460"/>
                  <a:pt x="70003" y="44488"/>
                </a:cubicBezTo>
                <a:cubicBezTo>
                  <a:pt x="69499" y="44659"/>
                  <a:pt x="69049" y="44761"/>
                  <a:pt x="68683" y="44990"/>
                </a:cubicBezTo>
                <a:cubicBezTo>
                  <a:pt x="68538" y="45083"/>
                  <a:pt x="68524" y="45245"/>
                  <a:pt x="68411" y="45346"/>
                </a:cubicBezTo>
                <a:cubicBezTo>
                  <a:pt x="68135" y="45591"/>
                  <a:pt x="67810" y="45539"/>
                  <a:pt x="67482" y="45718"/>
                </a:cubicBezTo>
                <a:cubicBezTo>
                  <a:pt x="67437" y="45742"/>
                  <a:pt x="67408" y="45893"/>
                  <a:pt x="67342" y="45940"/>
                </a:cubicBezTo>
                <a:cubicBezTo>
                  <a:pt x="67213" y="46031"/>
                  <a:pt x="67022" y="46031"/>
                  <a:pt x="66854" y="46107"/>
                </a:cubicBezTo>
                <a:cubicBezTo>
                  <a:pt x="66801" y="46133"/>
                  <a:pt x="66783" y="46226"/>
                  <a:pt x="66695" y="46267"/>
                </a:cubicBezTo>
                <a:cubicBezTo>
                  <a:pt x="66648" y="46289"/>
                  <a:pt x="66523" y="46282"/>
                  <a:pt x="66539" y="46270"/>
                </a:cubicBezTo>
                <a:cubicBezTo>
                  <a:pt x="66425" y="46355"/>
                  <a:pt x="66443" y="46467"/>
                  <a:pt x="66351" y="46522"/>
                </a:cubicBezTo>
                <a:cubicBezTo>
                  <a:pt x="66089" y="46674"/>
                  <a:pt x="65724" y="46648"/>
                  <a:pt x="65639" y="46971"/>
                </a:cubicBezTo>
                <a:cubicBezTo>
                  <a:pt x="65534" y="47012"/>
                  <a:pt x="65586" y="46628"/>
                  <a:pt x="65327" y="46823"/>
                </a:cubicBezTo>
                <a:cubicBezTo>
                  <a:pt x="65069" y="46935"/>
                  <a:pt x="65362" y="46967"/>
                  <a:pt x="65395" y="47099"/>
                </a:cubicBezTo>
                <a:cubicBezTo>
                  <a:pt x="65131" y="47187"/>
                  <a:pt x="64887" y="47252"/>
                  <a:pt x="64613" y="47514"/>
                </a:cubicBezTo>
                <a:cubicBezTo>
                  <a:pt x="64540" y="47583"/>
                  <a:pt x="64482" y="47742"/>
                  <a:pt x="64441" y="47763"/>
                </a:cubicBezTo>
                <a:cubicBezTo>
                  <a:pt x="64223" y="47874"/>
                  <a:pt x="63874" y="47783"/>
                  <a:pt x="63666" y="47868"/>
                </a:cubicBezTo>
                <a:lnTo>
                  <a:pt x="63434" y="47992"/>
                </a:lnTo>
                <a:cubicBezTo>
                  <a:pt x="63310" y="48071"/>
                  <a:pt x="63333" y="48240"/>
                  <a:pt x="63244" y="48331"/>
                </a:cubicBezTo>
                <a:cubicBezTo>
                  <a:pt x="63158" y="48419"/>
                  <a:pt x="63000" y="48382"/>
                  <a:pt x="62985" y="48393"/>
                </a:cubicBezTo>
                <a:cubicBezTo>
                  <a:pt x="62872" y="48465"/>
                  <a:pt x="62986" y="48558"/>
                  <a:pt x="62767" y="48667"/>
                </a:cubicBezTo>
                <a:cubicBezTo>
                  <a:pt x="62546" y="48779"/>
                  <a:pt x="62237" y="48811"/>
                  <a:pt x="61942" y="48876"/>
                </a:cubicBezTo>
                <a:cubicBezTo>
                  <a:pt x="61979" y="48982"/>
                  <a:pt x="62051" y="48952"/>
                  <a:pt x="62095" y="49029"/>
                </a:cubicBezTo>
                <a:cubicBezTo>
                  <a:pt x="61712" y="49114"/>
                  <a:pt x="61679" y="49657"/>
                  <a:pt x="61325" y="49442"/>
                </a:cubicBezTo>
                <a:cubicBezTo>
                  <a:pt x="61123" y="49480"/>
                  <a:pt x="61358" y="49681"/>
                  <a:pt x="61205" y="49738"/>
                </a:cubicBezTo>
                <a:cubicBezTo>
                  <a:pt x="61087" y="49857"/>
                  <a:pt x="60972" y="49664"/>
                  <a:pt x="60838" y="49700"/>
                </a:cubicBezTo>
                <a:cubicBezTo>
                  <a:pt x="60755" y="49723"/>
                  <a:pt x="60553" y="49888"/>
                  <a:pt x="60442" y="49983"/>
                </a:cubicBezTo>
                <a:cubicBezTo>
                  <a:pt x="60374" y="50043"/>
                  <a:pt x="60329" y="50184"/>
                  <a:pt x="60241" y="50244"/>
                </a:cubicBezTo>
                <a:cubicBezTo>
                  <a:pt x="60143" y="50311"/>
                  <a:pt x="60033" y="50278"/>
                  <a:pt x="59892" y="50347"/>
                </a:cubicBezTo>
                <a:cubicBezTo>
                  <a:pt x="59525" y="50526"/>
                  <a:pt x="59251" y="50964"/>
                  <a:pt x="59102" y="50976"/>
                </a:cubicBezTo>
                <a:cubicBezTo>
                  <a:pt x="59005" y="50987"/>
                  <a:pt x="58913" y="50691"/>
                  <a:pt x="58856" y="50866"/>
                </a:cubicBezTo>
                <a:cubicBezTo>
                  <a:pt x="58733" y="50890"/>
                  <a:pt x="58801" y="51002"/>
                  <a:pt x="58844" y="51101"/>
                </a:cubicBezTo>
                <a:cubicBezTo>
                  <a:pt x="58545" y="51213"/>
                  <a:pt x="58209" y="51490"/>
                  <a:pt x="57952" y="51449"/>
                </a:cubicBezTo>
                <a:cubicBezTo>
                  <a:pt x="57993" y="51197"/>
                  <a:pt x="58221" y="51247"/>
                  <a:pt x="58346" y="51115"/>
                </a:cubicBezTo>
                <a:cubicBezTo>
                  <a:pt x="58471" y="50979"/>
                  <a:pt x="58418" y="50599"/>
                  <a:pt x="58734" y="50618"/>
                </a:cubicBezTo>
                <a:cubicBezTo>
                  <a:pt x="58928" y="50669"/>
                  <a:pt x="58996" y="50905"/>
                  <a:pt x="59296" y="50725"/>
                </a:cubicBezTo>
                <a:cubicBezTo>
                  <a:pt x="59167" y="50567"/>
                  <a:pt x="58959" y="50744"/>
                  <a:pt x="58856" y="50482"/>
                </a:cubicBezTo>
                <a:cubicBezTo>
                  <a:pt x="58864" y="50327"/>
                  <a:pt x="59012" y="50344"/>
                  <a:pt x="59133" y="50268"/>
                </a:cubicBezTo>
                <a:cubicBezTo>
                  <a:pt x="59222" y="50212"/>
                  <a:pt x="59337" y="50077"/>
                  <a:pt x="59412" y="50049"/>
                </a:cubicBezTo>
                <a:cubicBezTo>
                  <a:pt x="59472" y="50026"/>
                  <a:pt x="59601" y="50160"/>
                  <a:pt x="59662" y="50154"/>
                </a:cubicBezTo>
                <a:cubicBezTo>
                  <a:pt x="60016" y="50118"/>
                  <a:pt x="60305" y="49811"/>
                  <a:pt x="60462" y="49507"/>
                </a:cubicBezTo>
                <a:cubicBezTo>
                  <a:pt x="60415" y="49448"/>
                  <a:pt x="60336" y="49521"/>
                  <a:pt x="60293" y="49440"/>
                </a:cubicBezTo>
                <a:cubicBezTo>
                  <a:pt x="60352" y="49100"/>
                  <a:pt x="60753" y="49084"/>
                  <a:pt x="60979" y="48923"/>
                </a:cubicBezTo>
                <a:cubicBezTo>
                  <a:pt x="61088" y="48844"/>
                  <a:pt x="60999" y="48781"/>
                  <a:pt x="61076" y="48714"/>
                </a:cubicBezTo>
                <a:cubicBezTo>
                  <a:pt x="61252" y="48560"/>
                  <a:pt x="61535" y="48497"/>
                  <a:pt x="61735" y="48362"/>
                </a:cubicBezTo>
                <a:cubicBezTo>
                  <a:pt x="61827" y="48298"/>
                  <a:pt x="61817" y="48187"/>
                  <a:pt x="61890" y="48121"/>
                </a:cubicBezTo>
                <a:cubicBezTo>
                  <a:pt x="61961" y="48057"/>
                  <a:pt x="62004" y="48136"/>
                  <a:pt x="62034" y="48121"/>
                </a:cubicBezTo>
                <a:cubicBezTo>
                  <a:pt x="62104" y="48088"/>
                  <a:pt x="62449" y="47686"/>
                  <a:pt x="62647" y="47633"/>
                </a:cubicBezTo>
                <a:cubicBezTo>
                  <a:pt x="62793" y="47599"/>
                  <a:pt x="62629" y="47766"/>
                  <a:pt x="62802" y="47785"/>
                </a:cubicBezTo>
                <a:cubicBezTo>
                  <a:pt x="62936" y="47559"/>
                  <a:pt x="63439" y="47326"/>
                  <a:pt x="63746" y="47040"/>
                </a:cubicBezTo>
                <a:cubicBezTo>
                  <a:pt x="63661" y="46924"/>
                  <a:pt x="63481" y="47165"/>
                  <a:pt x="63415" y="46984"/>
                </a:cubicBezTo>
                <a:cubicBezTo>
                  <a:pt x="63382" y="46787"/>
                  <a:pt x="63586" y="46881"/>
                  <a:pt x="63648" y="46858"/>
                </a:cubicBezTo>
                <a:cubicBezTo>
                  <a:pt x="63714" y="46833"/>
                  <a:pt x="63952" y="46780"/>
                  <a:pt x="63978" y="46759"/>
                </a:cubicBezTo>
                <a:cubicBezTo>
                  <a:pt x="64146" y="46631"/>
                  <a:pt x="64063" y="46428"/>
                  <a:pt x="64208" y="46324"/>
                </a:cubicBezTo>
                <a:cubicBezTo>
                  <a:pt x="64412" y="46174"/>
                  <a:pt x="64719" y="46215"/>
                  <a:pt x="64910" y="46030"/>
                </a:cubicBezTo>
                <a:cubicBezTo>
                  <a:pt x="65045" y="45902"/>
                  <a:pt x="65021" y="45664"/>
                  <a:pt x="65119" y="45530"/>
                </a:cubicBezTo>
                <a:cubicBezTo>
                  <a:pt x="65204" y="45505"/>
                  <a:pt x="65245" y="45620"/>
                  <a:pt x="65184" y="45652"/>
                </a:cubicBezTo>
                <a:cubicBezTo>
                  <a:pt x="65488" y="45730"/>
                  <a:pt x="65455" y="45330"/>
                  <a:pt x="65593" y="45207"/>
                </a:cubicBezTo>
                <a:cubicBezTo>
                  <a:pt x="65663" y="45145"/>
                  <a:pt x="65820" y="45169"/>
                  <a:pt x="65942" y="45104"/>
                </a:cubicBezTo>
                <a:cubicBezTo>
                  <a:pt x="66319" y="44908"/>
                  <a:pt x="66170" y="44656"/>
                  <a:pt x="66665" y="44583"/>
                </a:cubicBezTo>
                <a:cubicBezTo>
                  <a:pt x="66786" y="44565"/>
                  <a:pt x="66742" y="44553"/>
                  <a:pt x="66834" y="44577"/>
                </a:cubicBezTo>
                <a:cubicBezTo>
                  <a:pt x="66981" y="44616"/>
                  <a:pt x="67401" y="44234"/>
                  <a:pt x="67824" y="44098"/>
                </a:cubicBezTo>
                <a:cubicBezTo>
                  <a:pt x="67742" y="43980"/>
                  <a:pt x="67524" y="44169"/>
                  <a:pt x="67445" y="44051"/>
                </a:cubicBezTo>
                <a:cubicBezTo>
                  <a:pt x="67418" y="43945"/>
                  <a:pt x="67611" y="43924"/>
                  <a:pt x="67707" y="43850"/>
                </a:cubicBezTo>
                <a:cubicBezTo>
                  <a:pt x="67753" y="43814"/>
                  <a:pt x="67854" y="43631"/>
                  <a:pt x="67872" y="43620"/>
                </a:cubicBezTo>
                <a:cubicBezTo>
                  <a:pt x="67975" y="43563"/>
                  <a:pt x="68165" y="43578"/>
                  <a:pt x="68281" y="43509"/>
                </a:cubicBezTo>
                <a:cubicBezTo>
                  <a:pt x="68426" y="43421"/>
                  <a:pt x="68561" y="43218"/>
                  <a:pt x="68692" y="43174"/>
                </a:cubicBezTo>
                <a:cubicBezTo>
                  <a:pt x="68926" y="43097"/>
                  <a:pt x="69055" y="43253"/>
                  <a:pt x="69256" y="43157"/>
                </a:cubicBezTo>
                <a:cubicBezTo>
                  <a:pt x="69286" y="42877"/>
                  <a:pt x="68965" y="43236"/>
                  <a:pt x="68934" y="43070"/>
                </a:cubicBezTo>
                <a:cubicBezTo>
                  <a:pt x="69076" y="42718"/>
                  <a:pt x="69636" y="42832"/>
                  <a:pt x="70019" y="42625"/>
                </a:cubicBezTo>
                <a:cubicBezTo>
                  <a:pt x="70245" y="42503"/>
                  <a:pt x="70106" y="42382"/>
                  <a:pt x="70269" y="42233"/>
                </a:cubicBezTo>
                <a:cubicBezTo>
                  <a:pt x="70479" y="42047"/>
                  <a:pt x="70887" y="42094"/>
                  <a:pt x="70856" y="41872"/>
                </a:cubicBezTo>
                <a:cubicBezTo>
                  <a:pt x="71158" y="41913"/>
                  <a:pt x="71408" y="41997"/>
                  <a:pt x="71891" y="41817"/>
                </a:cubicBezTo>
                <a:cubicBezTo>
                  <a:pt x="71823" y="41548"/>
                  <a:pt x="71582" y="41720"/>
                  <a:pt x="71371" y="41841"/>
                </a:cubicBezTo>
                <a:cubicBezTo>
                  <a:pt x="71255" y="41691"/>
                  <a:pt x="71625" y="41703"/>
                  <a:pt x="71732" y="41650"/>
                </a:cubicBezTo>
                <a:cubicBezTo>
                  <a:pt x="72034" y="41493"/>
                  <a:pt x="72173" y="41210"/>
                  <a:pt x="72656" y="41373"/>
                </a:cubicBezTo>
                <a:cubicBezTo>
                  <a:pt x="72896" y="41277"/>
                  <a:pt x="72786" y="41142"/>
                  <a:pt x="73038" y="41052"/>
                </a:cubicBezTo>
                <a:cubicBezTo>
                  <a:pt x="73231" y="40988"/>
                  <a:pt x="73292" y="41080"/>
                  <a:pt x="73495" y="41009"/>
                </a:cubicBezTo>
                <a:cubicBezTo>
                  <a:pt x="73603" y="40972"/>
                  <a:pt x="73769" y="40805"/>
                  <a:pt x="73907" y="40770"/>
                </a:cubicBezTo>
                <a:cubicBezTo>
                  <a:pt x="74240" y="40681"/>
                  <a:pt x="74661" y="40597"/>
                  <a:pt x="75037" y="40614"/>
                </a:cubicBezTo>
                <a:cubicBezTo>
                  <a:pt x="75178" y="40519"/>
                  <a:pt x="75336" y="40299"/>
                  <a:pt x="75443" y="40264"/>
                </a:cubicBezTo>
                <a:cubicBezTo>
                  <a:pt x="75589" y="40214"/>
                  <a:pt x="75807" y="40275"/>
                  <a:pt x="76078" y="40240"/>
                </a:cubicBezTo>
                <a:lnTo>
                  <a:pt x="76133" y="40233"/>
                </a:lnTo>
                <a:cubicBezTo>
                  <a:pt x="76299" y="40211"/>
                  <a:pt x="76451" y="40089"/>
                  <a:pt x="76689" y="40035"/>
                </a:cubicBezTo>
                <a:cubicBezTo>
                  <a:pt x="77047" y="39958"/>
                  <a:pt x="77445" y="39994"/>
                  <a:pt x="77723" y="39946"/>
                </a:cubicBezTo>
                <a:cubicBezTo>
                  <a:pt x="78166" y="39861"/>
                  <a:pt x="78466" y="39674"/>
                  <a:pt x="78753" y="39629"/>
                </a:cubicBezTo>
                <a:cubicBezTo>
                  <a:pt x="79008" y="39593"/>
                  <a:pt x="79054" y="39696"/>
                  <a:pt x="79220" y="39699"/>
                </a:cubicBezTo>
                <a:cubicBezTo>
                  <a:pt x="79692" y="39709"/>
                  <a:pt x="80199" y="39492"/>
                  <a:pt x="80746" y="39474"/>
                </a:cubicBezTo>
                <a:cubicBezTo>
                  <a:pt x="80947" y="39466"/>
                  <a:pt x="81240" y="39536"/>
                  <a:pt x="81449" y="39525"/>
                </a:cubicBezTo>
                <a:cubicBezTo>
                  <a:pt x="81728" y="39513"/>
                  <a:pt x="82009" y="39401"/>
                  <a:pt x="82292" y="39413"/>
                </a:cubicBezTo>
                <a:cubicBezTo>
                  <a:pt x="82461" y="39420"/>
                  <a:pt x="82772" y="39542"/>
                  <a:pt x="82751" y="39542"/>
                </a:cubicBezTo>
                <a:cubicBezTo>
                  <a:pt x="82884" y="39543"/>
                  <a:pt x="83072" y="39471"/>
                  <a:pt x="83240" y="39477"/>
                </a:cubicBezTo>
                <a:cubicBezTo>
                  <a:pt x="83476" y="39482"/>
                  <a:pt x="83771" y="39583"/>
                  <a:pt x="83942" y="39602"/>
                </a:cubicBezTo>
                <a:cubicBezTo>
                  <a:pt x="83918" y="39599"/>
                  <a:pt x="84018" y="39499"/>
                  <a:pt x="84073" y="39555"/>
                </a:cubicBezTo>
                <a:cubicBezTo>
                  <a:pt x="84160" y="39648"/>
                  <a:pt x="84339" y="39558"/>
                  <a:pt x="84691" y="39542"/>
                </a:cubicBezTo>
                <a:cubicBezTo>
                  <a:pt x="85450" y="39506"/>
                  <a:pt x="85333" y="39579"/>
                  <a:pt x="85835" y="39387"/>
                </a:cubicBezTo>
                <a:cubicBezTo>
                  <a:pt x="86316" y="39208"/>
                  <a:pt x="86060" y="39320"/>
                  <a:pt x="86201" y="38915"/>
                </a:cubicBezTo>
                <a:cubicBezTo>
                  <a:pt x="86255" y="38761"/>
                  <a:pt x="86401" y="38679"/>
                  <a:pt x="86406" y="38614"/>
                </a:cubicBezTo>
                <a:cubicBezTo>
                  <a:pt x="86413" y="38493"/>
                  <a:pt x="86322" y="38500"/>
                  <a:pt x="86247" y="38284"/>
                </a:cubicBezTo>
                <a:cubicBezTo>
                  <a:pt x="86241" y="38270"/>
                  <a:pt x="86240" y="37925"/>
                  <a:pt x="86317" y="38017"/>
                </a:cubicBezTo>
                <a:cubicBezTo>
                  <a:pt x="86167" y="37838"/>
                  <a:pt x="85910" y="37709"/>
                  <a:pt x="85577" y="37599"/>
                </a:cubicBezTo>
                <a:cubicBezTo>
                  <a:pt x="85226" y="37484"/>
                  <a:pt x="84800" y="37395"/>
                  <a:pt x="84363" y="37346"/>
                </a:cubicBezTo>
                <a:cubicBezTo>
                  <a:pt x="83482" y="37227"/>
                  <a:pt x="82485" y="37210"/>
                  <a:pt x="81661" y="37123"/>
                </a:cubicBezTo>
                <a:cubicBezTo>
                  <a:pt x="81197" y="37085"/>
                  <a:pt x="80532" y="36900"/>
                  <a:pt x="79996" y="36884"/>
                </a:cubicBezTo>
                <a:cubicBezTo>
                  <a:pt x="79109" y="36843"/>
                  <a:pt x="78094" y="37010"/>
                  <a:pt x="77165" y="37081"/>
                </a:cubicBezTo>
                <a:lnTo>
                  <a:pt x="75688" y="37189"/>
                </a:lnTo>
                <a:cubicBezTo>
                  <a:pt x="75285" y="37234"/>
                  <a:pt x="74921" y="37288"/>
                  <a:pt x="74612" y="37398"/>
                </a:cubicBezTo>
                <a:cubicBezTo>
                  <a:pt x="74270" y="37516"/>
                  <a:pt x="73966" y="37886"/>
                  <a:pt x="73437" y="38050"/>
                </a:cubicBezTo>
                <a:cubicBezTo>
                  <a:pt x="73193" y="38123"/>
                  <a:pt x="72924" y="38045"/>
                  <a:pt x="72664" y="38089"/>
                </a:cubicBezTo>
                <a:cubicBezTo>
                  <a:pt x="72498" y="38119"/>
                  <a:pt x="72324" y="38241"/>
                  <a:pt x="72065" y="38316"/>
                </a:cubicBezTo>
                <a:cubicBezTo>
                  <a:pt x="71768" y="38401"/>
                  <a:pt x="71578" y="38362"/>
                  <a:pt x="71435" y="38423"/>
                </a:cubicBezTo>
                <a:cubicBezTo>
                  <a:pt x="71505" y="38393"/>
                  <a:pt x="71343" y="38596"/>
                  <a:pt x="71356" y="38589"/>
                </a:cubicBezTo>
                <a:cubicBezTo>
                  <a:pt x="71304" y="38630"/>
                  <a:pt x="71180" y="38706"/>
                  <a:pt x="71155" y="38724"/>
                </a:cubicBezTo>
                <a:cubicBezTo>
                  <a:pt x="71045" y="38798"/>
                  <a:pt x="70819" y="38963"/>
                  <a:pt x="70765" y="38991"/>
                </a:cubicBezTo>
                <a:cubicBezTo>
                  <a:pt x="70710" y="39017"/>
                  <a:pt x="70480" y="38997"/>
                  <a:pt x="70326" y="39064"/>
                </a:cubicBezTo>
                <a:cubicBezTo>
                  <a:pt x="70195" y="39122"/>
                  <a:pt x="70110" y="39261"/>
                  <a:pt x="69960" y="39335"/>
                </a:cubicBezTo>
                <a:cubicBezTo>
                  <a:pt x="69794" y="39420"/>
                  <a:pt x="69503" y="39480"/>
                  <a:pt x="69270" y="39587"/>
                </a:cubicBezTo>
                <a:cubicBezTo>
                  <a:pt x="69001" y="39718"/>
                  <a:pt x="68753" y="39974"/>
                  <a:pt x="68504" y="40111"/>
                </a:cubicBezTo>
                <a:lnTo>
                  <a:pt x="67733" y="40508"/>
                </a:lnTo>
                <a:cubicBezTo>
                  <a:pt x="67665" y="40542"/>
                  <a:pt x="67616" y="40474"/>
                  <a:pt x="67534" y="40520"/>
                </a:cubicBezTo>
                <a:cubicBezTo>
                  <a:pt x="67345" y="40627"/>
                  <a:pt x="67078" y="40935"/>
                  <a:pt x="66791" y="41081"/>
                </a:cubicBezTo>
                <a:cubicBezTo>
                  <a:pt x="66660" y="41149"/>
                  <a:pt x="66406" y="41148"/>
                  <a:pt x="66289" y="41239"/>
                </a:cubicBezTo>
                <a:cubicBezTo>
                  <a:pt x="66113" y="41380"/>
                  <a:pt x="66143" y="41507"/>
                  <a:pt x="66032" y="41670"/>
                </a:cubicBezTo>
                <a:cubicBezTo>
                  <a:pt x="65885" y="41746"/>
                  <a:pt x="65669" y="41689"/>
                  <a:pt x="65531" y="41760"/>
                </a:cubicBezTo>
                <a:cubicBezTo>
                  <a:pt x="65520" y="41765"/>
                  <a:pt x="65462" y="41931"/>
                  <a:pt x="65375" y="41991"/>
                </a:cubicBezTo>
                <a:cubicBezTo>
                  <a:pt x="65267" y="42065"/>
                  <a:pt x="65136" y="42096"/>
                  <a:pt x="65028" y="42165"/>
                </a:cubicBezTo>
                <a:cubicBezTo>
                  <a:pt x="64589" y="42446"/>
                  <a:pt x="64466" y="42905"/>
                  <a:pt x="63874" y="43148"/>
                </a:cubicBezTo>
                <a:cubicBezTo>
                  <a:pt x="63761" y="43194"/>
                  <a:pt x="63594" y="43133"/>
                  <a:pt x="63495" y="43191"/>
                </a:cubicBezTo>
                <a:cubicBezTo>
                  <a:pt x="63214" y="43352"/>
                  <a:pt x="63016" y="43689"/>
                  <a:pt x="62757" y="43894"/>
                </a:cubicBezTo>
                <a:cubicBezTo>
                  <a:pt x="62457" y="44131"/>
                  <a:pt x="62040" y="44305"/>
                  <a:pt x="61718" y="44531"/>
                </a:cubicBezTo>
                <a:cubicBezTo>
                  <a:pt x="61325" y="44805"/>
                  <a:pt x="61058" y="45181"/>
                  <a:pt x="60764" y="45360"/>
                </a:cubicBezTo>
                <a:cubicBezTo>
                  <a:pt x="60645" y="45433"/>
                  <a:pt x="60436" y="45433"/>
                  <a:pt x="60343" y="45508"/>
                </a:cubicBezTo>
                <a:cubicBezTo>
                  <a:pt x="60201" y="45626"/>
                  <a:pt x="60131" y="45899"/>
                  <a:pt x="59983" y="46015"/>
                </a:cubicBezTo>
                <a:cubicBezTo>
                  <a:pt x="59861" y="46111"/>
                  <a:pt x="59733" y="46082"/>
                  <a:pt x="59629" y="46127"/>
                </a:cubicBezTo>
                <a:cubicBezTo>
                  <a:pt x="59396" y="46226"/>
                  <a:pt x="59237" y="46411"/>
                  <a:pt x="58998" y="46463"/>
                </a:cubicBezTo>
                <a:cubicBezTo>
                  <a:pt x="58933" y="46677"/>
                  <a:pt x="59222" y="46552"/>
                  <a:pt x="59158" y="46768"/>
                </a:cubicBezTo>
                <a:cubicBezTo>
                  <a:pt x="58996" y="46775"/>
                  <a:pt x="58821" y="46880"/>
                  <a:pt x="58697" y="47007"/>
                </a:cubicBezTo>
                <a:cubicBezTo>
                  <a:pt x="58664" y="47040"/>
                  <a:pt x="58565" y="47154"/>
                  <a:pt x="58575" y="47147"/>
                </a:cubicBezTo>
                <a:cubicBezTo>
                  <a:pt x="58343" y="47293"/>
                  <a:pt x="58023" y="47166"/>
                  <a:pt x="58168" y="47588"/>
                </a:cubicBezTo>
                <a:cubicBezTo>
                  <a:pt x="58052" y="47577"/>
                  <a:pt x="57977" y="47370"/>
                  <a:pt x="57827" y="47528"/>
                </a:cubicBezTo>
                <a:lnTo>
                  <a:pt x="57981" y="47837"/>
                </a:lnTo>
                <a:cubicBezTo>
                  <a:pt x="57595" y="47954"/>
                  <a:pt x="57426" y="48242"/>
                  <a:pt x="57089" y="48353"/>
                </a:cubicBezTo>
                <a:cubicBezTo>
                  <a:pt x="56944" y="48395"/>
                  <a:pt x="56728" y="48309"/>
                  <a:pt x="56579" y="48362"/>
                </a:cubicBezTo>
                <a:cubicBezTo>
                  <a:pt x="56347" y="48448"/>
                  <a:pt x="56065" y="48671"/>
                  <a:pt x="55860" y="48839"/>
                </a:cubicBezTo>
                <a:cubicBezTo>
                  <a:pt x="55801" y="48887"/>
                  <a:pt x="55787" y="49003"/>
                  <a:pt x="55734" y="49046"/>
                </a:cubicBezTo>
                <a:cubicBezTo>
                  <a:pt x="55668" y="49098"/>
                  <a:pt x="55623" y="49000"/>
                  <a:pt x="55574" y="49039"/>
                </a:cubicBezTo>
                <a:cubicBezTo>
                  <a:pt x="55473" y="49113"/>
                  <a:pt x="55422" y="49341"/>
                  <a:pt x="55144" y="49365"/>
                </a:cubicBezTo>
                <a:cubicBezTo>
                  <a:pt x="55205" y="49584"/>
                  <a:pt x="55418" y="49409"/>
                  <a:pt x="55362" y="49648"/>
                </a:cubicBezTo>
                <a:cubicBezTo>
                  <a:pt x="55164" y="49823"/>
                  <a:pt x="55146" y="49476"/>
                  <a:pt x="55082" y="49467"/>
                </a:cubicBezTo>
                <a:cubicBezTo>
                  <a:pt x="54891" y="49616"/>
                  <a:pt x="54613" y="49744"/>
                  <a:pt x="54448" y="49857"/>
                </a:cubicBezTo>
                <a:cubicBezTo>
                  <a:pt x="54405" y="49885"/>
                  <a:pt x="54344" y="49819"/>
                  <a:pt x="54342" y="49821"/>
                </a:cubicBezTo>
                <a:cubicBezTo>
                  <a:pt x="54269" y="49870"/>
                  <a:pt x="54279" y="49977"/>
                  <a:pt x="54222" y="50008"/>
                </a:cubicBezTo>
                <a:cubicBezTo>
                  <a:pt x="54159" y="50044"/>
                  <a:pt x="54131" y="49974"/>
                  <a:pt x="54075" y="49987"/>
                </a:cubicBezTo>
                <a:cubicBezTo>
                  <a:pt x="53999" y="50005"/>
                  <a:pt x="54012" y="50089"/>
                  <a:pt x="53932" y="50111"/>
                </a:cubicBezTo>
                <a:cubicBezTo>
                  <a:pt x="53884" y="50129"/>
                  <a:pt x="53624" y="50044"/>
                  <a:pt x="53648" y="50202"/>
                </a:cubicBezTo>
                <a:cubicBezTo>
                  <a:pt x="53683" y="50441"/>
                  <a:pt x="53556" y="50291"/>
                  <a:pt x="53346" y="50515"/>
                </a:cubicBezTo>
                <a:cubicBezTo>
                  <a:pt x="53306" y="50556"/>
                  <a:pt x="53262" y="50670"/>
                  <a:pt x="53235" y="50690"/>
                </a:cubicBezTo>
                <a:cubicBezTo>
                  <a:pt x="53169" y="50739"/>
                  <a:pt x="53061" y="50701"/>
                  <a:pt x="52982" y="50758"/>
                </a:cubicBezTo>
                <a:cubicBezTo>
                  <a:pt x="52942" y="50787"/>
                  <a:pt x="52899" y="50921"/>
                  <a:pt x="52872" y="50933"/>
                </a:cubicBezTo>
                <a:cubicBezTo>
                  <a:pt x="52720" y="50995"/>
                  <a:pt x="52390" y="50814"/>
                  <a:pt x="52426" y="51178"/>
                </a:cubicBezTo>
                <a:cubicBezTo>
                  <a:pt x="52277" y="51133"/>
                  <a:pt x="52236" y="51127"/>
                  <a:pt x="52033" y="51116"/>
                </a:cubicBezTo>
                <a:cubicBezTo>
                  <a:pt x="51969" y="51112"/>
                  <a:pt x="51937" y="51049"/>
                  <a:pt x="51876" y="51074"/>
                </a:cubicBezTo>
                <a:cubicBezTo>
                  <a:pt x="51789" y="51107"/>
                  <a:pt x="51741" y="51295"/>
                  <a:pt x="51656" y="51324"/>
                </a:cubicBezTo>
                <a:cubicBezTo>
                  <a:pt x="51479" y="51384"/>
                  <a:pt x="51166" y="51153"/>
                  <a:pt x="51139" y="51601"/>
                </a:cubicBezTo>
                <a:cubicBezTo>
                  <a:pt x="51208" y="51636"/>
                  <a:pt x="51343" y="51489"/>
                  <a:pt x="51367" y="51640"/>
                </a:cubicBezTo>
                <a:cubicBezTo>
                  <a:pt x="51368" y="51707"/>
                  <a:pt x="51280" y="51747"/>
                  <a:pt x="51228" y="51730"/>
                </a:cubicBezTo>
                <a:cubicBezTo>
                  <a:pt x="51199" y="51722"/>
                  <a:pt x="51147" y="51604"/>
                  <a:pt x="51139" y="51601"/>
                </a:cubicBezTo>
                <a:cubicBezTo>
                  <a:pt x="51083" y="51592"/>
                  <a:pt x="51027" y="51683"/>
                  <a:pt x="50967" y="51684"/>
                </a:cubicBezTo>
                <a:cubicBezTo>
                  <a:pt x="50919" y="51686"/>
                  <a:pt x="50831" y="51490"/>
                  <a:pt x="50824" y="51697"/>
                </a:cubicBezTo>
                <a:cubicBezTo>
                  <a:pt x="50756" y="51696"/>
                  <a:pt x="50781" y="51473"/>
                  <a:pt x="50700" y="51502"/>
                </a:cubicBezTo>
                <a:cubicBezTo>
                  <a:pt x="50544" y="51522"/>
                  <a:pt x="50666" y="51666"/>
                  <a:pt x="50613" y="51787"/>
                </a:cubicBezTo>
                <a:cubicBezTo>
                  <a:pt x="50473" y="51727"/>
                  <a:pt x="50539" y="52028"/>
                  <a:pt x="50375" y="51933"/>
                </a:cubicBezTo>
                <a:cubicBezTo>
                  <a:pt x="50313" y="51672"/>
                  <a:pt x="50531" y="51913"/>
                  <a:pt x="50467" y="51653"/>
                </a:cubicBezTo>
                <a:cubicBezTo>
                  <a:pt x="50238" y="51613"/>
                  <a:pt x="50098" y="51764"/>
                  <a:pt x="49959" y="51875"/>
                </a:cubicBezTo>
                <a:cubicBezTo>
                  <a:pt x="49967" y="51949"/>
                  <a:pt x="50025" y="51923"/>
                  <a:pt x="50026" y="52014"/>
                </a:cubicBezTo>
                <a:cubicBezTo>
                  <a:pt x="49965" y="52179"/>
                  <a:pt x="49926" y="51715"/>
                  <a:pt x="49826" y="51734"/>
                </a:cubicBezTo>
                <a:cubicBezTo>
                  <a:pt x="49793" y="51781"/>
                  <a:pt x="49721" y="51746"/>
                  <a:pt x="49692" y="51803"/>
                </a:cubicBezTo>
                <a:cubicBezTo>
                  <a:pt x="49676" y="51837"/>
                  <a:pt x="49670" y="52064"/>
                  <a:pt x="49652" y="52080"/>
                </a:cubicBezTo>
                <a:cubicBezTo>
                  <a:pt x="49604" y="52118"/>
                  <a:pt x="49582" y="51820"/>
                  <a:pt x="49521" y="52007"/>
                </a:cubicBezTo>
                <a:cubicBezTo>
                  <a:pt x="49517" y="52019"/>
                  <a:pt x="49584" y="52217"/>
                  <a:pt x="49579" y="52217"/>
                </a:cubicBezTo>
                <a:cubicBezTo>
                  <a:pt x="49592" y="52217"/>
                  <a:pt x="49313" y="52180"/>
                  <a:pt x="49256" y="52126"/>
                </a:cubicBezTo>
                <a:cubicBezTo>
                  <a:pt x="49198" y="52073"/>
                  <a:pt x="49203" y="51861"/>
                  <a:pt x="49148" y="51845"/>
                </a:cubicBezTo>
                <a:cubicBezTo>
                  <a:pt x="49049" y="51815"/>
                  <a:pt x="48866" y="51917"/>
                  <a:pt x="48778" y="52009"/>
                </a:cubicBezTo>
                <a:cubicBezTo>
                  <a:pt x="48752" y="52185"/>
                  <a:pt x="48867" y="52119"/>
                  <a:pt x="48855" y="52296"/>
                </a:cubicBezTo>
                <a:cubicBezTo>
                  <a:pt x="48800" y="52517"/>
                  <a:pt x="48697" y="52312"/>
                  <a:pt x="48602" y="52339"/>
                </a:cubicBezTo>
                <a:cubicBezTo>
                  <a:pt x="48522" y="52352"/>
                  <a:pt x="48502" y="52415"/>
                  <a:pt x="48433" y="52443"/>
                </a:cubicBezTo>
                <a:cubicBezTo>
                  <a:pt x="48361" y="52424"/>
                  <a:pt x="48419" y="52277"/>
                  <a:pt x="48400" y="52227"/>
                </a:cubicBezTo>
                <a:cubicBezTo>
                  <a:pt x="48352" y="52110"/>
                  <a:pt x="48241" y="52089"/>
                  <a:pt x="48168" y="51966"/>
                </a:cubicBezTo>
                <a:cubicBezTo>
                  <a:pt x="48091" y="52080"/>
                  <a:pt x="48097" y="52209"/>
                  <a:pt x="48066" y="52368"/>
                </a:cubicBezTo>
                <a:cubicBezTo>
                  <a:pt x="48060" y="52173"/>
                  <a:pt x="47761" y="52419"/>
                  <a:pt x="47909" y="52190"/>
                </a:cubicBezTo>
                <a:cubicBezTo>
                  <a:pt x="47903" y="52022"/>
                  <a:pt x="47615" y="52407"/>
                  <a:pt x="47723" y="51984"/>
                </a:cubicBezTo>
                <a:cubicBezTo>
                  <a:pt x="47598" y="52174"/>
                  <a:pt x="47476" y="51977"/>
                  <a:pt x="47352" y="52071"/>
                </a:cubicBezTo>
                <a:cubicBezTo>
                  <a:pt x="47222" y="52283"/>
                  <a:pt x="47414" y="52143"/>
                  <a:pt x="47344" y="52293"/>
                </a:cubicBezTo>
                <a:cubicBezTo>
                  <a:pt x="47064" y="52415"/>
                  <a:pt x="46877" y="52148"/>
                  <a:pt x="46589" y="52014"/>
                </a:cubicBezTo>
                <a:cubicBezTo>
                  <a:pt x="46442" y="52229"/>
                  <a:pt x="46649" y="52163"/>
                  <a:pt x="46682" y="52226"/>
                </a:cubicBezTo>
                <a:cubicBezTo>
                  <a:pt x="46388" y="52621"/>
                  <a:pt x="46553" y="51893"/>
                  <a:pt x="46387" y="51897"/>
                </a:cubicBezTo>
                <a:cubicBezTo>
                  <a:pt x="46327" y="51897"/>
                  <a:pt x="46229" y="52016"/>
                  <a:pt x="46126" y="52055"/>
                </a:cubicBezTo>
                <a:cubicBezTo>
                  <a:pt x="46162" y="51813"/>
                  <a:pt x="46001" y="51815"/>
                  <a:pt x="45772" y="51888"/>
                </a:cubicBezTo>
                <a:cubicBezTo>
                  <a:pt x="45636" y="51930"/>
                  <a:pt x="45698" y="51909"/>
                  <a:pt x="45600" y="51839"/>
                </a:cubicBezTo>
                <a:cubicBezTo>
                  <a:pt x="45485" y="51751"/>
                  <a:pt x="45243" y="51716"/>
                  <a:pt x="45154" y="51619"/>
                </a:cubicBezTo>
                <a:cubicBezTo>
                  <a:pt x="45119" y="51581"/>
                  <a:pt x="45189" y="51487"/>
                  <a:pt x="45172" y="51439"/>
                </a:cubicBezTo>
                <a:cubicBezTo>
                  <a:pt x="45158" y="51397"/>
                  <a:pt x="45046" y="51420"/>
                  <a:pt x="45006" y="51366"/>
                </a:cubicBezTo>
                <a:cubicBezTo>
                  <a:pt x="44976" y="51325"/>
                  <a:pt x="45007" y="51245"/>
                  <a:pt x="44981" y="51234"/>
                </a:cubicBezTo>
                <a:cubicBezTo>
                  <a:pt x="44856" y="51188"/>
                  <a:pt x="44709" y="51305"/>
                  <a:pt x="44602" y="51113"/>
                </a:cubicBezTo>
                <a:cubicBezTo>
                  <a:pt x="44579" y="51068"/>
                  <a:pt x="44609" y="50990"/>
                  <a:pt x="44564" y="50956"/>
                </a:cubicBezTo>
                <a:cubicBezTo>
                  <a:pt x="44509" y="50910"/>
                  <a:pt x="44389" y="50968"/>
                  <a:pt x="44358" y="50916"/>
                </a:cubicBezTo>
                <a:cubicBezTo>
                  <a:pt x="44292" y="50810"/>
                  <a:pt x="44408" y="50663"/>
                  <a:pt x="44209" y="50605"/>
                </a:cubicBezTo>
                <a:cubicBezTo>
                  <a:pt x="44066" y="50557"/>
                  <a:pt x="44188" y="50409"/>
                  <a:pt x="44109" y="50348"/>
                </a:cubicBezTo>
                <a:cubicBezTo>
                  <a:pt x="44038" y="50297"/>
                  <a:pt x="43843" y="50312"/>
                  <a:pt x="43780" y="50240"/>
                </a:cubicBezTo>
                <a:cubicBezTo>
                  <a:pt x="43719" y="50171"/>
                  <a:pt x="43745" y="50085"/>
                  <a:pt x="43702" y="50006"/>
                </a:cubicBezTo>
                <a:cubicBezTo>
                  <a:pt x="43663" y="49931"/>
                  <a:pt x="43577" y="49938"/>
                  <a:pt x="43562" y="49920"/>
                </a:cubicBezTo>
                <a:cubicBezTo>
                  <a:pt x="43497" y="49837"/>
                  <a:pt x="43428" y="49644"/>
                  <a:pt x="43284" y="49492"/>
                </a:cubicBezTo>
                <a:cubicBezTo>
                  <a:pt x="43223" y="49430"/>
                  <a:pt x="43115" y="49439"/>
                  <a:pt x="43054" y="49390"/>
                </a:cubicBezTo>
                <a:cubicBezTo>
                  <a:pt x="42988" y="49333"/>
                  <a:pt x="42963" y="49225"/>
                  <a:pt x="42909" y="49157"/>
                </a:cubicBezTo>
                <a:cubicBezTo>
                  <a:pt x="42719" y="48919"/>
                  <a:pt x="42322" y="48583"/>
                  <a:pt x="42102" y="48227"/>
                </a:cubicBezTo>
                <a:cubicBezTo>
                  <a:pt x="42026" y="48100"/>
                  <a:pt x="41973" y="47717"/>
                  <a:pt x="41786" y="47692"/>
                </a:cubicBezTo>
                <a:cubicBezTo>
                  <a:pt x="41703" y="47682"/>
                  <a:pt x="41709" y="47771"/>
                  <a:pt x="41636" y="47708"/>
                </a:cubicBezTo>
                <a:cubicBezTo>
                  <a:pt x="41529" y="47617"/>
                  <a:pt x="41609" y="47528"/>
                  <a:pt x="41566" y="47453"/>
                </a:cubicBezTo>
                <a:cubicBezTo>
                  <a:pt x="41519" y="47370"/>
                  <a:pt x="41440" y="47393"/>
                  <a:pt x="41411" y="47324"/>
                </a:cubicBezTo>
                <a:cubicBezTo>
                  <a:pt x="41357" y="47195"/>
                  <a:pt x="41377" y="46961"/>
                  <a:pt x="41306" y="46872"/>
                </a:cubicBezTo>
                <a:cubicBezTo>
                  <a:pt x="41208" y="46747"/>
                  <a:pt x="40994" y="46787"/>
                  <a:pt x="40875" y="46681"/>
                </a:cubicBezTo>
                <a:cubicBezTo>
                  <a:pt x="40763" y="46581"/>
                  <a:pt x="40784" y="46392"/>
                  <a:pt x="40647" y="46154"/>
                </a:cubicBezTo>
                <a:cubicBezTo>
                  <a:pt x="40545" y="45979"/>
                  <a:pt x="40365" y="45800"/>
                  <a:pt x="40235" y="45585"/>
                </a:cubicBezTo>
                <a:cubicBezTo>
                  <a:pt x="40048" y="45273"/>
                  <a:pt x="39807" y="44964"/>
                  <a:pt x="39669" y="44739"/>
                </a:cubicBezTo>
                <a:cubicBezTo>
                  <a:pt x="39609" y="44641"/>
                  <a:pt x="39671" y="44584"/>
                  <a:pt x="39602" y="44485"/>
                </a:cubicBezTo>
                <a:cubicBezTo>
                  <a:pt x="39503" y="44345"/>
                  <a:pt x="39304" y="44200"/>
                  <a:pt x="39197" y="44059"/>
                </a:cubicBezTo>
                <a:cubicBezTo>
                  <a:pt x="39138" y="43979"/>
                  <a:pt x="39111" y="43851"/>
                  <a:pt x="39039" y="43783"/>
                </a:cubicBezTo>
                <a:cubicBezTo>
                  <a:pt x="38963" y="43712"/>
                  <a:pt x="38772" y="43687"/>
                  <a:pt x="38703" y="43609"/>
                </a:cubicBezTo>
                <a:cubicBezTo>
                  <a:pt x="38639" y="43536"/>
                  <a:pt x="38663" y="43381"/>
                  <a:pt x="38605" y="43298"/>
                </a:cubicBezTo>
                <a:cubicBezTo>
                  <a:pt x="38516" y="43167"/>
                  <a:pt x="38379" y="43129"/>
                  <a:pt x="38267" y="42979"/>
                </a:cubicBezTo>
                <a:cubicBezTo>
                  <a:pt x="38181" y="42867"/>
                  <a:pt x="38244" y="42806"/>
                  <a:pt x="38201" y="42724"/>
                </a:cubicBezTo>
                <a:cubicBezTo>
                  <a:pt x="38147" y="42624"/>
                  <a:pt x="38073" y="42643"/>
                  <a:pt x="38016" y="42537"/>
                </a:cubicBezTo>
                <a:cubicBezTo>
                  <a:pt x="37952" y="42422"/>
                  <a:pt x="37992" y="42357"/>
                  <a:pt x="37950" y="42283"/>
                </a:cubicBezTo>
                <a:cubicBezTo>
                  <a:pt x="37901" y="42195"/>
                  <a:pt x="37832" y="42222"/>
                  <a:pt x="37797" y="42151"/>
                </a:cubicBezTo>
                <a:cubicBezTo>
                  <a:pt x="37742" y="42044"/>
                  <a:pt x="37742" y="41893"/>
                  <a:pt x="37700" y="41841"/>
                </a:cubicBezTo>
                <a:cubicBezTo>
                  <a:pt x="37632" y="41754"/>
                  <a:pt x="37467" y="41708"/>
                  <a:pt x="37425" y="41630"/>
                </a:cubicBezTo>
                <a:cubicBezTo>
                  <a:pt x="37311" y="41421"/>
                  <a:pt x="37432" y="41178"/>
                  <a:pt x="37174" y="40897"/>
                </a:cubicBezTo>
                <a:cubicBezTo>
                  <a:pt x="37140" y="40861"/>
                  <a:pt x="36969" y="40812"/>
                  <a:pt x="36960" y="40798"/>
                </a:cubicBezTo>
                <a:cubicBezTo>
                  <a:pt x="36930" y="40753"/>
                  <a:pt x="36826" y="40165"/>
                  <a:pt x="36588" y="40132"/>
                </a:cubicBezTo>
                <a:cubicBezTo>
                  <a:pt x="36521" y="40122"/>
                  <a:pt x="36485" y="40220"/>
                  <a:pt x="36437" y="40142"/>
                </a:cubicBezTo>
                <a:cubicBezTo>
                  <a:pt x="36371" y="40040"/>
                  <a:pt x="36246" y="39748"/>
                  <a:pt x="36251" y="39664"/>
                </a:cubicBezTo>
                <a:cubicBezTo>
                  <a:pt x="36258" y="39558"/>
                  <a:pt x="36369" y="39631"/>
                  <a:pt x="36401" y="39509"/>
                </a:cubicBezTo>
                <a:cubicBezTo>
                  <a:pt x="36364" y="39375"/>
                  <a:pt x="36257" y="39450"/>
                  <a:pt x="36160" y="39498"/>
                </a:cubicBezTo>
                <a:cubicBezTo>
                  <a:pt x="35791" y="39035"/>
                  <a:pt x="35332" y="38107"/>
                  <a:pt x="34878" y="37299"/>
                </a:cubicBezTo>
                <a:cubicBezTo>
                  <a:pt x="34643" y="36882"/>
                  <a:pt x="34390" y="36697"/>
                  <a:pt x="34576" y="36449"/>
                </a:cubicBezTo>
                <a:cubicBezTo>
                  <a:pt x="34553" y="36312"/>
                  <a:pt x="34438" y="36333"/>
                  <a:pt x="34395" y="36258"/>
                </a:cubicBezTo>
                <a:cubicBezTo>
                  <a:pt x="34361" y="36198"/>
                  <a:pt x="34465" y="36109"/>
                  <a:pt x="34457" y="36081"/>
                </a:cubicBezTo>
                <a:cubicBezTo>
                  <a:pt x="34438" y="36032"/>
                  <a:pt x="34274" y="36035"/>
                  <a:pt x="34274" y="36035"/>
                </a:cubicBezTo>
                <a:cubicBezTo>
                  <a:pt x="34245" y="35956"/>
                  <a:pt x="34347" y="35881"/>
                  <a:pt x="34305" y="35801"/>
                </a:cubicBezTo>
                <a:cubicBezTo>
                  <a:pt x="34274" y="35744"/>
                  <a:pt x="34049" y="35335"/>
                  <a:pt x="33915" y="35217"/>
                </a:cubicBezTo>
                <a:cubicBezTo>
                  <a:pt x="33821" y="35133"/>
                  <a:pt x="33605" y="35157"/>
                  <a:pt x="33523" y="35066"/>
                </a:cubicBezTo>
                <a:cubicBezTo>
                  <a:pt x="33396" y="34925"/>
                  <a:pt x="33213" y="34592"/>
                  <a:pt x="33074" y="34367"/>
                </a:cubicBezTo>
                <a:cubicBezTo>
                  <a:pt x="32950" y="34165"/>
                  <a:pt x="32815" y="33952"/>
                  <a:pt x="32775" y="33805"/>
                </a:cubicBezTo>
                <a:cubicBezTo>
                  <a:pt x="32712" y="33565"/>
                  <a:pt x="33045" y="33313"/>
                  <a:pt x="32725" y="33114"/>
                </a:cubicBezTo>
                <a:cubicBezTo>
                  <a:pt x="32651" y="33175"/>
                  <a:pt x="32748" y="33282"/>
                  <a:pt x="32781" y="33371"/>
                </a:cubicBezTo>
                <a:cubicBezTo>
                  <a:pt x="32414" y="33413"/>
                  <a:pt x="32691" y="33060"/>
                  <a:pt x="32607" y="32888"/>
                </a:cubicBezTo>
                <a:cubicBezTo>
                  <a:pt x="32567" y="32891"/>
                  <a:pt x="32598" y="33083"/>
                  <a:pt x="32543" y="33065"/>
                </a:cubicBezTo>
                <a:cubicBezTo>
                  <a:pt x="32371" y="33007"/>
                  <a:pt x="32665" y="32180"/>
                  <a:pt x="32194" y="32099"/>
                </a:cubicBezTo>
                <a:cubicBezTo>
                  <a:pt x="32123" y="32087"/>
                  <a:pt x="32095" y="32183"/>
                  <a:pt x="32042" y="32106"/>
                </a:cubicBezTo>
                <a:cubicBezTo>
                  <a:pt x="31961" y="31988"/>
                  <a:pt x="31986" y="31870"/>
                  <a:pt x="31928" y="31737"/>
                </a:cubicBezTo>
                <a:cubicBezTo>
                  <a:pt x="31901" y="31678"/>
                  <a:pt x="31763" y="31570"/>
                  <a:pt x="31720" y="31485"/>
                </a:cubicBezTo>
                <a:cubicBezTo>
                  <a:pt x="31676" y="31400"/>
                  <a:pt x="31736" y="31344"/>
                  <a:pt x="31693" y="31284"/>
                </a:cubicBezTo>
                <a:cubicBezTo>
                  <a:pt x="31607" y="31161"/>
                  <a:pt x="31458" y="31191"/>
                  <a:pt x="31364" y="31097"/>
                </a:cubicBezTo>
                <a:cubicBezTo>
                  <a:pt x="31160" y="30887"/>
                  <a:pt x="31200" y="30529"/>
                  <a:pt x="30954" y="30449"/>
                </a:cubicBezTo>
                <a:cubicBezTo>
                  <a:pt x="30930" y="30264"/>
                  <a:pt x="31238" y="30443"/>
                  <a:pt x="31142" y="30209"/>
                </a:cubicBezTo>
                <a:cubicBezTo>
                  <a:pt x="31119" y="30026"/>
                  <a:pt x="30946" y="30190"/>
                  <a:pt x="30870" y="30134"/>
                </a:cubicBezTo>
                <a:cubicBezTo>
                  <a:pt x="30791" y="30074"/>
                  <a:pt x="30884" y="29870"/>
                  <a:pt x="30696" y="29794"/>
                </a:cubicBezTo>
                <a:cubicBezTo>
                  <a:pt x="30607" y="29609"/>
                  <a:pt x="31041" y="29568"/>
                  <a:pt x="30858" y="29356"/>
                </a:cubicBezTo>
                <a:cubicBezTo>
                  <a:pt x="30696" y="29304"/>
                  <a:pt x="30713" y="29515"/>
                  <a:pt x="30522" y="29455"/>
                </a:cubicBezTo>
                <a:cubicBezTo>
                  <a:pt x="30539" y="29340"/>
                  <a:pt x="30383" y="29329"/>
                  <a:pt x="30374" y="29316"/>
                </a:cubicBezTo>
                <a:cubicBezTo>
                  <a:pt x="30283" y="29165"/>
                  <a:pt x="30404" y="28927"/>
                  <a:pt x="30359" y="28825"/>
                </a:cubicBezTo>
                <a:cubicBezTo>
                  <a:pt x="30310" y="28719"/>
                  <a:pt x="30128" y="28642"/>
                  <a:pt x="30063" y="28546"/>
                </a:cubicBezTo>
                <a:cubicBezTo>
                  <a:pt x="29951" y="28380"/>
                  <a:pt x="29930" y="28132"/>
                  <a:pt x="29837" y="27947"/>
                </a:cubicBezTo>
                <a:cubicBezTo>
                  <a:pt x="29714" y="27700"/>
                  <a:pt x="29591" y="27543"/>
                  <a:pt x="29465" y="27208"/>
                </a:cubicBezTo>
                <a:cubicBezTo>
                  <a:pt x="29366" y="26951"/>
                  <a:pt x="29243" y="26702"/>
                  <a:pt x="29098" y="26467"/>
                </a:cubicBezTo>
                <a:cubicBezTo>
                  <a:pt x="28968" y="26255"/>
                  <a:pt x="28747" y="26088"/>
                  <a:pt x="28663" y="25902"/>
                </a:cubicBezTo>
                <a:cubicBezTo>
                  <a:pt x="28564" y="25676"/>
                  <a:pt x="28656" y="25403"/>
                  <a:pt x="28538" y="25183"/>
                </a:cubicBezTo>
                <a:cubicBezTo>
                  <a:pt x="28420" y="24963"/>
                  <a:pt x="28231" y="24706"/>
                  <a:pt x="28113" y="24470"/>
                </a:cubicBezTo>
                <a:cubicBezTo>
                  <a:pt x="28028" y="24299"/>
                  <a:pt x="28036" y="24049"/>
                  <a:pt x="27958" y="23838"/>
                </a:cubicBezTo>
                <a:cubicBezTo>
                  <a:pt x="27732" y="23228"/>
                  <a:pt x="27277" y="22627"/>
                  <a:pt x="27155" y="22177"/>
                </a:cubicBezTo>
                <a:cubicBezTo>
                  <a:pt x="27124" y="22061"/>
                  <a:pt x="27178" y="21929"/>
                  <a:pt x="27142" y="21831"/>
                </a:cubicBezTo>
                <a:cubicBezTo>
                  <a:pt x="27107" y="21734"/>
                  <a:pt x="26996" y="21680"/>
                  <a:pt x="26942" y="21574"/>
                </a:cubicBezTo>
                <a:cubicBezTo>
                  <a:pt x="26862" y="21415"/>
                  <a:pt x="26755" y="21116"/>
                  <a:pt x="26702" y="20914"/>
                </a:cubicBezTo>
                <a:cubicBezTo>
                  <a:pt x="26681" y="20832"/>
                  <a:pt x="26723" y="20642"/>
                  <a:pt x="26691" y="20567"/>
                </a:cubicBezTo>
                <a:cubicBezTo>
                  <a:pt x="26648" y="20465"/>
                  <a:pt x="26459" y="20372"/>
                  <a:pt x="26404" y="20281"/>
                </a:cubicBezTo>
                <a:cubicBezTo>
                  <a:pt x="26326" y="20152"/>
                  <a:pt x="26187" y="19572"/>
                  <a:pt x="26123" y="19359"/>
                </a:cubicBezTo>
                <a:cubicBezTo>
                  <a:pt x="26082" y="19230"/>
                  <a:pt x="26022" y="19014"/>
                  <a:pt x="25967" y="18871"/>
                </a:cubicBezTo>
                <a:cubicBezTo>
                  <a:pt x="25930" y="18774"/>
                  <a:pt x="25854" y="18803"/>
                  <a:pt x="25824" y="18728"/>
                </a:cubicBezTo>
                <a:cubicBezTo>
                  <a:pt x="25783" y="18622"/>
                  <a:pt x="25821" y="18538"/>
                  <a:pt x="25664" y="18381"/>
                </a:cubicBezTo>
                <a:cubicBezTo>
                  <a:pt x="25575" y="18294"/>
                  <a:pt x="25454" y="18247"/>
                  <a:pt x="25405" y="18151"/>
                </a:cubicBezTo>
                <a:cubicBezTo>
                  <a:pt x="25329" y="18001"/>
                  <a:pt x="25393" y="17843"/>
                  <a:pt x="25343" y="17690"/>
                </a:cubicBezTo>
                <a:cubicBezTo>
                  <a:pt x="25247" y="17394"/>
                  <a:pt x="25023" y="17317"/>
                  <a:pt x="24898" y="17055"/>
                </a:cubicBezTo>
                <a:cubicBezTo>
                  <a:pt x="24516" y="17214"/>
                  <a:pt x="24685" y="17687"/>
                  <a:pt x="24191" y="17661"/>
                </a:cubicBezTo>
                <a:cubicBezTo>
                  <a:pt x="24212" y="17704"/>
                  <a:pt x="24141" y="17760"/>
                  <a:pt x="24182" y="17806"/>
                </a:cubicBezTo>
                <a:cubicBezTo>
                  <a:pt x="24187" y="17810"/>
                  <a:pt x="24336" y="17813"/>
                  <a:pt x="24334" y="17806"/>
                </a:cubicBezTo>
                <a:cubicBezTo>
                  <a:pt x="24371" y="17923"/>
                  <a:pt x="24273" y="18045"/>
                  <a:pt x="24280" y="18182"/>
                </a:cubicBezTo>
                <a:cubicBezTo>
                  <a:pt x="24287" y="18308"/>
                  <a:pt x="24389" y="18443"/>
                  <a:pt x="24406" y="18615"/>
                </a:cubicBezTo>
                <a:cubicBezTo>
                  <a:pt x="24413" y="18706"/>
                  <a:pt x="24367" y="18838"/>
                  <a:pt x="24388" y="18905"/>
                </a:cubicBezTo>
                <a:cubicBezTo>
                  <a:pt x="24498" y="19290"/>
                  <a:pt x="24782" y="19788"/>
                  <a:pt x="24893" y="20148"/>
                </a:cubicBezTo>
                <a:cubicBezTo>
                  <a:pt x="24953" y="20339"/>
                  <a:pt x="25131" y="20457"/>
                  <a:pt x="25201" y="20638"/>
                </a:cubicBezTo>
                <a:cubicBezTo>
                  <a:pt x="25241" y="20743"/>
                  <a:pt x="25184" y="20872"/>
                  <a:pt x="25212" y="20986"/>
                </a:cubicBezTo>
                <a:cubicBezTo>
                  <a:pt x="25292" y="21311"/>
                  <a:pt x="25538" y="21607"/>
                  <a:pt x="25650" y="21908"/>
                </a:cubicBezTo>
                <a:cubicBezTo>
                  <a:pt x="25685" y="22002"/>
                  <a:pt x="25617" y="22106"/>
                  <a:pt x="25636" y="22197"/>
                </a:cubicBezTo>
                <a:cubicBezTo>
                  <a:pt x="25659" y="22300"/>
                  <a:pt x="25746" y="22268"/>
                  <a:pt x="25782" y="22340"/>
                </a:cubicBezTo>
                <a:cubicBezTo>
                  <a:pt x="25835" y="22453"/>
                  <a:pt x="25959" y="22917"/>
                  <a:pt x="26016" y="23149"/>
                </a:cubicBezTo>
                <a:cubicBezTo>
                  <a:pt x="25844" y="23264"/>
                  <a:pt x="25806" y="23044"/>
                  <a:pt x="25747" y="23065"/>
                </a:cubicBezTo>
                <a:cubicBezTo>
                  <a:pt x="25689" y="23087"/>
                  <a:pt x="25758" y="23264"/>
                  <a:pt x="25616" y="23271"/>
                </a:cubicBezTo>
                <a:cubicBezTo>
                  <a:pt x="25473" y="22954"/>
                  <a:pt x="25898" y="22869"/>
                  <a:pt x="25506" y="22401"/>
                </a:cubicBezTo>
                <a:cubicBezTo>
                  <a:pt x="25353" y="22436"/>
                  <a:pt x="25470" y="22555"/>
                  <a:pt x="25374" y="22606"/>
                </a:cubicBezTo>
                <a:cubicBezTo>
                  <a:pt x="25146" y="22474"/>
                  <a:pt x="25375" y="22136"/>
                  <a:pt x="25436" y="21940"/>
                </a:cubicBezTo>
                <a:cubicBezTo>
                  <a:pt x="25324" y="21451"/>
                  <a:pt x="24944" y="21171"/>
                  <a:pt x="24764" y="20843"/>
                </a:cubicBezTo>
                <a:cubicBezTo>
                  <a:pt x="24639" y="20614"/>
                  <a:pt x="24679" y="20175"/>
                  <a:pt x="24286" y="20151"/>
                </a:cubicBezTo>
                <a:cubicBezTo>
                  <a:pt x="24261" y="19957"/>
                  <a:pt x="24349" y="20042"/>
                  <a:pt x="24508" y="19976"/>
                </a:cubicBezTo>
                <a:cubicBezTo>
                  <a:pt x="24453" y="19781"/>
                  <a:pt x="24269" y="19902"/>
                  <a:pt x="24185" y="19775"/>
                </a:cubicBezTo>
                <a:cubicBezTo>
                  <a:pt x="24339" y="19634"/>
                  <a:pt x="24188" y="19597"/>
                  <a:pt x="24111" y="19457"/>
                </a:cubicBezTo>
                <a:cubicBezTo>
                  <a:pt x="24018" y="19281"/>
                  <a:pt x="24024" y="19043"/>
                  <a:pt x="23959" y="18963"/>
                </a:cubicBezTo>
                <a:cubicBezTo>
                  <a:pt x="23876" y="18860"/>
                  <a:pt x="23674" y="18859"/>
                  <a:pt x="23638" y="18761"/>
                </a:cubicBezTo>
                <a:cubicBezTo>
                  <a:pt x="23495" y="18797"/>
                  <a:pt x="23491" y="18877"/>
                  <a:pt x="23414" y="18935"/>
                </a:cubicBezTo>
                <a:cubicBezTo>
                  <a:pt x="23605" y="18789"/>
                  <a:pt x="23225" y="18693"/>
                  <a:pt x="23218" y="18674"/>
                </a:cubicBezTo>
                <a:cubicBezTo>
                  <a:pt x="23165" y="18546"/>
                  <a:pt x="23299" y="18094"/>
                  <a:pt x="23199" y="17978"/>
                </a:cubicBezTo>
                <a:cubicBezTo>
                  <a:pt x="23091" y="17852"/>
                  <a:pt x="23281" y="17910"/>
                  <a:pt x="23244" y="17746"/>
                </a:cubicBezTo>
                <a:cubicBezTo>
                  <a:pt x="23229" y="17682"/>
                  <a:pt x="23063" y="17533"/>
                  <a:pt x="23019" y="17427"/>
                </a:cubicBezTo>
                <a:cubicBezTo>
                  <a:pt x="22962" y="17282"/>
                  <a:pt x="22980" y="17140"/>
                  <a:pt x="22924" y="17049"/>
                </a:cubicBezTo>
                <a:cubicBezTo>
                  <a:pt x="22853" y="16937"/>
                  <a:pt x="22695" y="16905"/>
                  <a:pt x="22577" y="16786"/>
                </a:cubicBezTo>
                <a:cubicBezTo>
                  <a:pt x="22377" y="16583"/>
                  <a:pt x="22251" y="16233"/>
                  <a:pt x="22107" y="16086"/>
                </a:cubicBezTo>
                <a:cubicBezTo>
                  <a:pt x="22015" y="15992"/>
                  <a:pt x="21819" y="15942"/>
                  <a:pt x="21760" y="15822"/>
                </a:cubicBezTo>
                <a:cubicBezTo>
                  <a:pt x="21696" y="15690"/>
                  <a:pt x="21809" y="15482"/>
                  <a:pt x="21763" y="15328"/>
                </a:cubicBezTo>
                <a:cubicBezTo>
                  <a:pt x="21638" y="14912"/>
                  <a:pt x="21150" y="14892"/>
                  <a:pt x="20978" y="14271"/>
                </a:cubicBezTo>
                <a:cubicBezTo>
                  <a:pt x="20918" y="14059"/>
                  <a:pt x="21024" y="13912"/>
                  <a:pt x="20758" y="13649"/>
                </a:cubicBezTo>
                <a:cubicBezTo>
                  <a:pt x="20653" y="13545"/>
                  <a:pt x="20579" y="13572"/>
                  <a:pt x="20500" y="13439"/>
                </a:cubicBezTo>
                <a:cubicBezTo>
                  <a:pt x="20361" y="13193"/>
                  <a:pt x="20336" y="12580"/>
                  <a:pt x="20090" y="12515"/>
                </a:cubicBezTo>
                <a:cubicBezTo>
                  <a:pt x="19809" y="12443"/>
                  <a:pt x="19831" y="11971"/>
                  <a:pt x="19724" y="11756"/>
                </a:cubicBezTo>
                <a:cubicBezTo>
                  <a:pt x="19626" y="11552"/>
                  <a:pt x="19429" y="11420"/>
                  <a:pt x="19301" y="11231"/>
                </a:cubicBezTo>
                <a:cubicBezTo>
                  <a:pt x="19215" y="11103"/>
                  <a:pt x="19220" y="10944"/>
                  <a:pt x="19119" y="10847"/>
                </a:cubicBezTo>
                <a:cubicBezTo>
                  <a:pt x="19085" y="10816"/>
                  <a:pt x="19049" y="10788"/>
                  <a:pt x="19011" y="10763"/>
                </a:cubicBezTo>
                <a:cubicBezTo>
                  <a:pt x="18785" y="10624"/>
                  <a:pt x="18472" y="10569"/>
                  <a:pt x="18182" y="10310"/>
                </a:cubicBezTo>
                <a:cubicBezTo>
                  <a:pt x="17991" y="10141"/>
                  <a:pt x="18057" y="9958"/>
                  <a:pt x="17967" y="9845"/>
                </a:cubicBezTo>
                <a:cubicBezTo>
                  <a:pt x="17959" y="9840"/>
                  <a:pt x="17540" y="9576"/>
                  <a:pt x="17530" y="9571"/>
                </a:cubicBezTo>
                <a:cubicBezTo>
                  <a:pt x="17295" y="9480"/>
                  <a:pt x="17217" y="9182"/>
                  <a:pt x="16848" y="8975"/>
                </a:cubicBezTo>
                <a:cubicBezTo>
                  <a:pt x="16746" y="8920"/>
                  <a:pt x="16606" y="8914"/>
                  <a:pt x="16516" y="8850"/>
                </a:cubicBezTo>
                <a:cubicBezTo>
                  <a:pt x="16320" y="8709"/>
                  <a:pt x="16012" y="8479"/>
                  <a:pt x="15810" y="8308"/>
                </a:cubicBezTo>
                <a:cubicBezTo>
                  <a:pt x="15704" y="8219"/>
                  <a:pt x="15741" y="8137"/>
                  <a:pt x="15624" y="8058"/>
                </a:cubicBezTo>
                <a:cubicBezTo>
                  <a:pt x="15508" y="7984"/>
                  <a:pt x="15432" y="8022"/>
                  <a:pt x="15251" y="7928"/>
                </a:cubicBezTo>
                <a:cubicBezTo>
                  <a:pt x="15230" y="7917"/>
                  <a:pt x="15234" y="7861"/>
                  <a:pt x="15137" y="7837"/>
                </a:cubicBezTo>
                <a:cubicBezTo>
                  <a:pt x="15009" y="7802"/>
                  <a:pt x="14638" y="7538"/>
                  <a:pt x="14422" y="7358"/>
                </a:cubicBezTo>
                <a:cubicBezTo>
                  <a:pt x="14302" y="7256"/>
                  <a:pt x="14221" y="7104"/>
                  <a:pt x="14133" y="7050"/>
                </a:cubicBezTo>
                <a:cubicBezTo>
                  <a:pt x="13987" y="6960"/>
                  <a:pt x="13773" y="6991"/>
                  <a:pt x="13670" y="6872"/>
                </a:cubicBezTo>
                <a:cubicBezTo>
                  <a:pt x="13534" y="6716"/>
                  <a:pt x="13699" y="6660"/>
                  <a:pt x="13619" y="6490"/>
                </a:cubicBezTo>
                <a:cubicBezTo>
                  <a:pt x="13597" y="6446"/>
                  <a:pt x="13466" y="6418"/>
                  <a:pt x="13456" y="6371"/>
                </a:cubicBezTo>
                <a:cubicBezTo>
                  <a:pt x="13414" y="6166"/>
                  <a:pt x="13515" y="5959"/>
                  <a:pt x="13470" y="5781"/>
                </a:cubicBezTo>
                <a:cubicBezTo>
                  <a:pt x="13445" y="5647"/>
                  <a:pt x="13199" y="5694"/>
                  <a:pt x="13157" y="5638"/>
                </a:cubicBezTo>
                <a:cubicBezTo>
                  <a:pt x="13124" y="5592"/>
                  <a:pt x="13191" y="5410"/>
                  <a:pt x="13168" y="5390"/>
                </a:cubicBezTo>
                <a:cubicBezTo>
                  <a:pt x="13060" y="5297"/>
                  <a:pt x="12805" y="5176"/>
                  <a:pt x="12688" y="5127"/>
                </a:cubicBezTo>
                <a:cubicBezTo>
                  <a:pt x="12570" y="5079"/>
                  <a:pt x="12507" y="5140"/>
                  <a:pt x="12442" y="5121"/>
                </a:cubicBezTo>
                <a:cubicBezTo>
                  <a:pt x="12367" y="5099"/>
                  <a:pt x="12298" y="4973"/>
                  <a:pt x="12221" y="4964"/>
                </a:cubicBezTo>
                <a:cubicBezTo>
                  <a:pt x="12190" y="4961"/>
                  <a:pt x="12086" y="5090"/>
                  <a:pt x="12046" y="5093"/>
                </a:cubicBezTo>
                <a:cubicBezTo>
                  <a:pt x="11909" y="5105"/>
                  <a:pt x="11697" y="4875"/>
                  <a:pt x="11485" y="4951"/>
                </a:cubicBezTo>
                <a:cubicBezTo>
                  <a:pt x="11447" y="4727"/>
                  <a:pt x="11689" y="4680"/>
                  <a:pt x="11801" y="4499"/>
                </a:cubicBezTo>
                <a:cubicBezTo>
                  <a:pt x="11686" y="4341"/>
                  <a:pt x="11684" y="4161"/>
                  <a:pt x="11568" y="4003"/>
                </a:cubicBezTo>
                <a:cubicBezTo>
                  <a:pt x="11631" y="3975"/>
                  <a:pt x="11735" y="3924"/>
                  <a:pt x="11781" y="3814"/>
                </a:cubicBezTo>
                <a:cubicBezTo>
                  <a:pt x="11773" y="3831"/>
                  <a:pt x="11702" y="3705"/>
                  <a:pt x="11708" y="3680"/>
                </a:cubicBezTo>
                <a:cubicBezTo>
                  <a:pt x="11760" y="3447"/>
                  <a:pt x="11833" y="3622"/>
                  <a:pt x="11655" y="3393"/>
                </a:cubicBezTo>
                <a:cubicBezTo>
                  <a:pt x="11541" y="3246"/>
                  <a:pt x="11712" y="3078"/>
                  <a:pt x="11680" y="2991"/>
                </a:cubicBezTo>
                <a:cubicBezTo>
                  <a:pt x="11655" y="2920"/>
                  <a:pt x="11490" y="2904"/>
                  <a:pt x="11453" y="2837"/>
                </a:cubicBezTo>
                <a:cubicBezTo>
                  <a:pt x="11445" y="2822"/>
                  <a:pt x="11478" y="2688"/>
                  <a:pt x="11473" y="2685"/>
                </a:cubicBezTo>
                <a:cubicBezTo>
                  <a:pt x="11374" y="2592"/>
                  <a:pt x="11320" y="2692"/>
                  <a:pt x="11168" y="2644"/>
                </a:cubicBezTo>
                <a:cubicBezTo>
                  <a:pt x="11063" y="2612"/>
                  <a:pt x="10989" y="2484"/>
                  <a:pt x="10883" y="2453"/>
                </a:cubicBezTo>
                <a:cubicBezTo>
                  <a:pt x="10836" y="2439"/>
                  <a:pt x="10702" y="2496"/>
                  <a:pt x="10691" y="2491"/>
                </a:cubicBezTo>
                <a:cubicBezTo>
                  <a:pt x="10576" y="2435"/>
                  <a:pt x="10601" y="2281"/>
                  <a:pt x="10538" y="2224"/>
                </a:cubicBezTo>
                <a:cubicBezTo>
                  <a:pt x="10424" y="2124"/>
                  <a:pt x="10350" y="2252"/>
                  <a:pt x="10291" y="2227"/>
                </a:cubicBezTo>
                <a:cubicBezTo>
                  <a:pt x="10243" y="2207"/>
                  <a:pt x="10221" y="2038"/>
                  <a:pt x="10099" y="2018"/>
                </a:cubicBezTo>
                <a:cubicBezTo>
                  <a:pt x="10084" y="2014"/>
                  <a:pt x="9953" y="2147"/>
                  <a:pt x="9928" y="2153"/>
                </a:cubicBezTo>
                <a:cubicBezTo>
                  <a:pt x="9879" y="2165"/>
                  <a:pt x="9827" y="2128"/>
                  <a:pt x="9775" y="2136"/>
                </a:cubicBezTo>
                <a:cubicBezTo>
                  <a:pt x="9755" y="2140"/>
                  <a:pt x="9577" y="2077"/>
                  <a:pt x="9566" y="2082"/>
                </a:cubicBezTo>
                <a:cubicBezTo>
                  <a:pt x="9555" y="2087"/>
                  <a:pt x="9577" y="2239"/>
                  <a:pt x="9548" y="2235"/>
                </a:cubicBezTo>
                <a:cubicBezTo>
                  <a:pt x="9453" y="2223"/>
                  <a:pt x="9435" y="1983"/>
                  <a:pt x="9318" y="2087"/>
                </a:cubicBezTo>
                <a:cubicBezTo>
                  <a:pt x="9292" y="2111"/>
                  <a:pt x="9349" y="2223"/>
                  <a:pt x="9302" y="2240"/>
                </a:cubicBezTo>
                <a:cubicBezTo>
                  <a:pt x="9221" y="2268"/>
                  <a:pt x="9073" y="2180"/>
                  <a:pt x="8997" y="2208"/>
                </a:cubicBezTo>
                <a:cubicBezTo>
                  <a:pt x="8830" y="2269"/>
                  <a:pt x="8646" y="2452"/>
                  <a:pt x="8509" y="2468"/>
                </a:cubicBezTo>
                <a:cubicBezTo>
                  <a:pt x="8246" y="2500"/>
                  <a:pt x="8118" y="2340"/>
                  <a:pt x="7997" y="2390"/>
                </a:cubicBezTo>
                <a:cubicBezTo>
                  <a:pt x="7877" y="2440"/>
                  <a:pt x="7835" y="2596"/>
                  <a:pt x="7719" y="2704"/>
                </a:cubicBezTo>
                <a:cubicBezTo>
                  <a:pt x="7678" y="2743"/>
                  <a:pt x="7547" y="2734"/>
                  <a:pt x="7533" y="2748"/>
                </a:cubicBezTo>
                <a:cubicBezTo>
                  <a:pt x="7510" y="2773"/>
                  <a:pt x="7563" y="2883"/>
                  <a:pt x="7517" y="2901"/>
                </a:cubicBezTo>
                <a:cubicBezTo>
                  <a:pt x="7395" y="2949"/>
                  <a:pt x="7412" y="2916"/>
                  <a:pt x="7273" y="2911"/>
                </a:cubicBezTo>
                <a:cubicBezTo>
                  <a:pt x="7191" y="2909"/>
                  <a:pt x="7112" y="2952"/>
                  <a:pt x="7029" y="2923"/>
                </a:cubicBezTo>
                <a:cubicBezTo>
                  <a:pt x="6910" y="2880"/>
                  <a:pt x="6833" y="2740"/>
                  <a:pt x="6687" y="2712"/>
                </a:cubicBezTo>
                <a:cubicBezTo>
                  <a:pt x="6579" y="2691"/>
                  <a:pt x="6446" y="2709"/>
                  <a:pt x="6296" y="2712"/>
                </a:cubicBezTo>
                <a:cubicBezTo>
                  <a:pt x="6252" y="2715"/>
                  <a:pt x="6132" y="2765"/>
                  <a:pt x="6110" y="2761"/>
                </a:cubicBezTo>
                <a:cubicBezTo>
                  <a:pt x="5976" y="2741"/>
                  <a:pt x="5848" y="2565"/>
                  <a:pt x="5739" y="2861"/>
                </a:cubicBezTo>
                <a:cubicBezTo>
                  <a:pt x="5615" y="2753"/>
                  <a:pt x="5484" y="2749"/>
                  <a:pt x="5341" y="2622"/>
                </a:cubicBezTo>
                <a:cubicBezTo>
                  <a:pt x="5176" y="2476"/>
                  <a:pt x="5206" y="2282"/>
                  <a:pt x="4917" y="2293"/>
                </a:cubicBezTo>
                <a:cubicBezTo>
                  <a:pt x="4813" y="2296"/>
                  <a:pt x="4349" y="2100"/>
                  <a:pt x="4102" y="1978"/>
                </a:cubicBezTo>
                <a:cubicBezTo>
                  <a:pt x="3879" y="1867"/>
                  <a:pt x="3755" y="1587"/>
                  <a:pt x="3516" y="1801"/>
                </a:cubicBezTo>
                <a:cubicBezTo>
                  <a:pt x="3333" y="1707"/>
                  <a:pt x="3457" y="1520"/>
                  <a:pt x="3177" y="1454"/>
                </a:cubicBezTo>
                <a:lnTo>
                  <a:pt x="3044" y="1696"/>
                </a:lnTo>
                <a:cubicBezTo>
                  <a:pt x="2652" y="1454"/>
                  <a:pt x="2587" y="1417"/>
                  <a:pt x="2174" y="1218"/>
                </a:cubicBezTo>
                <a:cubicBezTo>
                  <a:pt x="1960" y="1093"/>
                  <a:pt x="2298" y="978"/>
                  <a:pt x="2188" y="911"/>
                </a:cubicBezTo>
                <a:cubicBezTo>
                  <a:pt x="1930" y="886"/>
                  <a:pt x="1673" y="737"/>
                  <a:pt x="1390" y="719"/>
                </a:cubicBezTo>
                <a:cubicBezTo>
                  <a:pt x="1259" y="710"/>
                  <a:pt x="1143" y="801"/>
                  <a:pt x="1001" y="746"/>
                </a:cubicBezTo>
                <a:cubicBezTo>
                  <a:pt x="690" y="627"/>
                  <a:pt x="407" y="0"/>
                  <a:pt x="0" y="384"/>
                </a:cubicBezTo>
                <a:cubicBezTo>
                  <a:pt x="289" y="489"/>
                  <a:pt x="486" y="752"/>
                  <a:pt x="756" y="929"/>
                </a:cubicBezTo>
                <a:cubicBezTo>
                  <a:pt x="831" y="980"/>
                  <a:pt x="990" y="970"/>
                  <a:pt x="1080" y="1023"/>
                </a:cubicBezTo>
                <a:cubicBezTo>
                  <a:pt x="1174" y="1078"/>
                  <a:pt x="1190" y="1235"/>
                  <a:pt x="1247" y="1268"/>
                </a:cubicBezTo>
                <a:cubicBezTo>
                  <a:pt x="1353" y="1325"/>
                  <a:pt x="1476" y="1247"/>
                  <a:pt x="1604" y="1300"/>
                </a:cubicBezTo>
                <a:cubicBezTo>
                  <a:pt x="1637" y="1313"/>
                  <a:pt x="1724" y="1434"/>
                  <a:pt x="1802" y="1485"/>
                </a:cubicBezTo>
                <a:cubicBezTo>
                  <a:pt x="2105" y="1688"/>
                  <a:pt x="2516" y="1940"/>
                  <a:pt x="2751" y="2086"/>
                </a:cubicBezTo>
                <a:cubicBezTo>
                  <a:pt x="2846" y="2144"/>
                  <a:pt x="2977" y="2130"/>
                  <a:pt x="3071" y="2185"/>
                </a:cubicBezTo>
                <a:cubicBezTo>
                  <a:pt x="3125" y="2217"/>
                  <a:pt x="3161" y="2318"/>
                  <a:pt x="3267" y="2375"/>
                </a:cubicBezTo>
                <a:cubicBezTo>
                  <a:pt x="3357" y="2422"/>
                  <a:pt x="3511" y="2430"/>
                  <a:pt x="3586" y="2478"/>
                </a:cubicBezTo>
                <a:cubicBezTo>
                  <a:pt x="3720" y="2564"/>
                  <a:pt x="3783" y="2745"/>
                  <a:pt x="3918" y="2826"/>
                </a:cubicBezTo>
                <a:cubicBezTo>
                  <a:pt x="4101" y="2938"/>
                  <a:pt x="4340" y="2967"/>
                  <a:pt x="4520" y="3099"/>
                </a:cubicBezTo>
                <a:cubicBezTo>
                  <a:pt x="4742" y="3259"/>
                  <a:pt x="4923" y="3481"/>
                  <a:pt x="5291" y="3477"/>
                </a:cubicBezTo>
                <a:cubicBezTo>
                  <a:pt x="5493" y="3663"/>
                  <a:pt x="5115" y="3703"/>
                  <a:pt x="5190" y="3899"/>
                </a:cubicBezTo>
                <a:cubicBezTo>
                  <a:pt x="5348" y="4101"/>
                  <a:pt x="5631" y="4272"/>
                  <a:pt x="5569" y="4534"/>
                </a:cubicBezTo>
                <a:cubicBezTo>
                  <a:pt x="6009" y="4534"/>
                  <a:pt x="6474" y="4908"/>
                  <a:pt x="5923" y="5321"/>
                </a:cubicBezTo>
                <a:cubicBezTo>
                  <a:pt x="5613" y="5123"/>
                  <a:pt x="5316" y="5195"/>
                  <a:pt x="4955" y="5288"/>
                </a:cubicBezTo>
                <a:cubicBezTo>
                  <a:pt x="4848" y="5464"/>
                  <a:pt x="4974" y="5577"/>
                  <a:pt x="4902" y="5742"/>
                </a:cubicBezTo>
                <a:cubicBezTo>
                  <a:pt x="4699" y="5937"/>
                  <a:pt x="4624" y="5788"/>
                  <a:pt x="4321" y="5709"/>
                </a:cubicBezTo>
                <a:cubicBezTo>
                  <a:pt x="4259" y="5694"/>
                  <a:pt x="4165" y="5756"/>
                  <a:pt x="4085" y="5728"/>
                </a:cubicBezTo>
                <a:cubicBezTo>
                  <a:pt x="3814" y="5638"/>
                  <a:pt x="3551" y="5402"/>
                  <a:pt x="3302" y="5421"/>
                </a:cubicBezTo>
                <a:cubicBezTo>
                  <a:pt x="3226" y="5426"/>
                  <a:pt x="3211" y="5518"/>
                  <a:pt x="3142" y="5567"/>
                </a:cubicBezTo>
                <a:cubicBezTo>
                  <a:pt x="3052" y="5629"/>
                  <a:pt x="2745" y="5688"/>
                  <a:pt x="2658" y="5763"/>
                </a:cubicBezTo>
                <a:cubicBezTo>
                  <a:pt x="2528" y="5877"/>
                  <a:pt x="2563" y="6275"/>
                  <a:pt x="2272" y="6176"/>
                </a:cubicBezTo>
                <a:cubicBezTo>
                  <a:pt x="2234" y="6269"/>
                  <a:pt x="2422" y="6290"/>
                  <a:pt x="2365" y="6390"/>
                </a:cubicBezTo>
                <a:cubicBezTo>
                  <a:pt x="2248" y="6530"/>
                  <a:pt x="2101" y="6436"/>
                  <a:pt x="1995" y="6652"/>
                </a:cubicBezTo>
                <a:cubicBezTo>
                  <a:pt x="1929" y="6784"/>
                  <a:pt x="1970" y="6796"/>
                  <a:pt x="1998" y="6893"/>
                </a:cubicBezTo>
                <a:cubicBezTo>
                  <a:pt x="2033" y="7013"/>
                  <a:pt x="2099" y="7102"/>
                  <a:pt x="2215" y="7260"/>
                </a:cubicBezTo>
                <a:cubicBezTo>
                  <a:pt x="2346" y="7436"/>
                  <a:pt x="2447" y="7486"/>
                  <a:pt x="2803" y="7611"/>
                </a:cubicBezTo>
                <a:cubicBezTo>
                  <a:pt x="2926" y="7655"/>
                  <a:pt x="3085" y="7751"/>
                  <a:pt x="3211" y="7777"/>
                </a:cubicBezTo>
                <a:cubicBezTo>
                  <a:pt x="3276" y="7790"/>
                  <a:pt x="3363" y="7727"/>
                  <a:pt x="3443" y="7758"/>
                </a:cubicBezTo>
                <a:cubicBezTo>
                  <a:pt x="3612" y="7824"/>
                  <a:pt x="3741" y="7958"/>
                  <a:pt x="3921" y="8051"/>
                </a:cubicBezTo>
                <a:cubicBezTo>
                  <a:pt x="4449" y="8329"/>
                  <a:pt x="5079" y="8548"/>
                  <a:pt x="5536" y="8999"/>
                </a:cubicBezTo>
                <a:cubicBezTo>
                  <a:pt x="5694" y="9158"/>
                  <a:pt x="5536" y="9393"/>
                  <a:pt x="5875" y="9389"/>
                </a:cubicBezTo>
                <a:cubicBezTo>
                  <a:pt x="5905" y="9622"/>
                  <a:pt x="5622" y="9529"/>
                  <a:pt x="5506" y="9723"/>
                </a:cubicBezTo>
                <a:cubicBezTo>
                  <a:pt x="5763" y="9998"/>
                  <a:pt x="5506" y="10116"/>
                  <a:pt x="5408" y="10318"/>
                </a:cubicBezTo>
                <a:cubicBezTo>
                  <a:pt x="5533" y="10488"/>
                  <a:pt x="5714" y="10609"/>
                  <a:pt x="5918" y="10661"/>
                </a:cubicBezTo>
                <a:cubicBezTo>
                  <a:pt x="5799" y="10925"/>
                  <a:pt x="5601" y="10604"/>
                  <a:pt x="5483" y="10867"/>
                </a:cubicBezTo>
                <a:cubicBezTo>
                  <a:pt x="5616" y="10990"/>
                  <a:pt x="5588" y="11155"/>
                  <a:pt x="5633" y="11301"/>
                </a:cubicBezTo>
                <a:cubicBezTo>
                  <a:pt x="5454" y="11704"/>
                  <a:pt x="5224" y="11686"/>
                  <a:pt x="5031" y="11975"/>
                </a:cubicBezTo>
                <a:cubicBezTo>
                  <a:pt x="5041" y="12179"/>
                  <a:pt x="5281" y="12031"/>
                  <a:pt x="5292" y="12234"/>
                </a:cubicBezTo>
                <a:cubicBezTo>
                  <a:pt x="5227" y="12333"/>
                  <a:pt x="5154" y="12357"/>
                  <a:pt x="5075" y="12338"/>
                </a:cubicBezTo>
                <a:cubicBezTo>
                  <a:pt x="5153" y="12845"/>
                  <a:pt x="5623" y="12699"/>
                  <a:pt x="5946" y="12770"/>
                </a:cubicBezTo>
                <a:cubicBezTo>
                  <a:pt x="6076" y="12798"/>
                  <a:pt x="6223" y="12974"/>
                  <a:pt x="6429" y="13026"/>
                </a:cubicBezTo>
                <a:cubicBezTo>
                  <a:pt x="6491" y="13041"/>
                  <a:pt x="6754" y="13023"/>
                  <a:pt x="6893" y="13101"/>
                </a:cubicBezTo>
                <a:cubicBezTo>
                  <a:pt x="6988" y="13155"/>
                  <a:pt x="6946" y="13247"/>
                  <a:pt x="7049" y="13298"/>
                </a:cubicBezTo>
                <a:cubicBezTo>
                  <a:pt x="7138" y="13344"/>
                  <a:pt x="7241" y="13295"/>
                  <a:pt x="7325" y="13328"/>
                </a:cubicBezTo>
                <a:cubicBezTo>
                  <a:pt x="7643" y="13455"/>
                  <a:pt x="8144" y="13866"/>
                  <a:pt x="8488" y="14188"/>
                </a:cubicBezTo>
                <a:cubicBezTo>
                  <a:pt x="8580" y="14273"/>
                  <a:pt x="8598" y="14414"/>
                  <a:pt x="8681" y="14507"/>
                </a:cubicBezTo>
                <a:cubicBezTo>
                  <a:pt x="8969" y="14831"/>
                  <a:pt x="9395" y="14986"/>
                  <a:pt x="9547" y="15196"/>
                </a:cubicBezTo>
                <a:cubicBezTo>
                  <a:pt x="9571" y="15226"/>
                  <a:pt x="9571" y="15391"/>
                  <a:pt x="9603" y="15425"/>
                </a:cubicBezTo>
                <a:cubicBezTo>
                  <a:pt x="9675" y="15501"/>
                  <a:pt x="9785" y="15495"/>
                  <a:pt x="9855" y="15554"/>
                </a:cubicBezTo>
                <a:cubicBezTo>
                  <a:pt x="9968" y="15655"/>
                  <a:pt x="10030" y="15847"/>
                  <a:pt x="10160" y="15938"/>
                </a:cubicBezTo>
                <a:cubicBezTo>
                  <a:pt x="10225" y="15980"/>
                  <a:pt x="10543" y="15978"/>
                  <a:pt x="10623" y="16124"/>
                </a:cubicBezTo>
                <a:cubicBezTo>
                  <a:pt x="10671" y="16206"/>
                  <a:pt x="10586" y="16390"/>
                  <a:pt x="10639" y="16457"/>
                </a:cubicBezTo>
                <a:cubicBezTo>
                  <a:pt x="10726" y="16580"/>
                  <a:pt x="10917" y="16568"/>
                  <a:pt x="11006" y="16670"/>
                </a:cubicBezTo>
                <a:cubicBezTo>
                  <a:pt x="11027" y="16696"/>
                  <a:pt x="11040" y="16727"/>
                  <a:pt x="11044" y="16760"/>
                </a:cubicBezTo>
                <a:cubicBezTo>
                  <a:pt x="11074" y="16878"/>
                  <a:pt x="10904" y="16817"/>
                  <a:pt x="10820" y="16922"/>
                </a:cubicBezTo>
                <a:cubicBezTo>
                  <a:pt x="10958" y="16994"/>
                  <a:pt x="10891" y="17146"/>
                  <a:pt x="10945" y="17233"/>
                </a:cubicBezTo>
                <a:cubicBezTo>
                  <a:pt x="10978" y="17284"/>
                  <a:pt x="11086" y="17299"/>
                  <a:pt x="11099" y="17350"/>
                </a:cubicBezTo>
                <a:cubicBezTo>
                  <a:pt x="11126" y="17472"/>
                  <a:pt x="10920" y="17682"/>
                  <a:pt x="11099" y="17770"/>
                </a:cubicBezTo>
                <a:cubicBezTo>
                  <a:pt x="11196" y="17739"/>
                  <a:pt x="11390" y="17557"/>
                  <a:pt x="11417" y="17633"/>
                </a:cubicBezTo>
                <a:cubicBezTo>
                  <a:pt x="11583" y="17709"/>
                  <a:pt x="11164" y="17788"/>
                  <a:pt x="11227" y="17863"/>
                </a:cubicBezTo>
                <a:cubicBezTo>
                  <a:pt x="11155" y="18034"/>
                  <a:pt x="11409" y="18020"/>
                  <a:pt x="11470" y="18191"/>
                </a:cubicBezTo>
                <a:cubicBezTo>
                  <a:pt x="11491" y="18254"/>
                  <a:pt x="11442" y="18413"/>
                  <a:pt x="11394" y="18510"/>
                </a:cubicBezTo>
                <a:cubicBezTo>
                  <a:pt x="11385" y="18530"/>
                  <a:pt x="11449" y="18770"/>
                  <a:pt x="11580" y="18907"/>
                </a:cubicBezTo>
                <a:cubicBezTo>
                  <a:pt x="11696" y="19024"/>
                  <a:pt x="11871" y="19023"/>
                  <a:pt x="11915" y="19141"/>
                </a:cubicBezTo>
                <a:cubicBezTo>
                  <a:pt x="11979" y="19317"/>
                  <a:pt x="11897" y="19470"/>
                  <a:pt x="11844" y="19656"/>
                </a:cubicBezTo>
                <a:cubicBezTo>
                  <a:pt x="11943" y="19869"/>
                  <a:pt x="12190" y="19730"/>
                  <a:pt x="12321" y="19872"/>
                </a:cubicBezTo>
                <a:cubicBezTo>
                  <a:pt x="12080" y="20129"/>
                  <a:pt x="12648" y="20527"/>
                  <a:pt x="12100" y="20551"/>
                </a:cubicBezTo>
                <a:cubicBezTo>
                  <a:pt x="12228" y="20909"/>
                  <a:pt x="12383" y="20997"/>
                  <a:pt x="12428" y="21273"/>
                </a:cubicBezTo>
                <a:lnTo>
                  <a:pt x="12678" y="21158"/>
                </a:lnTo>
                <a:cubicBezTo>
                  <a:pt x="12807" y="21320"/>
                  <a:pt x="12650" y="21384"/>
                  <a:pt x="12779" y="21546"/>
                </a:cubicBezTo>
                <a:cubicBezTo>
                  <a:pt x="12743" y="21719"/>
                  <a:pt x="12606" y="21574"/>
                  <a:pt x="12493" y="21750"/>
                </a:cubicBezTo>
                <a:cubicBezTo>
                  <a:pt x="12548" y="21997"/>
                  <a:pt x="12845" y="21640"/>
                  <a:pt x="12880" y="21935"/>
                </a:cubicBezTo>
                <a:cubicBezTo>
                  <a:pt x="13055" y="22094"/>
                  <a:pt x="12705" y="22163"/>
                  <a:pt x="12705" y="22379"/>
                </a:cubicBezTo>
                <a:cubicBezTo>
                  <a:pt x="12705" y="22392"/>
                  <a:pt x="12855" y="22842"/>
                  <a:pt x="12837" y="22827"/>
                </a:cubicBezTo>
                <a:cubicBezTo>
                  <a:pt x="12906" y="22891"/>
                  <a:pt x="13021" y="22775"/>
                  <a:pt x="13081" y="22861"/>
                </a:cubicBezTo>
                <a:cubicBezTo>
                  <a:pt x="13186" y="23138"/>
                  <a:pt x="12991" y="23230"/>
                  <a:pt x="13052" y="23455"/>
                </a:cubicBezTo>
                <a:cubicBezTo>
                  <a:pt x="13108" y="23664"/>
                  <a:pt x="13181" y="23459"/>
                  <a:pt x="13315" y="23697"/>
                </a:cubicBezTo>
                <a:cubicBezTo>
                  <a:pt x="13389" y="23827"/>
                  <a:pt x="13329" y="23964"/>
                  <a:pt x="13391" y="24025"/>
                </a:cubicBezTo>
                <a:cubicBezTo>
                  <a:pt x="13446" y="24080"/>
                  <a:pt x="13582" y="23969"/>
                  <a:pt x="13634" y="24058"/>
                </a:cubicBezTo>
                <a:cubicBezTo>
                  <a:pt x="13873" y="24462"/>
                  <a:pt x="13811" y="25029"/>
                  <a:pt x="14218" y="25462"/>
                </a:cubicBezTo>
                <a:cubicBezTo>
                  <a:pt x="14318" y="25724"/>
                  <a:pt x="13937" y="25547"/>
                  <a:pt x="13962" y="25728"/>
                </a:cubicBezTo>
                <a:cubicBezTo>
                  <a:pt x="14060" y="26051"/>
                  <a:pt x="14323" y="25941"/>
                  <a:pt x="14499" y="26058"/>
                </a:cubicBezTo>
                <a:cubicBezTo>
                  <a:pt x="14543" y="26267"/>
                  <a:pt x="14370" y="26215"/>
                  <a:pt x="14214" y="26267"/>
                </a:cubicBezTo>
                <a:cubicBezTo>
                  <a:pt x="14260" y="26366"/>
                  <a:pt x="14416" y="26410"/>
                  <a:pt x="14480" y="26506"/>
                </a:cubicBezTo>
                <a:cubicBezTo>
                  <a:pt x="14612" y="26705"/>
                  <a:pt x="14579" y="26949"/>
                  <a:pt x="14669" y="27220"/>
                </a:cubicBezTo>
                <a:cubicBezTo>
                  <a:pt x="14743" y="27446"/>
                  <a:pt x="14895" y="27643"/>
                  <a:pt x="14982" y="27876"/>
                </a:cubicBezTo>
                <a:cubicBezTo>
                  <a:pt x="15015" y="27963"/>
                  <a:pt x="14969" y="28154"/>
                  <a:pt x="15001" y="28233"/>
                </a:cubicBezTo>
                <a:cubicBezTo>
                  <a:pt x="15024" y="28290"/>
                  <a:pt x="15145" y="28322"/>
                  <a:pt x="15178" y="28442"/>
                </a:cubicBezTo>
                <a:cubicBezTo>
                  <a:pt x="15208" y="28553"/>
                  <a:pt x="15163" y="28692"/>
                  <a:pt x="15196" y="28801"/>
                </a:cubicBezTo>
                <a:cubicBezTo>
                  <a:pt x="15237" y="28932"/>
                  <a:pt x="15352" y="28929"/>
                  <a:pt x="15373" y="29009"/>
                </a:cubicBezTo>
                <a:cubicBezTo>
                  <a:pt x="15411" y="29149"/>
                  <a:pt x="15360" y="29359"/>
                  <a:pt x="15418" y="29574"/>
                </a:cubicBezTo>
                <a:cubicBezTo>
                  <a:pt x="15533" y="29999"/>
                  <a:pt x="16022" y="30495"/>
                  <a:pt x="15692" y="30765"/>
                </a:cubicBezTo>
                <a:cubicBezTo>
                  <a:pt x="15912" y="30675"/>
                  <a:pt x="15927" y="31143"/>
                  <a:pt x="16111" y="31151"/>
                </a:cubicBezTo>
                <a:cubicBezTo>
                  <a:pt x="16205" y="31326"/>
                  <a:pt x="16007" y="31439"/>
                  <a:pt x="16069" y="31687"/>
                </a:cubicBezTo>
                <a:cubicBezTo>
                  <a:pt x="16073" y="31703"/>
                  <a:pt x="16251" y="31745"/>
                  <a:pt x="16251" y="31745"/>
                </a:cubicBezTo>
                <a:cubicBezTo>
                  <a:pt x="16295" y="31820"/>
                  <a:pt x="16326" y="32040"/>
                  <a:pt x="16396" y="32190"/>
                </a:cubicBezTo>
                <a:cubicBezTo>
                  <a:pt x="16645" y="32739"/>
                  <a:pt x="16871" y="33176"/>
                  <a:pt x="17008" y="33734"/>
                </a:cubicBezTo>
                <a:cubicBezTo>
                  <a:pt x="16936" y="33951"/>
                  <a:pt x="16849" y="33703"/>
                  <a:pt x="16671" y="33829"/>
                </a:cubicBezTo>
                <a:cubicBezTo>
                  <a:pt x="16741" y="34107"/>
                  <a:pt x="16901" y="34132"/>
                  <a:pt x="17064" y="34151"/>
                </a:cubicBezTo>
                <a:cubicBezTo>
                  <a:pt x="16869" y="34241"/>
                  <a:pt x="17139" y="34369"/>
                  <a:pt x="17120" y="34567"/>
                </a:cubicBezTo>
                <a:cubicBezTo>
                  <a:pt x="17113" y="34634"/>
                  <a:pt x="16959" y="34684"/>
                  <a:pt x="16965" y="34719"/>
                </a:cubicBezTo>
                <a:cubicBezTo>
                  <a:pt x="16985" y="34834"/>
                  <a:pt x="17107" y="35135"/>
                  <a:pt x="17203" y="35342"/>
                </a:cubicBezTo>
                <a:cubicBezTo>
                  <a:pt x="17246" y="35435"/>
                  <a:pt x="17329" y="35415"/>
                  <a:pt x="17353" y="35489"/>
                </a:cubicBezTo>
                <a:cubicBezTo>
                  <a:pt x="17430" y="35718"/>
                  <a:pt x="17329" y="35867"/>
                  <a:pt x="17560" y="36202"/>
                </a:cubicBezTo>
                <a:cubicBezTo>
                  <a:pt x="17621" y="36290"/>
                  <a:pt x="17706" y="36298"/>
                  <a:pt x="17742" y="36406"/>
                </a:cubicBezTo>
                <a:cubicBezTo>
                  <a:pt x="17786" y="36542"/>
                  <a:pt x="17693" y="36653"/>
                  <a:pt x="17710" y="36795"/>
                </a:cubicBezTo>
                <a:cubicBezTo>
                  <a:pt x="17760" y="37208"/>
                  <a:pt x="18066" y="37535"/>
                  <a:pt x="18225" y="37949"/>
                </a:cubicBezTo>
                <a:cubicBezTo>
                  <a:pt x="18421" y="37874"/>
                  <a:pt x="18253" y="37691"/>
                  <a:pt x="18257" y="37559"/>
                </a:cubicBezTo>
                <a:cubicBezTo>
                  <a:pt x="18657" y="37564"/>
                  <a:pt x="18445" y="37864"/>
                  <a:pt x="18530" y="38090"/>
                </a:cubicBezTo>
                <a:cubicBezTo>
                  <a:pt x="18622" y="38339"/>
                  <a:pt x="18824" y="38597"/>
                  <a:pt x="18866" y="38887"/>
                </a:cubicBezTo>
                <a:cubicBezTo>
                  <a:pt x="18872" y="38929"/>
                  <a:pt x="18832" y="39116"/>
                  <a:pt x="18836" y="39127"/>
                </a:cubicBezTo>
                <a:cubicBezTo>
                  <a:pt x="18869" y="39201"/>
                  <a:pt x="19029" y="39372"/>
                  <a:pt x="19081" y="39448"/>
                </a:cubicBezTo>
                <a:cubicBezTo>
                  <a:pt x="19290" y="39750"/>
                  <a:pt x="19440" y="40099"/>
                  <a:pt x="19207" y="40431"/>
                </a:cubicBezTo>
                <a:cubicBezTo>
                  <a:pt x="19287" y="40543"/>
                  <a:pt x="19432" y="40463"/>
                  <a:pt x="19543" y="40480"/>
                </a:cubicBezTo>
                <a:cubicBezTo>
                  <a:pt x="19488" y="40951"/>
                  <a:pt x="19880" y="41251"/>
                  <a:pt x="20012" y="41659"/>
                </a:cubicBezTo>
                <a:cubicBezTo>
                  <a:pt x="20054" y="41790"/>
                  <a:pt x="19944" y="41860"/>
                  <a:pt x="19953" y="41990"/>
                </a:cubicBezTo>
                <a:cubicBezTo>
                  <a:pt x="19959" y="42082"/>
                  <a:pt x="20056" y="42340"/>
                  <a:pt x="20111" y="42433"/>
                </a:cubicBezTo>
                <a:cubicBezTo>
                  <a:pt x="20177" y="42545"/>
                  <a:pt x="20353" y="42574"/>
                  <a:pt x="20420" y="42720"/>
                </a:cubicBezTo>
                <a:cubicBezTo>
                  <a:pt x="20487" y="42867"/>
                  <a:pt x="20428" y="43121"/>
                  <a:pt x="20488" y="43286"/>
                </a:cubicBezTo>
                <a:cubicBezTo>
                  <a:pt x="20519" y="43376"/>
                  <a:pt x="20653" y="43449"/>
                  <a:pt x="20707" y="43546"/>
                </a:cubicBezTo>
                <a:cubicBezTo>
                  <a:pt x="20789" y="43698"/>
                  <a:pt x="20751" y="43790"/>
                  <a:pt x="20714" y="43994"/>
                </a:cubicBezTo>
                <a:cubicBezTo>
                  <a:pt x="20698" y="44078"/>
                  <a:pt x="20807" y="44228"/>
                  <a:pt x="20566" y="44300"/>
                </a:cubicBezTo>
                <a:cubicBezTo>
                  <a:pt x="20711" y="44538"/>
                  <a:pt x="20617" y="44631"/>
                  <a:pt x="20819" y="44769"/>
                </a:cubicBezTo>
                <a:cubicBezTo>
                  <a:pt x="21107" y="44735"/>
                  <a:pt x="20703" y="44505"/>
                  <a:pt x="20874" y="44437"/>
                </a:cubicBezTo>
                <a:cubicBezTo>
                  <a:pt x="21179" y="44553"/>
                  <a:pt x="20939" y="44776"/>
                  <a:pt x="21007" y="44970"/>
                </a:cubicBezTo>
                <a:cubicBezTo>
                  <a:pt x="21051" y="45104"/>
                  <a:pt x="21186" y="45164"/>
                  <a:pt x="21256" y="45289"/>
                </a:cubicBezTo>
                <a:cubicBezTo>
                  <a:pt x="21311" y="45384"/>
                  <a:pt x="21260" y="45415"/>
                  <a:pt x="21290" y="45498"/>
                </a:cubicBezTo>
                <a:cubicBezTo>
                  <a:pt x="21342" y="45637"/>
                  <a:pt x="21522" y="45756"/>
                  <a:pt x="21575" y="45873"/>
                </a:cubicBezTo>
                <a:cubicBezTo>
                  <a:pt x="21631" y="45999"/>
                  <a:pt x="21551" y="46063"/>
                  <a:pt x="21582" y="46172"/>
                </a:cubicBezTo>
                <a:cubicBezTo>
                  <a:pt x="21613" y="46280"/>
                  <a:pt x="21702" y="46237"/>
                  <a:pt x="21739" y="46313"/>
                </a:cubicBezTo>
                <a:cubicBezTo>
                  <a:pt x="21785" y="46415"/>
                  <a:pt x="21727" y="46510"/>
                  <a:pt x="21899" y="46605"/>
                </a:cubicBezTo>
                <a:cubicBezTo>
                  <a:pt x="22065" y="46696"/>
                  <a:pt x="21995" y="46862"/>
                  <a:pt x="22002" y="47080"/>
                </a:cubicBezTo>
                <a:cubicBezTo>
                  <a:pt x="21911" y="47157"/>
                  <a:pt x="21863" y="47096"/>
                  <a:pt x="21818" y="47029"/>
                </a:cubicBezTo>
                <a:cubicBezTo>
                  <a:pt x="21614" y="47193"/>
                  <a:pt x="21922" y="47163"/>
                  <a:pt x="21885" y="47296"/>
                </a:cubicBezTo>
                <a:cubicBezTo>
                  <a:pt x="21833" y="47478"/>
                  <a:pt x="22144" y="47471"/>
                  <a:pt x="22230" y="47638"/>
                </a:cubicBezTo>
                <a:cubicBezTo>
                  <a:pt x="22308" y="47789"/>
                  <a:pt x="22170" y="48215"/>
                  <a:pt x="22405" y="48378"/>
                </a:cubicBezTo>
                <a:cubicBezTo>
                  <a:pt x="22417" y="48386"/>
                  <a:pt x="22558" y="48369"/>
                  <a:pt x="22558" y="48369"/>
                </a:cubicBezTo>
                <a:cubicBezTo>
                  <a:pt x="22605" y="48435"/>
                  <a:pt x="22493" y="48512"/>
                  <a:pt x="22503" y="48553"/>
                </a:cubicBezTo>
                <a:cubicBezTo>
                  <a:pt x="22527" y="48659"/>
                  <a:pt x="22626" y="48616"/>
                  <a:pt x="22660" y="48693"/>
                </a:cubicBezTo>
                <a:cubicBezTo>
                  <a:pt x="22820" y="49060"/>
                  <a:pt x="23130" y="49632"/>
                  <a:pt x="23069" y="49990"/>
                </a:cubicBezTo>
                <a:cubicBezTo>
                  <a:pt x="23048" y="50115"/>
                  <a:pt x="22925" y="50217"/>
                  <a:pt x="22958" y="50359"/>
                </a:cubicBezTo>
                <a:cubicBezTo>
                  <a:pt x="23004" y="50547"/>
                  <a:pt x="23196" y="50697"/>
                  <a:pt x="23255" y="50881"/>
                </a:cubicBezTo>
                <a:cubicBezTo>
                  <a:pt x="23658" y="50722"/>
                  <a:pt x="23793" y="51027"/>
                  <a:pt x="23857" y="51382"/>
                </a:cubicBezTo>
                <a:cubicBezTo>
                  <a:pt x="23889" y="51567"/>
                  <a:pt x="23824" y="51703"/>
                  <a:pt x="23875" y="51833"/>
                </a:cubicBezTo>
                <a:cubicBezTo>
                  <a:pt x="23918" y="51946"/>
                  <a:pt x="24136" y="52007"/>
                  <a:pt x="24191" y="52112"/>
                </a:cubicBezTo>
                <a:cubicBezTo>
                  <a:pt x="24262" y="52247"/>
                  <a:pt x="24156" y="52364"/>
                  <a:pt x="24209" y="52563"/>
                </a:cubicBezTo>
                <a:cubicBezTo>
                  <a:pt x="24220" y="52600"/>
                  <a:pt x="24310" y="52598"/>
                  <a:pt x="24336" y="52644"/>
                </a:cubicBezTo>
                <a:cubicBezTo>
                  <a:pt x="24379" y="52718"/>
                  <a:pt x="24671" y="53298"/>
                  <a:pt x="24776" y="53545"/>
                </a:cubicBezTo>
                <a:cubicBezTo>
                  <a:pt x="24824" y="53657"/>
                  <a:pt x="24783" y="53772"/>
                  <a:pt x="24823" y="53902"/>
                </a:cubicBezTo>
                <a:cubicBezTo>
                  <a:pt x="24854" y="54006"/>
                  <a:pt x="24950" y="54091"/>
                  <a:pt x="24989" y="54192"/>
                </a:cubicBezTo>
                <a:cubicBezTo>
                  <a:pt x="25035" y="54300"/>
                  <a:pt x="25000" y="54464"/>
                  <a:pt x="25037" y="54549"/>
                </a:cubicBezTo>
                <a:cubicBezTo>
                  <a:pt x="25082" y="54656"/>
                  <a:pt x="25167" y="54641"/>
                  <a:pt x="25229" y="54747"/>
                </a:cubicBezTo>
                <a:cubicBezTo>
                  <a:pt x="25384" y="55001"/>
                  <a:pt x="25582" y="55408"/>
                  <a:pt x="25617" y="55679"/>
                </a:cubicBezTo>
                <a:cubicBezTo>
                  <a:pt x="25628" y="55767"/>
                  <a:pt x="25567" y="55835"/>
                  <a:pt x="25599" y="55922"/>
                </a:cubicBezTo>
                <a:cubicBezTo>
                  <a:pt x="25624" y="55991"/>
                  <a:pt x="25774" y="56064"/>
                  <a:pt x="25827" y="56176"/>
                </a:cubicBezTo>
                <a:cubicBezTo>
                  <a:pt x="25882" y="56289"/>
                  <a:pt x="25836" y="56469"/>
                  <a:pt x="25876" y="56534"/>
                </a:cubicBezTo>
                <a:cubicBezTo>
                  <a:pt x="25954" y="56656"/>
                  <a:pt x="26171" y="56742"/>
                  <a:pt x="26232" y="56867"/>
                </a:cubicBezTo>
                <a:cubicBezTo>
                  <a:pt x="26314" y="57035"/>
                  <a:pt x="26235" y="57211"/>
                  <a:pt x="26297" y="57386"/>
                </a:cubicBezTo>
                <a:cubicBezTo>
                  <a:pt x="26331" y="57479"/>
                  <a:pt x="26525" y="57623"/>
                  <a:pt x="26575" y="57716"/>
                </a:cubicBezTo>
                <a:cubicBezTo>
                  <a:pt x="26679" y="57910"/>
                  <a:pt x="26653" y="58176"/>
                  <a:pt x="26781" y="58457"/>
                </a:cubicBezTo>
                <a:cubicBezTo>
                  <a:pt x="26875" y="58671"/>
                  <a:pt x="27084" y="58896"/>
                  <a:pt x="27190" y="59122"/>
                </a:cubicBezTo>
                <a:cubicBezTo>
                  <a:pt x="27248" y="59247"/>
                  <a:pt x="27223" y="59415"/>
                  <a:pt x="27290" y="59538"/>
                </a:cubicBezTo>
                <a:cubicBezTo>
                  <a:pt x="27477" y="59894"/>
                  <a:pt x="27771" y="60237"/>
                  <a:pt x="27988" y="60608"/>
                </a:cubicBezTo>
                <a:cubicBezTo>
                  <a:pt x="27827" y="60770"/>
                  <a:pt x="27627" y="60329"/>
                  <a:pt x="27606" y="60655"/>
                </a:cubicBezTo>
                <a:cubicBezTo>
                  <a:pt x="27820" y="60994"/>
                  <a:pt x="28034" y="60843"/>
                  <a:pt x="28296" y="61055"/>
                </a:cubicBezTo>
                <a:cubicBezTo>
                  <a:pt x="28521" y="61147"/>
                  <a:pt x="28339" y="61356"/>
                  <a:pt x="28449" y="61512"/>
                </a:cubicBezTo>
                <a:cubicBezTo>
                  <a:pt x="28544" y="61647"/>
                  <a:pt x="28703" y="61617"/>
                  <a:pt x="28781" y="61736"/>
                </a:cubicBezTo>
                <a:cubicBezTo>
                  <a:pt x="28851" y="61848"/>
                  <a:pt x="28833" y="62015"/>
                  <a:pt x="28897" y="62129"/>
                </a:cubicBezTo>
                <a:cubicBezTo>
                  <a:pt x="28971" y="62258"/>
                  <a:pt x="29144" y="62324"/>
                  <a:pt x="29249" y="62478"/>
                </a:cubicBezTo>
                <a:cubicBezTo>
                  <a:pt x="29330" y="62600"/>
                  <a:pt x="29300" y="62736"/>
                  <a:pt x="29388" y="62880"/>
                </a:cubicBezTo>
                <a:cubicBezTo>
                  <a:pt x="29643" y="63307"/>
                  <a:pt x="30130" y="63845"/>
                  <a:pt x="30408" y="64314"/>
                </a:cubicBezTo>
                <a:cubicBezTo>
                  <a:pt x="30673" y="64743"/>
                  <a:pt x="30805" y="65031"/>
                  <a:pt x="31380" y="65349"/>
                </a:cubicBezTo>
                <a:cubicBezTo>
                  <a:pt x="31709" y="65779"/>
                  <a:pt x="31041" y="65403"/>
                  <a:pt x="31174" y="65728"/>
                </a:cubicBezTo>
                <a:cubicBezTo>
                  <a:pt x="31417" y="66020"/>
                  <a:pt x="31596" y="66063"/>
                  <a:pt x="31704" y="65867"/>
                </a:cubicBezTo>
                <a:cubicBezTo>
                  <a:pt x="32517" y="66665"/>
                  <a:pt x="33322" y="67626"/>
                  <a:pt x="34323" y="68317"/>
                </a:cubicBezTo>
                <a:cubicBezTo>
                  <a:pt x="34599" y="68511"/>
                  <a:pt x="34879" y="68600"/>
                  <a:pt x="35144" y="68810"/>
                </a:cubicBezTo>
                <a:cubicBezTo>
                  <a:pt x="35469" y="69071"/>
                  <a:pt x="35716" y="69376"/>
                  <a:pt x="36055" y="69617"/>
                </a:cubicBezTo>
                <a:cubicBezTo>
                  <a:pt x="36265" y="69763"/>
                  <a:pt x="36393" y="69738"/>
                  <a:pt x="36607" y="69861"/>
                </a:cubicBezTo>
                <a:cubicBezTo>
                  <a:pt x="37134" y="70160"/>
                  <a:pt x="37894" y="70549"/>
                  <a:pt x="38400" y="70848"/>
                </a:cubicBezTo>
                <a:cubicBezTo>
                  <a:pt x="38583" y="70947"/>
                  <a:pt x="38625" y="71060"/>
                  <a:pt x="38786" y="71162"/>
                </a:cubicBezTo>
                <a:cubicBezTo>
                  <a:pt x="38953" y="71269"/>
                  <a:pt x="39315" y="71398"/>
                  <a:pt x="39545" y="71550"/>
                </a:cubicBezTo>
                <a:cubicBezTo>
                  <a:pt x="39684" y="71641"/>
                  <a:pt x="39938" y="71929"/>
                  <a:pt x="39923" y="71922"/>
                </a:cubicBezTo>
                <a:cubicBezTo>
                  <a:pt x="40049" y="71977"/>
                  <a:pt x="40379" y="71953"/>
                  <a:pt x="40549" y="71992"/>
                </a:cubicBezTo>
                <a:cubicBezTo>
                  <a:pt x="40913" y="72078"/>
                  <a:pt x="41296" y="72302"/>
                  <a:pt x="41686" y="72435"/>
                </a:cubicBezTo>
                <a:cubicBezTo>
                  <a:pt x="41941" y="72516"/>
                  <a:pt x="42005" y="72456"/>
                  <a:pt x="42176" y="72498"/>
                </a:cubicBezTo>
                <a:cubicBezTo>
                  <a:pt x="42516" y="72581"/>
                  <a:pt x="42893" y="72824"/>
                  <a:pt x="43208" y="72904"/>
                </a:cubicBezTo>
                <a:cubicBezTo>
                  <a:pt x="43717" y="73038"/>
                  <a:pt x="44209" y="72987"/>
                  <a:pt x="44649" y="73197"/>
                </a:cubicBezTo>
                <a:cubicBezTo>
                  <a:pt x="44890" y="73303"/>
                  <a:pt x="45228" y="73290"/>
                  <a:pt x="45849" y="73388"/>
                </a:cubicBezTo>
                <a:cubicBezTo>
                  <a:pt x="46355" y="73467"/>
                  <a:pt x="47046" y="73729"/>
                  <a:pt x="47741" y="73787"/>
                </a:cubicBezTo>
                <a:cubicBezTo>
                  <a:pt x="48000" y="73813"/>
                  <a:pt x="48160" y="73753"/>
                  <a:pt x="48404" y="73759"/>
                </a:cubicBezTo>
                <a:cubicBezTo>
                  <a:pt x="48420" y="73759"/>
                  <a:pt x="48866" y="73790"/>
                  <a:pt x="48843" y="73780"/>
                </a:cubicBezTo>
                <a:cubicBezTo>
                  <a:pt x="49048" y="73828"/>
                  <a:pt x="49025" y="73979"/>
                  <a:pt x="49161" y="73993"/>
                </a:cubicBezTo>
                <a:cubicBezTo>
                  <a:pt x="49311" y="74007"/>
                  <a:pt x="49554" y="73927"/>
                  <a:pt x="49703" y="73930"/>
                </a:cubicBezTo>
                <a:cubicBezTo>
                  <a:pt x="50093" y="73945"/>
                  <a:pt x="50887" y="74065"/>
                  <a:pt x="51521" y="74030"/>
                </a:cubicBezTo>
                <a:cubicBezTo>
                  <a:pt x="51982" y="74013"/>
                  <a:pt x="52345" y="73891"/>
                  <a:pt x="52773" y="73877"/>
                </a:cubicBezTo>
                <a:cubicBezTo>
                  <a:pt x="52981" y="73870"/>
                  <a:pt x="53095" y="73960"/>
                  <a:pt x="53305" y="73967"/>
                </a:cubicBezTo>
                <a:cubicBezTo>
                  <a:pt x="53816" y="73989"/>
                  <a:pt x="54487" y="73762"/>
                  <a:pt x="55046" y="73746"/>
                </a:cubicBezTo>
                <a:cubicBezTo>
                  <a:pt x="55238" y="73741"/>
                  <a:pt x="55410" y="73824"/>
                  <a:pt x="55574" y="73802"/>
                </a:cubicBezTo>
                <a:cubicBezTo>
                  <a:pt x="55905" y="73757"/>
                  <a:pt x="56213" y="73597"/>
                  <a:pt x="56564" y="73551"/>
                </a:cubicBezTo>
                <a:cubicBezTo>
                  <a:pt x="56831" y="73517"/>
                  <a:pt x="57107" y="73564"/>
                  <a:pt x="57387" y="73518"/>
                </a:cubicBezTo>
                <a:cubicBezTo>
                  <a:pt x="57607" y="73482"/>
                  <a:pt x="57627" y="73393"/>
                  <a:pt x="57768" y="73360"/>
                </a:cubicBezTo>
                <a:cubicBezTo>
                  <a:pt x="58024" y="73301"/>
                  <a:pt x="58461" y="73295"/>
                  <a:pt x="58960" y="73134"/>
                </a:cubicBezTo>
                <a:cubicBezTo>
                  <a:pt x="59160" y="73072"/>
                  <a:pt x="59432" y="72925"/>
                  <a:pt x="59526" y="72907"/>
                </a:cubicBezTo>
                <a:cubicBezTo>
                  <a:pt x="59752" y="72868"/>
                  <a:pt x="59964" y="72986"/>
                  <a:pt x="60153" y="72942"/>
                </a:cubicBezTo>
                <a:cubicBezTo>
                  <a:pt x="60295" y="72908"/>
                  <a:pt x="60448" y="72778"/>
                  <a:pt x="60581" y="72735"/>
                </a:cubicBezTo>
                <a:cubicBezTo>
                  <a:pt x="61100" y="72574"/>
                  <a:pt x="61773" y="72376"/>
                  <a:pt x="62357" y="72211"/>
                </a:cubicBezTo>
                <a:cubicBezTo>
                  <a:pt x="62576" y="72150"/>
                  <a:pt x="62768" y="72181"/>
                  <a:pt x="62999" y="72122"/>
                </a:cubicBezTo>
                <a:cubicBezTo>
                  <a:pt x="63691" y="71949"/>
                  <a:pt x="64500" y="71564"/>
                  <a:pt x="65039" y="71305"/>
                </a:cubicBezTo>
                <a:cubicBezTo>
                  <a:pt x="65184" y="71237"/>
                  <a:pt x="65241" y="71136"/>
                  <a:pt x="65325" y="71107"/>
                </a:cubicBezTo>
                <a:cubicBezTo>
                  <a:pt x="65642" y="70997"/>
                  <a:pt x="66024" y="71062"/>
                  <a:pt x="66361" y="70951"/>
                </a:cubicBezTo>
                <a:cubicBezTo>
                  <a:pt x="66578" y="70878"/>
                  <a:pt x="66758" y="70740"/>
                  <a:pt x="66956" y="70676"/>
                </a:cubicBezTo>
                <a:cubicBezTo>
                  <a:pt x="67135" y="70617"/>
                  <a:pt x="67336" y="70633"/>
                  <a:pt x="67532" y="70559"/>
                </a:cubicBezTo>
                <a:cubicBezTo>
                  <a:pt x="67683" y="70501"/>
                  <a:pt x="67736" y="70385"/>
                  <a:pt x="67863" y="70323"/>
                </a:cubicBezTo>
                <a:cubicBezTo>
                  <a:pt x="68365" y="70074"/>
                  <a:pt x="68947" y="69944"/>
                  <a:pt x="69388" y="69721"/>
                </a:cubicBezTo>
                <a:cubicBezTo>
                  <a:pt x="69501" y="69664"/>
                  <a:pt x="69647" y="69504"/>
                  <a:pt x="69765" y="69452"/>
                </a:cubicBezTo>
                <a:cubicBezTo>
                  <a:pt x="70064" y="69320"/>
                  <a:pt x="70456" y="69444"/>
                  <a:pt x="70517" y="68984"/>
                </a:cubicBezTo>
                <a:cubicBezTo>
                  <a:pt x="70722" y="68879"/>
                  <a:pt x="70818" y="69058"/>
                  <a:pt x="70999" y="68964"/>
                </a:cubicBezTo>
                <a:cubicBezTo>
                  <a:pt x="71026" y="68950"/>
                  <a:pt x="70985" y="68826"/>
                  <a:pt x="70998" y="68809"/>
                </a:cubicBezTo>
                <a:cubicBezTo>
                  <a:pt x="71072" y="68711"/>
                  <a:pt x="71352" y="68674"/>
                  <a:pt x="71309" y="68487"/>
                </a:cubicBezTo>
                <a:cubicBezTo>
                  <a:pt x="71207" y="68285"/>
                  <a:pt x="70990" y="68378"/>
                  <a:pt x="70804" y="68443"/>
                </a:cubicBezTo>
                <a:cubicBezTo>
                  <a:pt x="70672" y="68490"/>
                  <a:pt x="70558" y="68664"/>
                  <a:pt x="70455" y="68705"/>
                </a:cubicBezTo>
                <a:cubicBezTo>
                  <a:pt x="70356" y="68743"/>
                  <a:pt x="70222" y="68679"/>
                  <a:pt x="70131" y="68718"/>
                </a:cubicBezTo>
                <a:cubicBezTo>
                  <a:pt x="69744" y="68889"/>
                  <a:pt x="69356" y="69223"/>
                  <a:pt x="68935" y="69332"/>
                </a:cubicBezTo>
                <a:cubicBezTo>
                  <a:pt x="68715" y="69388"/>
                  <a:pt x="68580" y="69232"/>
                  <a:pt x="68266" y="69358"/>
                </a:cubicBezTo>
                <a:cubicBezTo>
                  <a:pt x="68118" y="69595"/>
                  <a:pt x="68608" y="69426"/>
                  <a:pt x="68695" y="69529"/>
                </a:cubicBezTo>
                <a:cubicBezTo>
                  <a:pt x="68728" y="69681"/>
                  <a:pt x="68523" y="69627"/>
                  <a:pt x="68489" y="69633"/>
                </a:cubicBezTo>
                <a:cubicBezTo>
                  <a:pt x="68456" y="69638"/>
                  <a:pt x="68240" y="69714"/>
                  <a:pt x="68177" y="69708"/>
                </a:cubicBezTo>
                <a:cubicBezTo>
                  <a:pt x="67843" y="69682"/>
                  <a:pt x="67876" y="69522"/>
                  <a:pt x="67573" y="69542"/>
                </a:cubicBezTo>
                <a:cubicBezTo>
                  <a:pt x="67373" y="69556"/>
                  <a:pt x="66848" y="69738"/>
                  <a:pt x="66490" y="70055"/>
                </a:cubicBezTo>
                <a:cubicBezTo>
                  <a:pt x="66835" y="70187"/>
                  <a:pt x="67164" y="69959"/>
                  <a:pt x="67463" y="69674"/>
                </a:cubicBezTo>
                <a:cubicBezTo>
                  <a:pt x="67812" y="69633"/>
                  <a:pt x="67903" y="70014"/>
                  <a:pt x="67631" y="70205"/>
                </a:cubicBezTo>
                <a:cubicBezTo>
                  <a:pt x="67436" y="70324"/>
                  <a:pt x="67279" y="70132"/>
                  <a:pt x="67076" y="70163"/>
                </a:cubicBezTo>
                <a:cubicBezTo>
                  <a:pt x="66954" y="70181"/>
                  <a:pt x="66936" y="70312"/>
                  <a:pt x="66810" y="70362"/>
                </a:cubicBezTo>
                <a:cubicBezTo>
                  <a:pt x="66600" y="70445"/>
                  <a:pt x="66294" y="70309"/>
                  <a:pt x="66036" y="70641"/>
                </a:cubicBezTo>
                <a:cubicBezTo>
                  <a:pt x="65892" y="70614"/>
                  <a:pt x="65813" y="70452"/>
                  <a:pt x="65667" y="70427"/>
                </a:cubicBezTo>
                <a:cubicBezTo>
                  <a:pt x="65564" y="70624"/>
                  <a:pt x="65435" y="70624"/>
                  <a:pt x="65238" y="70692"/>
                </a:cubicBezTo>
                <a:cubicBezTo>
                  <a:pt x="65140" y="70727"/>
                  <a:pt x="65131" y="70816"/>
                  <a:pt x="65112" y="70823"/>
                </a:cubicBezTo>
                <a:cubicBezTo>
                  <a:pt x="64823" y="70933"/>
                  <a:pt x="64815" y="70926"/>
                  <a:pt x="64506" y="71152"/>
                </a:cubicBezTo>
                <a:cubicBezTo>
                  <a:pt x="64398" y="71231"/>
                  <a:pt x="64305" y="71315"/>
                  <a:pt x="64135" y="71380"/>
                </a:cubicBezTo>
                <a:cubicBezTo>
                  <a:pt x="63994" y="71286"/>
                  <a:pt x="64289" y="71142"/>
                  <a:pt x="64374" y="71057"/>
                </a:cubicBezTo>
                <a:cubicBezTo>
                  <a:pt x="64577" y="70849"/>
                  <a:pt x="64891" y="70698"/>
                  <a:pt x="65183" y="70566"/>
                </a:cubicBezTo>
                <a:cubicBezTo>
                  <a:pt x="65153" y="70319"/>
                  <a:pt x="64847" y="70594"/>
                  <a:pt x="64743" y="70606"/>
                </a:cubicBezTo>
                <a:cubicBezTo>
                  <a:pt x="64549" y="70629"/>
                  <a:pt x="64544" y="70556"/>
                  <a:pt x="64373" y="70610"/>
                </a:cubicBezTo>
                <a:cubicBezTo>
                  <a:pt x="64184" y="70670"/>
                  <a:pt x="64202" y="70822"/>
                  <a:pt x="64032" y="70901"/>
                </a:cubicBezTo>
                <a:cubicBezTo>
                  <a:pt x="63819" y="70997"/>
                  <a:pt x="63703" y="70807"/>
                  <a:pt x="63502" y="70966"/>
                </a:cubicBezTo>
                <a:cubicBezTo>
                  <a:pt x="63537" y="71085"/>
                  <a:pt x="63655" y="71062"/>
                  <a:pt x="63687" y="71191"/>
                </a:cubicBezTo>
                <a:cubicBezTo>
                  <a:pt x="63478" y="71293"/>
                  <a:pt x="63085" y="71394"/>
                  <a:pt x="62780" y="71539"/>
                </a:cubicBezTo>
                <a:cubicBezTo>
                  <a:pt x="62426" y="71709"/>
                  <a:pt x="62338" y="71808"/>
                  <a:pt x="61999" y="71751"/>
                </a:cubicBezTo>
                <a:cubicBezTo>
                  <a:pt x="61890" y="71732"/>
                  <a:pt x="61792" y="71650"/>
                  <a:pt x="61675" y="71646"/>
                </a:cubicBezTo>
                <a:cubicBezTo>
                  <a:pt x="61575" y="71642"/>
                  <a:pt x="61438" y="71753"/>
                  <a:pt x="61334" y="71764"/>
                </a:cubicBezTo>
                <a:cubicBezTo>
                  <a:pt x="61292" y="71769"/>
                  <a:pt x="61148" y="71689"/>
                  <a:pt x="61120" y="71693"/>
                </a:cubicBezTo>
                <a:cubicBezTo>
                  <a:pt x="60923" y="71723"/>
                  <a:pt x="60917" y="71830"/>
                  <a:pt x="60794" y="71872"/>
                </a:cubicBezTo>
                <a:cubicBezTo>
                  <a:pt x="60333" y="72022"/>
                  <a:pt x="59756" y="72052"/>
                  <a:pt x="59204" y="72137"/>
                </a:cubicBezTo>
                <a:cubicBezTo>
                  <a:pt x="59130" y="72149"/>
                  <a:pt x="59129" y="72248"/>
                  <a:pt x="59033" y="72255"/>
                </a:cubicBezTo>
                <a:cubicBezTo>
                  <a:pt x="59055" y="72254"/>
                  <a:pt x="58642" y="72228"/>
                  <a:pt x="58522" y="72252"/>
                </a:cubicBezTo>
                <a:lnTo>
                  <a:pt x="56972" y="72551"/>
                </a:lnTo>
                <a:cubicBezTo>
                  <a:pt x="56834" y="72581"/>
                  <a:pt x="56802" y="72675"/>
                  <a:pt x="56698" y="72682"/>
                </a:cubicBezTo>
                <a:cubicBezTo>
                  <a:pt x="56571" y="72688"/>
                  <a:pt x="56419" y="72603"/>
                  <a:pt x="56280" y="72621"/>
                </a:cubicBezTo>
                <a:cubicBezTo>
                  <a:pt x="56125" y="72641"/>
                  <a:pt x="55865" y="72780"/>
                  <a:pt x="55708" y="72797"/>
                </a:cubicBezTo>
                <a:cubicBezTo>
                  <a:pt x="55626" y="72808"/>
                  <a:pt x="54917" y="72916"/>
                  <a:pt x="54612" y="72901"/>
                </a:cubicBezTo>
                <a:cubicBezTo>
                  <a:pt x="54503" y="72899"/>
                  <a:pt x="54393" y="73011"/>
                  <a:pt x="54287" y="72737"/>
                </a:cubicBezTo>
                <a:cubicBezTo>
                  <a:pt x="54013" y="72736"/>
                  <a:pt x="54063" y="72901"/>
                  <a:pt x="53909" y="72926"/>
                </a:cubicBezTo>
                <a:cubicBezTo>
                  <a:pt x="53603" y="72979"/>
                  <a:pt x="53414" y="72723"/>
                  <a:pt x="53180" y="72730"/>
                </a:cubicBezTo>
                <a:cubicBezTo>
                  <a:pt x="52879" y="72741"/>
                  <a:pt x="52485" y="72814"/>
                  <a:pt x="52181" y="72888"/>
                </a:cubicBezTo>
                <a:cubicBezTo>
                  <a:pt x="52014" y="72932"/>
                  <a:pt x="51860" y="73034"/>
                  <a:pt x="51680" y="73056"/>
                </a:cubicBezTo>
                <a:cubicBezTo>
                  <a:pt x="51474" y="73081"/>
                  <a:pt x="51255" y="73008"/>
                  <a:pt x="50958" y="73017"/>
                </a:cubicBezTo>
                <a:cubicBezTo>
                  <a:pt x="50814" y="73022"/>
                  <a:pt x="50589" y="73112"/>
                  <a:pt x="50443" y="73105"/>
                </a:cubicBezTo>
                <a:cubicBezTo>
                  <a:pt x="50275" y="73093"/>
                  <a:pt x="50105" y="72973"/>
                  <a:pt x="49918" y="72966"/>
                </a:cubicBezTo>
                <a:cubicBezTo>
                  <a:pt x="49739" y="72959"/>
                  <a:pt x="49646" y="73095"/>
                  <a:pt x="49497" y="73100"/>
                </a:cubicBezTo>
                <a:cubicBezTo>
                  <a:pt x="49181" y="73115"/>
                  <a:pt x="48636" y="72890"/>
                  <a:pt x="48128" y="72843"/>
                </a:cubicBezTo>
                <a:cubicBezTo>
                  <a:pt x="47812" y="72778"/>
                  <a:pt x="48238" y="72703"/>
                  <a:pt x="48145" y="72568"/>
                </a:cubicBezTo>
                <a:cubicBezTo>
                  <a:pt x="47639" y="72578"/>
                  <a:pt x="47052" y="72516"/>
                  <a:pt x="46943" y="72822"/>
                </a:cubicBezTo>
                <a:cubicBezTo>
                  <a:pt x="46540" y="72718"/>
                  <a:pt x="46138" y="72602"/>
                  <a:pt x="45675" y="72496"/>
                </a:cubicBezTo>
                <a:cubicBezTo>
                  <a:pt x="45219" y="72385"/>
                  <a:pt x="44714" y="72265"/>
                  <a:pt x="44111" y="72183"/>
                </a:cubicBezTo>
                <a:cubicBezTo>
                  <a:pt x="43774" y="72070"/>
                  <a:pt x="44254" y="72061"/>
                  <a:pt x="44169" y="71913"/>
                </a:cubicBezTo>
                <a:cubicBezTo>
                  <a:pt x="43501" y="71951"/>
                  <a:pt x="42919" y="71472"/>
                  <a:pt x="42272" y="71311"/>
                </a:cubicBezTo>
                <a:cubicBezTo>
                  <a:pt x="41924" y="71219"/>
                  <a:pt x="42155" y="71455"/>
                  <a:pt x="41987" y="71446"/>
                </a:cubicBezTo>
                <a:cubicBezTo>
                  <a:pt x="41806" y="71434"/>
                  <a:pt x="41076" y="71127"/>
                  <a:pt x="40673" y="70942"/>
                </a:cubicBezTo>
                <a:cubicBezTo>
                  <a:pt x="40198" y="70733"/>
                  <a:pt x="39877" y="70322"/>
                  <a:pt x="39228" y="70451"/>
                </a:cubicBezTo>
                <a:cubicBezTo>
                  <a:pt x="39138" y="70324"/>
                  <a:pt x="39205" y="70177"/>
                  <a:pt x="39287" y="70028"/>
                </a:cubicBezTo>
                <a:cubicBezTo>
                  <a:pt x="38957" y="69848"/>
                  <a:pt x="38442" y="69744"/>
                  <a:pt x="38272" y="69482"/>
                </a:cubicBezTo>
                <a:cubicBezTo>
                  <a:pt x="38107" y="69224"/>
                  <a:pt x="38213" y="69377"/>
                  <a:pt x="37789" y="69164"/>
                </a:cubicBezTo>
                <a:cubicBezTo>
                  <a:pt x="37606" y="69071"/>
                  <a:pt x="37604" y="68995"/>
                  <a:pt x="37415" y="68894"/>
                </a:cubicBezTo>
                <a:cubicBezTo>
                  <a:pt x="37162" y="68748"/>
                  <a:pt x="36865" y="68674"/>
                  <a:pt x="36688" y="68549"/>
                </a:cubicBezTo>
                <a:cubicBezTo>
                  <a:pt x="36581" y="68475"/>
                  <a:pt x="36666" y="68310"/>
                  <a:pt x="36599" y="68255"/>
                </a:cubicBezTo>
                <a:cubicBezTo>
                  <a:pt x="36487" y="68166"/>
                  <a:pt x="36228" y="68078"/>
                  <a:pt x="36026" y="67975"/>
                </a:cubicBezTo>
                <a:cubicBezTo>
                  <a:pt x="35827" y="67865"/>
                  <a:pt x="35689" y="67739"/>
                  <a:pt x="35809" y="67593"/>
                </a:cubicBezTo>
                <a:cubicBezTo>
                  <a:pt x="35536" y="67363"/>
                  <a:pt x="35460" y="67576"/>
                  <a:pt x="35227" y="67437"/>
                </a:cubicBezTo>
                <a:cubicBezTo>
                  <a:pt x="35166" y="67147"/>
                  <a:pt x="34878" y="67088"/>
                  <a:pt x="34527" y="66849"/>
                </a:cubicBezTo>
                <a:cubicBezTo>
                  <a:pt x="34228" y="66630"/>
                  <a:pt x="34067" y="66365"/>
                  <a:pt x="33860" y="66228"/>
                </a:cubicBezTo>
                <a:cubicBezTo>
                  <a:pt x="33639" y="66080"/>
                  <a:pt x="32707" y="65941"/>
                  <a:pt x="32663" y="65350"/>
                </a:cubicBezTo>
                <a:cubicBezTo>
                  <a:pt x="32852" y="65077"/>
                  <a:pt x="32986" y="65813"/>
                  <a:pt x="33218" y="65584"/>
                </a:cubicBezTo>
                <a:cubicBezTo>
                  <a:pt x="33446" y="65427"/>
                  <a:pt x="32817" y="65103"/>
                  <a:pt x="32650" y="64864"/>
                </a:cubicBezTo>
                <a:cubicBezTo>
                  <a:pt x="32461" y="64944"/>
                  <a:pt x="32718" y="65120"/>
                  <a:pt x="32627" y="65221"/>
                </a:cubicBezTo>
                <a:cubicBezTo>
                  <a:pt x="32426" y="65087"/>
                  <a:pt x="32272" y="65122"/>
                  <a:pt x="32041" y="64842"/>
                </a:cubicBezTo>
                <a:cubicBezTo>
                  <a:pt x="31859" y="64473"/>
                  <a:pt x="32349" y="64809"/>
                  <a:pt x="32411" y="64627"/>
                </a:cubicBezTo>
                <a:cubicBezTo>
                  <a:pt x="32026" y="64208"/>
                  <a:pt x="31673" y="63824"/>
                  <a:pt x="31430" y="64001"/>
                </a:cubicBezTo>
                <a:cubicBezTo>
                  <a:pt x="31453" y="63710"/>
                  <a:pt x="31069" y="63381"/>
                  <a:pt x="30729" y="63029"/>
                </a:cubicBezTo>
                <a:cubicBezTo>
                  <a:pt x="30558" y="62856"/>
                  <a:pt x="30398" y="62675"/>
                  <a:pt x="30304" y="62498"/>
                </a:cubicBezTo>
                <a:cubicBezTo>
                  <a:pt x="30208" y="62319"/>
                  <a:pt x="30206" y="62184"/>
                  <a:pt x="30300" y="62033"/>
                </a:cubicBezTo>
                <a:cubicBezTo>
                  <a:pt x="29915" y="61668"/>
                  <a:pt x="29866" y="61243"/>
                  <a:pt x="29730" y="60932"/>
                </a:cubicBezTo>
                <a:cubicBezTo>
                  <a:pt x="29691" y="60846"/>
                  <a:pt x="29623" y="60844"/>
                  <a:pt x="29571" y="60710"/>
                </a:cubicBezTo>
                <a:cubicBezTo>
                  <a:pt x="29542" y="60634"/>
                  <a:pt x="29556" y="60547"/>
                  <a:pt x="29470" y="60451"/>
                </a:cubicBezTo>
                <a:cubicBezTo>
                  <a:pt x="29231" y="60118"/>
                  <a:pt x="29443" y="60586"/>
                  <a:pt x="29245" y="60609"/>
                </a:cubicBezTo>
                <a:cubicBezTo>
                  <a:pt x="29077" y="60713"/>
                  <a:pt x="28932" y="60378"/>
                  <a:pt x="28781" y="60179"/>
                </a:cubicBezTo>
                <a:cubicBezTo>
                  <a:pt x="28937" y="60024"/>
                  <a:pt x="29067" y="60252"/>
                  <a:pt x="29208" y="60313"/>
                </a:cubicBezTo>
                <a:cubicBezTo>
                  <a:pt x="29184" y="60019"/>
                  <a:pt x="28912" y="59819"/>
                  <a:pt x="28784" y="59562"/>
                </a:cubicBezTo>
                <a:cubicBezTo>
                  <a:pt x="28715" y="59426"/>
                  <a:pt x="28742" y="59250"/>
                  <a:pt x="28671" y="59139"/>
                </a:cubicBezTo>
                <a:cubicBezTo>
                  <a:pt x="28559" y="58963"/>
                  <a:pt x="28339" y="58913"/>
                  <a:pt x="28249" y="58735"/>
                </a:cubicBezTo>
                <a:cubicBezTo>
                  <a:pt x="28177" y="58589"/>
                  <a:pt x="28271" y="58465"/>
                  <a:pt x="28218" y="58295"/>
                </a:cubicBezTo>
                <a:cubicBezTo>
                  <a:pt x="28076" y="57840"/>
                  <a:pt x="27659" y="57358"/>
                  <a:pt x="27436" y="56872"/>
                </a:cubicBezTo>
                <a:cubicBezTo>
                  <a:pt x="27317" y="56610"/>
                  <a:pt x="27308" y="56330"/>
                  <a:pt x="27140" y="56099"/>
                </a:cubicBezTo>
                <a:cubicBezTo>
                  <a:pt x="27062" y="55856"/>
                  <a:pt x="27346" y="55973"/>
                  <a:pt x="27370" y="55810"/>
                </a:cubicBezTo>
                <a:cubicBezTo>
                  <a:pt x="27017" y="55592"/>
                  <a:pt x="27059" y="54998"/>
                  <a:pt x="26765" y="54776"/>
                </a:cubicBezTo>
                <a:cubicBezTo>
                  <a:pt x="26637" y="54877"/>
                  <a:pt x="26855" y="55061"/>
                  <a:pt x="26755" y="55167"/>
                </a:cubicBezTo>
                <a:cubicBezTo>
                  <a:pt x="26338" y="55251"/>
                  <a:pt x="26656" y="54920"/>
                  <a:pt x="26613" y="54788"/>
                </a:cubicBezTo>
                <a:cubicBezTo>
                  <a:pt x="26569" y="54658"/>
                  <a:pt x="26425" y="54512"/>
                  <a:pt x="26344" y="54329"/>
                </a:cubicBezTo>
                <a:cubicBezTo>
                  <a:pt x="26214" y="54041"/>
                  <a:pt x="26184" y="53649"/>
                  <a:pt x="26056" y="53420"/>
                </a:cubicBezTo>
                <a:cubicBezTo>
                  <a:pt x="26012" y="53339"/>
                  <a:pt x="25862" y="53244"/>
                  <a:pt x="25830" y="53166"/>
                </a:cubicBezTo>
                <a:cubicBezTo>
                  <a:pt x="25763" y="52997"/>
                  <a:pt x="25873" y="52796"/>
                  <a:pt x="25717" y="52694"/>
                </a:cubicBezTo>
                <a:lnTo>
                  <a:pt x="25478" y="52832"/>
                </a:lnTo>
                <a:lnTo>
                  <a:pt x="25312" y="52544"/>
                </a:lnTo>
                <a:cubicBezTo>
                  <a:pt x="25228" y="52364"/>
                  <a:pt x="25668" y="52647"/>
                  <a:pt x="25611" y="52371"/>
                </a:cubicBezTo>
                <a:cubicBezTo>
                  <a:pt x="25487" y="52136"/>
                  <a:pt x="25371" y="52307"/>
                  <a:pt x="25246" y="52429"/>
                </a:cubicBezTo>
                <a:cubicBezTo>
                  <a:pt x="25115" y="52264"/>
                  <a:pt x="25268" y="52171"/>
                  <a:pt x="25446" y="52084"/>
                </a:cubicBezTo>
                <a:cubicBezTo>
                  <a:pt x="25579" y="52028"/>
                  <a:pt x="25607" y="52328"/>
                  <a:pt x="25732" y="52303"/>
                </a:cubicBezTo>
                <a:cubicBezTo>
                  <a:pt x="25929" y="52023"/>
                  <a:pt x="25454" y="51699"/>
                  <a:pt x="25220" y="51831"/>
                </a:cubicBezTo>
                <a:cubicBezTo>
                  <a:pt x="25062" y="51675"/>
                  <a:pt x="25307" y="51623"/>
                  <a:pt x="25269" y="51497"/>
                </a:cubicBezTo>
                <a:cubicBezTo>
                  <a:pt x="25113" y="51233"/>
                  <a:pt x="24975" y="50917"/>
                  <a:pt x="24782" y="50780"/>
                </a:cubicBezTo>
                <a:cubicBezTo>
                  <a:pt x="25038" y="50587"/>
                  <a:pt x="25029" y="51296"/>
                  <a:pt x="25311" y="51014"/>
                </a:cubicBezTo>
                <a:cubicBezTo>
                  <a:pt x="25088" y="50244"/>
                  <a:pt x="24439" y="49650"/>
                  <a:pt x="24136" y="48933"/>
                </a:cubicBezTo>
                <a:cubicBezTo>
                  <a:pt x="24091" y="48829"/>
                  <a:pt x="24157" y="48740"/>
                  <a:pt x="24127" y="48634"/>
                </a:cubicBezTo>
                <a:cubicBezTo>
                  <a:pt x="24063" y="48411"/>
                  <a:pt x="23762" y="48132"/>
                  <a:pt x="23952" y="47896"/>
                </a:cubicBezTo>
                <a:cubicBezTo>
                  <a:pt x="23756" y="47827"/>
                  <a:pt x="23552" y="47788"/>
                  <a:pt x="23391" y="47601"/>
                </a:cubicBezTo>
                <a:cubicBezTo>
                  <a:pt x="23284" y="47311"/>
                  <a:pt x="23641" y="47578"/>
                  <a:pt x="23601" y="47409"/>
                </a:cubicBezTo>
                <a:cubicBezTo>
                  <a:pt x="23610" y="47245"/>
                  <a:pt x="23367" y="47259"/>
                  <a:pt x="23287" y="47129"/>
                </a:cubicBezTo>
                <a:cubicBezTo>
                  <a:pt x="23144" y="46894"/>
                  <a:pt x="23199" y="46467"/>
                  <a:pt x="23082" y="46182"/>
                </a:cubicBezTo>
                <a:cubicBezTo>
                  <a:pt x="23040" y="46080"/>
                  <a:pt x="22972" y="46113"/>
                  <a:pt x="22926" y="46040"/>
                </a:cubicBezTo>
                <a:cubicBezTo>
                  <a:pt x="22866" y="45947"/>
                  <a:pt x="22929" y="45911"/>
                  <a:pt x="22890" y="45832"/>
                </a:cubicBezTo>
                <a:cubicBezTo>
                  <a:pt x="22813" y="45675"/>
                  <a:pt x="22607" y="45669"/>
                  <a:pt x="22728" y="45392"/>
                </a:cubicBezTo>
                <a:cubicBezTo>
                  <a:pt x="22656" y="45195"/>
                  <a:pt x="22486" y="45312"/>
                  <a:pt x="22358" y="45293"/>
                </a:cubicBezTo>
                <a:cubicBezTo>
                  <a:pt x="22710" y="45108"/>
                  <a:pt x="22355" y="44731"/>
                  <a:pt x="22741" y="44555"/>
                </a:cubicBezTo>
                <a:cubicBezTo>
                  <a:pt x="22796" y="44541"/>
                  <a:pt x="22832" y="44582"/>
                  <a:pt x="22893" y="44548"/>
                </a:cubicBezTo>
                <a:cubicBezTo>
                  <a:pt x="23010" y="44702"/>
                  <a:pt x="22925" y="44854"/>
                  <a:pt x="22996" y="45020"/>
                </a:cubicBezTo>
                <a:cubicBezTo>
                  <a:pt x="23114" y="45304"/>
                  <a:pt x="23476" y="45496"/>
                  <a:pt x="23442" y="45832"/>
                </a:cubicBezTo>
                <a:cubicBezTo>
                  <a:pt x="23323" y="45889"/>
                  <a:pt x="23293" y="45664"/>
                  <a:pt x="23164" y="45758"/>
                </a:cubicBezTo>
                <a:cubicBezTo>
                  <a:pt x="23085" y="45571"/>
                  <a:pt x="23199" y="45287"/>
                  <a:pt x="22937" y="45202"/>
                </a:cubicBezTo>
                <a:cubicBezTo>
                  <a:pt x="22890" y="45413"/>
                  <a:pt x="22932" y="45645"/>
                  <a:pt x="22979" y="45708"/>
                </a:cubicBezTo>
                <a:cubicBezTo>
                  <a:pt x="23027" y="45771"/>
                  <a:pt x="23131" y="45762"/>
                  <a:pt x="23195" y="45816"/>
                </a:cubicBezTo>
                <a:cubicBezTo>
                  <a:pt x="23238" y="45850"/>
                  <a:pt x="23243" y="45965"/>
                  <a:pt x="23291" y="45990"/>
                </a:cubicBezTo>
                <a:cubicBezTo>
                  <a:pt x="23310" y="46000"/>
                  <a:pt x="23411" y="45968"/>
                  <a:pt x="23444" y="45982"/>
                </a:cubicBezTo>
                <a:cubicBezTo>
                  <a:pt x="23562" y="46032"/>
                  <a:pt x="23735" y="46093"/>
                  <a:pt x="23820" y="46379"/>
                </a:cubicBezTo>
                <a:cubicBezTo>
                  <a:pt x="23835" y="46428"/>
                  <a:pt x="23787" y="46604"/>
                  <a:pt x="23796" y="46620"/>
                </a:cubicBezTo>
                <a:cubicBezTo>
                  <a:pt x="23846" y="46732"/>
                  <a:pt x="23940" y="46664"/>
                  <a:pt x="24043" y="46786"/>
                </a:cubicBezTo>
                <a:cubicBezTo>
                  <a:pt x="24062" y="46809"/>
                  <a:pt x="24047" y="46928"/>
                  <a:pt x="24080" y="46992"/>
                </a:cubicBezTo>
                <a:cubicBezTo>
                  <a:pt x="24133" y="47096"/>
                  <a:pt x="24205" y="47086"/>
                  <a:pt x="24269" y="47190"/>
                </a:cubicBezTo>
                <a:cubicBezTo>
                  <a:pt x="24406" y="47415"/>
                  <a:pt x="24466" y="47710"/>
                  <a:pt x="24596" y="47917"/>
                </a:cubicBezTo>
                <a:cubicBezTo>
                  <a:pt x="24646" y="47998"/>
                  <a:pt x="24770" y="48087"/>
                  <a:pt x="24817" y="48173"/>
                </a:cubicBezTo>
                <a:cubicBezTo>
                  <a:pt x="25043" y="48587"/>
                  <a:pt x="25112" y="49065"/>
                  <a:pt x="25312" y="49338"/>
                </a:cubicBezTo>
                <a:cubicBezTo>
                  <a:pt x="25447" y="49523"/>
                  <a:pt x="25647" y="49531"/>
                  <a:pt x="25666" y="49822"/>
                </a:cubicBezTo>
                <a:cubicBezTo>
                  <a:pt x="25668" y="49857"/>
                  <a:pt x="25703" y="49963"/>
                  <a:pt x="25704" y="50029"/>
                </a:cubicBezTo>
                <a:cubicBezTo>
                  <a:pt x="25705" y="50206"/>
                  <a:pt x="25637" y="50334"/>
                  <a:pt x="25693" y="50568"/>
                </a:cubicBezTo>
                <a:cubicBezTo>
                  <a:pt x="25774" y="50909"/>
                  <a:pt x="26149" y="51605"/>
                  <a:pt x="26489" y="52098"/>
                </a:cubicBezTo>
                <a:cubicBezTo>
                  <a:pt x="26560" y="52204"/>
                  <a:pt x="26642" y="52222"/>
                  <a:pt x="26680" y="52294"/>
                </a:cubicBezTo>
                <a:cubicBezTo>
                  <a:pt x="26808" y="52522"/>
                  <a:pt x="26840" y="52843"/>
                  <a:pt x="26959" y="53052"/>
                </a:cubicBezTo>
                <a:cubicBezTo>
                  <a:pt x="27065" y="53244"/>
                  <a:pt x="27335" y="53282"/>
                  <a:pt x="27317" y="53540"/>
                </a:cubicBezTo>
                <a:close/>
                <a:moveTo>
                  <a:pt x="59433" y="72581"/>
                </a:moveTo>
                <a:cubicBezTo>
                  <a:pt x="59402" y="72778"/>
                  <a:pt x="58928" y="72907"/>
                  <a:pt x="58742" y="72699"/>
                </a:cubicBezTo>
                <a:cubicBezTo>
                  <a:pt x="58965" y="72358"/>
                  <a:pt x="59463" y="72395"/>
                  <a:pt x="59433" y="72581"/>
                </a:cubicBezTo>
                <a:close/>
                <a:moveTo>
                  <a:pt x="55880" y="73192"/>
                </a:moveTo>
                <a:cubicBezTo>
                  <a:pt x="56087" y="72992"/>
                  <a:pt x="56804" y="72957"/>
                  <a:pt x="56810" y="73228"/>
                </a:cubicBezTo>
                <a:cubicBezTo>
                  <a:pt x="56471" y="73156"/>
                  <a:pt x="56072" y="73497"/>
                  <a:pt x="55880" y="73192"/>
                </a:cubicBezTo>
                <a:close/>
                <a:moveTo>
                  <a:pt x="48114" y="73125"/>
                </a:moveTo>
                <a:cubicBezTo>
                  <a:pt x="48223" y="73120"/>
                  <a:pt x="48982" y="73235"/>
                  <a:pt x="48859" y="73372"/>
                </a:cubicBezTo>
                <a:lnTo>
                  <a:pt x="47777" y="73310"/>
                </a:lnTo>
                <a:cubicBezTo>
                  <a:pt x="47717" y="73193"/>
                  <a:pt x="47908" y="73134"/>
                  <a:pt x="48114" y="73125"/>
                </a:cubicBezTo>
                <a:close/>
                <a:moveTo>
                  <a:pt x="28643" y="60712"/>
                </a:moveTo>
                <a:cubicBezTo>
                  <a:pt x="28518" y="60671"/>
                  <a:pt x="28396" y="60493"/>
                  <a:pt x="28285" y="60311"/>
                </a:cubicBezTo>
                <a:cubicBezTo>
                  <a:pt x="28458" y="59995"/>
                  <a:pt x="28805" y="60634"/>
                  <a:pt x="28643" y="60712"/>
                </a:cubicBezTo>
                <a:close/>
                <a:moveTo>
                  <a:pt x="23272" y="50495"/>
                </a:moveTo>
                <a:lnTo>
                  <a:pt x="23107" y="50206"/>
                </a:lnTo>
                <a:cubicBezTo>
                  <a:pt x="23242" y="50013"/>
                  <a:pt x="23506" y="50480"/>
                  <a:pt x="23272" y="50495"/>
                </a:cubicBezTo>
                <a:close/>
                <a:moveTo>
                  <a:pt x="24201" y="51576"/>
                </a:moveTo>
                <a:cubicBezTo>
                  <a:pt x="24386" y="51398"/>
                  <a:pt x="24414" y="51757"/>
                  <a:pt x="24518" y="51856"/>
                </a:cubicBezTo>
                <a:cubicBezTo>
                  <a:pt x="24288" y="51970"/>
                  <a:pt x="24234" y="51746"/>
                  <a:pt x="24201" y="51576"/>
                </a:cubicBezTo>
                <a:close/>
                <a:moveTo>
                  <a:pt x="26857" y="55346"/>
                </a:moveTo>
                <a:cubicBezTo>
                  <a:pt x="27090" y="55486"/>
                  <a:pt x="27053" y="55721"/>
                  <a:pt x="26853" y="55887"/>
                </a:cubicBezTo>
                <a:cubicBezTo>
                  <a:pt x="26685" y="55666"/>
                  <a:pt x="26718" y="55494"/>
                  <a:pt x="26857" y="55346"/>
                </a:cubicBezTo>
                <a:close/>
                <a:moveTo>
                  <a:pt x="21193" y="43291"/>
                </a:moveTo>
                <a:lnTo>
                  <a:pt x="21415" y="43699"/>
                </a:lnTo>
                <a:lnTo>
                  <a:pt x="21293" y="43765"/>
                </a:lnTo>
                <a:lnTo>
                  <a:pt x="21073" y="43356"/>
                </a:lnTo>
                <a:close/>
                <a:moveTo>
                  <a:pt x="22224" y="44619"/>
                </a:moveTo>
                <a:cubicBezTo>
                  <a:pt x="22312" y="44658"/>
                  <a:pt x="22388" y="44731"/>
                  <a:pt x="22442" y="44877"/>
                </a:cubicBezTo>
                <a:lnTo>
                  <a:pt x="22261" y="44976"/>
                </a:lnTo>
                <a:cubicBezTo>
                  <a:pt x="22173" y="44836"/>
                  <a:pt x="22160" y="44717"/>
                  <a:pt x="22223" y="44619"/>
                </a:cubicBezTo>
                <a:close/>
                <a:moveTo>
                  <a:pt x="21807" y="43412"/>
                </a:moveTo>
                <a:cubicBezTo>
                  <a:pt x="21974" y="43205"/>
                  <a:pt x="21950" y="43590"/>
                  <a:pt x="22084" y="43488"/>
                </a:cubicBezTo>
                <a:cubicBezTo>
                  <a:pt x="22205" y="43439"/>
                  <a:pt x="22182" y="43351"/>
                  <a:pt x="22295" y="43300"/>
                </a:cubicBezTo>
                <a:cubicBezTo>
                  <a:pt x="22322" y="43652"/>
                  <a:pt x="22736" y="44207"/>
                  <a:pt x="22466" y="44487"/>
                </a:cubicBezTo>
                <a:cubicBezTo>
                  <a:pt x="22109" y="44170"/>
                  <a:pt x="21967" y="43779"/>
                  <a:pt x="21807" y="43412"/>
                </a:cubicBezTo>
                <a:close/>
                <a:moveTo>
                  <a:pt x="21142" y="41440"/>
                </a:moveTo>
                <a:cubicBezTo>
                  <a:pt x="21308" y="41287"/>
                  <a:pt x="21343" y="41563"/>
                  <a:pt x="21419" y="41667"/>
                </a:cubicBezTo>
                <a:cubicBezTo>
                  <a:pt x="21501" y="41776"/>
                  <a:pt x="21642" y="41881"/>
                  <a:pt x="21575" y="41959"/>
                </a:cubicBezTo>
                <a:cubicBezTo>
                  <a:pt x="21282" y="42153"/>
                  <a:pt x="21175" y="41607"/>
                  <a:pt x="21142" y="41440"/>
                </a:cubicBezTo>
                <a:close/>
                <a:moveTo>
                  <a:pt x="24890" y="47458"/>
                </a:moveTo>
                <a:cubicBezTo>
                  <a:pt x="24958" y="47472"/>
                  <a:pt x="25239" y="47715"/>
                  <a:pt x="24990" y="47780"/>
                </a:cubicBezTo>
                <a:cubicBezTo>
                  <a:pt x="24843" y="47832"/>
                  <a:pt x="24756" y="47497"/>
                  <a:pt x="24889" y="47459"/>
                </a:cubicBezTo>
                <a:close/>
                <a:moveTo>
                  <a:pt x="61874" y="65610"/>
                </a:moveTo>
                <a:cubicBezTo>
                  <a:pt x="61725" y="65673"/>
                  <a:pt x="61622" y="65825"/>
                  <a:pt x="61473" y="65846"/>
                </a:cubicBezTo>
                <a:cubicBezTo>
                  <a:pt x="61457" y="65848"/>
                  <a:pt x="61441" y="65720"/>
                  <a:pt x="61423" y="65718"/>
                </a:cubicBezTo>
                <a:cubicBezTo>
                  <a:pt x="61319" y="65707"/>
                  <a:pt x="61014" y="65945"/>
                  <a:pt x="61084" y="65701"/>
                </a:cubicBezTo>
                <a:cubicBezTo>
                  <a:pt x="61424" y="65678"/>
                  <a:pt x="61607" y="65496"/>
                  <a:pt x="61796" y="65419"/>
                </a:cubicBezTo>
                <a:cubicBezTo>
                  <a:pt x="61878" y="65384"/>
                  <a:pt x="61923" y="65428"/>
                  <a:pt x="62033" y="65395"/>
                </a:cubicBezTo>
                <a:cubicBezTo>
                  <a:pt x="62106" y="65373"/>
                  <a:pt x="62088" y="65293"/>
                  <a:pt x="62145" y="65273"/>
                </a:cubicBezTo>
                <a:cubicBezTo>
                  <a:pt x="62362" y="65199"/>
                  <a:pt x="62755" y="65013"/>
                  <a:pt x="62879" y="65262"/>
                </a:cubicBezTo>
                <a:cubicBezTo>
                  <a:pt x="62589" y="65472"/>
                  <a:pt x="62173" y="65476"/>
                  <a:pt x="61874" y="65610"/>
                </a:cubicBezTo>
                <a:close/>
                <a:moveTo>
                  <a:pt x="25628" y="47651"/>
                </a:moveTo>
                <a:cubicBezTo>
                  <a:pt x="24964" y="47599"/>
                  <a:pt x="25692" y="47166"/>
                  <a:pt x="25628" y="47651"/>
                </a:cubicBezTo>
                <a:close/>
                <a:moveTo>
                  <a:pt x="28943" y="53589"/>
                </a:moveTo>
                <a:cubicBezTo>
                  <a:pt x="28848" y="53472"/>
                  <a:pt x="28616" y="53510"/>
                  <a:pt x="28717" y="53338"/>
                </a:cubicBezTo>
                <a:cubicBezTo>
                  <a:pt x="28737" y="53039"/>
                  <a:pt x="28947" y="53539"/>
                  <a:pt x="29002" y="53553"/>
                </a:cubicBezTo>
                <a:cubicBezTo>
                  <a:pt x="29037" y="53564"/>
                  <a:pt x="29215" y="53394"/>
                  <a:pt x="29240" y="53414"/>
                </a:cubicBezTo>
                <a:cubicBezTo>
                  <a:pt x="29554" y="53681"/>
                  <a:pt x="29652" y="54235"/>
                  <a:pt x="29569" y="54522"/>
                </a:cubicBezTo>
                <a:cubicBezTo>
                  <a:pt x="29292" y="54364"/>
                  <a:pt x="29165" y="53864"/>
                  <a:pt x="28943" y="53589"/>
                </a:cubicBezTo>
                <a:close/>
                <a:moveTo>
                  <a:pt x="28073" y="51955"/>
                </a:moveTo>
                <a:cubicBezTo>
                  <a:pt x="27952" y="51685"/>
                  <a:pt x="27748" y="51408"/>
                  <a:pt x="27673" y="51121"/>
                </a:cubicBezTo>
                <a:cubicBezTo>
                  <a:pt x="27643" y="51011"/>
                  <a:pt x="27675" y="50877"/>
                  <a:pt x="27627" y="50767"/>
                </a:cubicBezTo>
                <a:cubicBezTo>
                  <a:pt x="27333" y="50075"/>
                  <a:pt x="26894" y="49367"/>
                  <a:pt x="26676" y="48954"/>
                </a:cubicBezTo>
                <a:cubicBezTo>
                  <a:pt x="26635" y="48874"/>
                  <a:pt x="26547" y="48887"/>
                  <a:pt x="26486" y="48759"/>
                </a:cubicBezTo>
                <a:cubicBezTo>
                  <a:pt x="26411" y="48597"/>
                  <a:pt x="26411" y="48457"/>
                  <a:pt x="26319" y="48323"/>
                </a:cubicBezTo>
                <a:cubicBezTo>
                  <a:pt x="26236" y="48200"/>
                  <a:pt x="26058" y="48127"/>
                  <a:pt x="26070" y="48160"/>
                </a:cubicBezTo>
                <a:cubicBezTo>
                  <a:pt x="26004" y="47987"/>
                  <a:pt x="26138" y="47734"/>
                  <a:pt x="26053" y="47564"/>
                </a:cubicBezTo>
                <a:cubicBezTo>
                  <a:pt x="26007" y="47468"/>
                  <a:pt x="25838" y="47429"/>
                  <a:pt x="25772" y="47344"/>
                </a:cubicBezTo>
                <a:cubicBezTo>
                  <a:pt x="25604" y="47122"/>
                  <a:pt x="25450" y="46672"/>
                  <a:pt x="25287" y="46331"/>
                </a:cubicBezTo>
                <a:cubicBezTo>
                  <a:pt x="25179" y="46106"/>
                  <a:pt x="25033" y="45971"/>
                  <a:pt x="25000" y="45812"/>
                </a:cubicBezTo>
                <a:cubicBezTo>
                  <a:pt x="24975" y="45692"/>
                  <a:pt x="25097" y="45575"/>
                  <a:pt x="25054" y="45481"/>
                </a:cubicBezTo>
                <a:cubicBezTo>
                  <a:pt x="24903" y="45152"/>
                  <a:pt x="24781" y="45202"/>
                  <a:pt x="24647" y="45026"/>
                </a:cubicBezTo>
                <a:cubicBezTo>
                  <a:pt x="24508" y="44845"/>
                  <a:pt x="24406" y="44572"/>
                  <a:pt x="24298" y="44391"/>
                </a:cubicBezTo>
                <a:cubicBezTo>
                  <a:pt x="24221" y="44261"/>
                  <a:pt x="23876" y="44132"/>
                  <a:pt x="24136" y="43954"/>
                </a:cubicBezTo>
                <a:cubicBezTo>
                  <a:pt x="24524" y="43986"/>
                  <a:pt x="24425" y="44513"/>
                  <a:pt x="24641" y="44730"/>
                </a:cubicBezTo>
                <a:cubicBezTo>
                  <a:pt x="24693" y="44781"/>
                  <a:pt x="24763" y="44739"/>
                  <a:pt x="24917" y="44803"/>
                </a:cubicBezTo>
                <a:cubicBezTo>
                  <a:pt x="25177" y="44910"/>
                  <a:pt x="25189" y="45128"/>
                  <a:pt x="25439" y="44892"/>
                </a:cubicBezTo>
                <a:cubicBezTo>
                  <a:pt x="25561" y="45046"/>
                  <a:pt x="25582" y="45226"/>
                  <a:pt x="25568" y="45273"/>
                </a:cubicBezTo>
                <a:cubicBezTo>
                  <a:pt x="25534" y="45390"/>
                  <a:pt x="25697" y="45575"/>
                  <a:pt x="25641" y="45834"/>
                </a:cubicBezTo>
                <a:cubicBezTo>
                  <a:pt x="25783" y="45913"/>
                  <a:pt x="25845" y="45838"/>
                  <a:pt x="25949" y="45964"/>
                </a:cubicBezTo>
                <a:cubicBezTo>
                  <a:pt x="26021" y="46050"/>
                  <a:pt x="25979" y="46130"/>
                  <a:pt x="26018" y="46227"/>
                </a:cubicBezTo>
                <a:cubicBezTo>
                  <a:pt x="26070" y="46360"/>
                  <a:pt x="26174" y="46455"/>
                  <a:pt x="26210" y="46573"/>
                </a:cubicBezTo>
                <a:cubicBezTo>
                  <a:pt x="26230" y="46637"/>
                  <a:pt x="26205" y="46791"/>
                  <a:pt x="26218" y="46869"/>
                </a:cubicBezTo>
                <a:cubicBezTo>
                  <a:pt x="26245" y="47031"/>
                  <a:pt x="26338" y="47141"/>
                  <a:pt x="26382" y="47306"/>
                </a:cubicBezTo>
                <a:cubicBezTo>
                  <a:pt x="26416" y="47427"/>
                  <a:pt x="26398" y="47592"/>
                  <a:pt x="26455" y="47717"/>
                </a:cubicBezTo>
                <a:cubicBezTo>
                  <a:pt x="26488" y="47789"/>
                  <a:pt x="26578" y="47803"/>
                  <a:pt x="26643" y="47914"/>
                </a:cubicBezTo>
                <a:cubicBezTo>
                  <a:pt x="26685" y="47986"/>
                  <a:pt x="26627" y="48028"/>
                  <a:pt x="26680" y="48120"/>
                </a:cubicBezTo>
                <a:cubicBezTo>
                  <a:pt x="26727" y="48203"/>
                  <a:pt x="26819" y="48178"/>
                  <a:pt x="26869" y="48316"/>
                </a:cubicBezTo>
                <a:cubicBezTo>
                  <a:pt x="26918" y="48447"/>
                  <a:pt x="26871" y="48604"/>
                  <a:pt x="26944" y="48728"/>
                </a:cubicBezTo>
                <a:cubicBezTo>
                  <a:pt x="27112" y="49010"/>
                  <a:pt x="27376" y="49090"/>
                  <a:pt x="27486" y="49405"/>
                </a:cubicBezTo>
                <a:cubicBezTo>
                  <a:pt x="27610" y="49756"/>
                  <a:pt x="27535" y="50114"/>
                  <a:pt x="27675" y="50435"/>
                </a:cubicBezTo>
                <a:cubicBezTo>
                  <a:pt x="27748" y="50600"/>
                  <a:pt x="28017" y="50700"/>
                  <a:pt x="28091" y="50880"/>
                </a:cubicBezTo>
                <a:cubicBezTo>
                  <a:pt x="28143" y="51007"/>
                  <a:pt x="27974" y="51117"/>
                  <a:pt x="28135" y="51235"/>
                </a:cubicBezTo>
                <a:cubicBezTo>
                  <a:pt x="28231" y="51359"/>
                  <a:pt x="28405" y="51222"/>
                  <a:pt x="28480" y="51417"/>
                </a:cubicBezTo>
                <a:cubicBezTo>
                  <a:pt x="28298" y="51490"/>
                  <a:pt x="28407" y="51662"/>
                  <a:pt x="28432" y="51748"/>
                </a:cubicBezTo>
                <a:cubicBezTo>
                  <a:pt x="28513" y="52034"/>
                  <a:pt x="28799" y="52364"/>
                  <a:pt x="28833" y="52583"/>
                </a:cubicBezTo>
                <a:cubicBezTo>
                  <a:pt x="28853" y="52710"/>
                  <a:pt x="29128" y="52963"/>
                  <a:pt x="28888" y="53085"/>
                </a:cubicBezTo>
                <a:cubicBezTo>
                  <a:pt x="28776" y="53002"/>
                  <a:pt x="28572" y="52853"/>
                  <a:pt x="28535" y="52757"/>
                </a:cubicBezTo>
                <a:cubicBezTo>
                  <a:pt x="28471" y="52587"/>
                  <a:pt x="28634" y="52520"/>
                  <a:pt x="28549" y="52368"/>
                </a:cubicBezTo>
                <a:cubicBezTo>
                  <a:pt x="28479" y="52432"/>
                  <a:pt x="28482" y="52515"/>
                  <a:pt x="28344" y="52563"/>
                </a:cubicBezTo>
                <a:cubicBezTo>
                  <a:pt x="28181" y="52394"/>
                  <a:pt x="28169" y="52168"/>
                  <a:pt x="28073" y="51955"/>
                </a:cubicBezTo>
                <a:close/>
                <a:moveTo>
                  <a:pt x="30137" y="55350"/>
                </a:moveTo>
                <a:cubicBezTo>
                  <a:pt x="30311" y="55349"/>
                  <a:pt x="30476" y="55769"/>
                  <a:pt x="30269" y="55840"/>
                </a:cubicBezTo>
                <a:cubicBezTo>
                  <a:pt x="30232" y="55678"/>
                  <a:pt x="29883" y="55437"/>
                  <a:pt x="30137" y="55350"/>
                </a:cubicBezTo>
                <a:close/>
                <a:moveTo>
                  <a:pt x="23547" y="43298"/>
                </a:moveTo>
                <a:cubicBezTo>
                  <a:pt x="23699" y="43134"/>
                  <a:pt x="23802" y="43485"/>
                  <a:pt x="23857" y="43581"/>
                </a:cubicBezTo>
                <a:cubicBezTo>
                  <a:pt x="23939" y="43725"/>
                  <a:pt x="24089" y="43814"/>
                  <a:pt x="23860" y="43878"/>
                </a:cubicBezTo>
                <a:cubicBezTo>
                  <a:pt x="23748" y="43577"/>
                  <a:pt x="23559" y="43511"/>
                  <a:pt x="23547" y="43298"/>
                </a:cubicBezTo>
                <a:close/>
                <a:moveTo>
                  <a:pt x="48797" y="67504"/>
                </a:moveTo>
                <a:cubicBezTo>
                  <a:pt x="48569" y="67548"/>
                  <a:pt x="48146" y="67415"/>
                  <a:pt x="48102" y="67392"/>
                </a:cubicBezTo>
                <a:cubicBezTo>
                  <a:pt x="47824" y="67254"/>
                  <a:pt x="48137" y="67413"/>
                  <a:pt x="47835" y="67443"/>
                </a:cubicBezTo>
                <a:cubicBezTo>
                  <a:pt x="47590" y="67471"/>
                  <a:pt x="47423" y="67398"/>
                  <a:pt x="47130" y="67369"/>
                </a:cubicBezTo>
                <a:cubicBezTo>
                  <a:pt x="46912" y="67344"/>
                  <a:pt x="46736" y="67407"/>
                  <a:pt x="46575" y="67370"/>
                </a:cubicBezTo>
                <a:cubicBezTo>
                  <a:pt x="46444" y="67342"/>
                  <a:pt x="46294" y="67232"/>
                  <a:pt x="46133" y="67167"/>
                </a:cubicBezTo>
                <a:cubicBezTo>
                  <a:pt x="45613" y="66965"/>
                  <a:pt x="45360" y="66910"/>
                  <a:pt x="45025" y="66961"/>
                </a:cubicBezTo>
                <a:cubicBezTo>
                  <a:pt x="44873" y="66703"/>
                  <a:pt x="44370" y="66520"/>
                  <a:pt x="43915" y="66405"/>
                </a:cubicBezTo>
                <a:cubicBezTo>
                  <a:pt x="43732" y="66359"/>
                  <a:pt x="43687" y="66479"/>
                  <a:pt x="43607" y="66467"/>
                </a:cubicBezTo>
                <a:cubicBezTo>
                  <a:pt x="43491" y="66449"/>
                  <a:pt x="43442" y="66260"/>
                  <a:pt x="43292" y="66226"/>
                </a:cubicBezTo>
                <a:cubicBezTo>
                  <a:pt x="43225" y="66210"/>
                  <a:pt x="43159" y="66332"/>
                  <a:pt x="42983" y="66271"/>
                </a:cubicBezTo>
                <a:cubicBezTo>
                  <a:pt x="42845" y="66222"/>
                  <a:pt x="42690" y="66097"/>
                  <a:pt x="42565" y="66061"/>
                </a:cubicBezTo>
                <a:cubicBezTo>
                  <a:pt x="42307" y="65991"/>
                  <a:pt x="42070" y="65971"/>
                  <a:pt x="41843" y="65867"/>
                </a:cubicBezTo>
                <a:cubicBezTo>
                  <a:pt x="41642" y="65777"/>
                  <a:pt x="41565" y="65629"/>
                  <a:pt x="41380" y="65529"/>
                </a:cubicBezTo>
                <a:cubicBezTo>
                  <a:pt x="41254" y="65462"/>
                  <a:pt x="41047" y="65480"/>
                  <a:pt x="40924" y="65413"/>
                </a:cubicBezTo>
                <a:cubicBezTo>
                  <a:pt x="40782" y="65331"/>
                  <a:pt x="40693" y="65155"/>
                  <a:pt x="40568" y="65086"/>
                </a:cubicBezTo>
                <a:cubicBezTo>
                  <a:pt x="40056" y="64815"/>
                  <a:pt x="39547" y="64736"/>
                  <a:pt x="39187" y="64347"/>
                </a:cubicBezTo>
                <a:cubicBezTo>
                  <a:pt x="39089" y="64245"/>
                  <a:pt x="39100" y="64088"/>
                  <a:pt x="38977" y="63982"/>
                </a:cubicBezTo>
                <a:cubicBezTo>
                  <a:pt x="38821" y="63854"/>
                  <a:pt x="38562" y="63761"/>
                  <a:pt x="38366" y="63585"/>
                </a:cubicBezTo>
                <a:cubicBezTo>
                  <a:pt x="38192" y="63436"/>
                  <a:pt x="38071" y="63227"/>
                  <a:pt x="37925" y="63105"/>
                </a:cubicBezTo>
                <a:cubicBezTo>
                  <a:pt x="37645" y="62881"/>
                  <a:pt x="37315" y="62698"/>
                  <a:pt x="37061" y="62443"/>
                </a:cubicBezTo>
                <a:cubicBezTo>
                  <a:pt x="36940" y="62316"/>
                  <a:pt x="36859" y="62096"/>
                  <a:pt x="36739" y="61983"/>
                </a:cubicBezTo>
                <a:cubicBezTo>
                  <a:pt x="36698" y="61945"/>
                  <a:pt x="36432" y="61899"/>
                  <a:pt x="36377" y="61848"/>
                </a:cubicBezTo>
                <a:cubicBezTo>
                  <a:pt x="36217" y="61708"/>
                  <a:pt x="36131" y="61421"/>
                  <a:pt x="36012" y="61312"/>
                </a:cubicBezTo>
                <a:cubicBezTo>
                  <a:pt x="35906" y="61216"/>
                  <a:pt x="35691" y="61194"/>
                  <a:pt x="35597" y="61091"/>
                </a:cubicBezTo>
                <a:cubicBezTo>
                  <a:pt x="35264" y="60726"/>
                  <a:pt x="35082" y="60187"/>
                  <a:pt x="34663" y="59860"/>
                </a:cubicBezTo>
                <a:cubicBezTo>
                  <a:pt x="34550" y="59633"/>
                  <a:pt x="34966" y="59828"/>
                  <a:pt x="34756" y="59546"/>
                </a:cubicBezTo>
                <a:cubicBezTo>
                  <a:pt x="34590" y="59438"/>
                  <a:pt x="34365" y="59342"/>
                  <a:pt x="34202" y="59193"/>
                </a:cubicBezTo>
                <a:cubicBezTo>
                  <a:pt x="34089" y="59091"/>
                  <a:pt x="34048" y="58877"/>
                  <a:pt x="33956" y="58765"/>
                </a:cubicBezTo>
                <a:cubicBezTo>
                  <a:pt x="33876" y="58669"/>
                  <a:pt x="33692" y="58638"/>
                  <a:pt x="33603" y="58526"/>
                </a:cubicBezTo>
                <a:cubicBezTo>
                  <a:pt x="33536" y="58444"/>
                  <a:pt x="33573" y="58253"/>
                  <a:pt x="33481" y="58124"/>
                </a:cubicBezTo>
                <a:cubicBezTo>
                  <a:pt x="33404" y="58015"/>
                  <a:pt x="33256" y="57943"/>
                  <a:pt x="33196" y="57845"/>
                </a:cubicBezTo>
                <a:cubicBezTo>
                  <a:pt x="32858" y="57297"/>
                  <a:pt x="32590" y="56539"/>
                  <a:pt x="32217" y="55983"/>
                </a:cubicBezTo>
                <a:cubicBezTo>
                  <a:pt x="32176" y="55923"/>
                  <a:pt x="32009" y="55797"/>
                  <a:pt x="31968" y="55715"/>
                </a:cubicBezTo>
                <a:cubicBezTo>
                  <a:pt x="31864" y="55498"/>
                  <a:pt x="31869" y="55225"/>
                  <a:pt x="31782" y="55010"/>
                </a:cubicBezTo>
                <a:cubicBezTo>
                  <a:pt x="31672" y="54736"/>
                  <a:pt x="31461" y="54541"/>
                  <a:pt x="31364" y="54310"/>
                </a:cubicBezTo>
                <a:cubicBezTo>
                  <a:pt x="31297" y="54155"/>
                  <a:pt x="31316" y="53969"/>
                  <a:pt x="31247" y="53840"/>
                </a:cubicBezTo>
                <a:cubicBezTo>
                  <a:pt x="31212" y="53777"/>
                  <a:pt x="31045" y="53777"/>
                  <a:pt x="31028" y="53740"/>
                </a:cubicBezTo>
                <a:cubicBezTo>
                  <a:pt x="30952" y="53576"/>
                  <a:pt x="31033" y="53395"/>
                  <a:pt x="30974" y="53239"/>
                </a:cubicBezTo>
                <a:cubicBezTo>
                  <a:pt x="30945" y="53157"/>
                  <a:pt x="30783" y="53044"/>
                  <a:pt x="30750" y="52990"/>
                </a:cubicBezTo>
                <a:cubicBezTo>
                  <a:pt x="30637" y="52810"/>
                  <a:pt x="30620" y="52663"/>
                  <a:pt x="30543" y="52502"/>
                </a:cubicBezTo>
                <a:cubicBezTo>
                  <a:pt x="30648" y="52375"/>
                  <a:pt x="30954" y="52656"/>
                  <a:pt x="30947" y="52645"/>
                </a:cubicBezTo>
                <a:cubicBezTo>
                  <a:pt x="30982" y="52697"/>
                  <a:pt x="31105" y="53042"/>
                  <a:pt x="31086" y="53020"/>
                </a:cubicBezTo>
                <a:cubicBezTo>
                  <a:pt x="31197" y="53150"/>
                  <a:pt x="31270" y="53057"/>
                  <a:pt x="31338" y="53176"/>
                </a:cubicBezTo>
                <a:cubicBezTo>
                  <a:pt x="31436" y="53349"/>
                  <a:pt x="31423" y="53602"/>
                  <a:pt x="31517" y="53755"/>
                </a:cubicBezTo>
                <a:cubicBezTo>
                  <a:pt x="31572" y="53845"/>
                  <a:pt x="31753" y="53875"/>
                  <a:pt x="31804" y="53972"/>
                </a:cubicBezTo>
                <a:cubicBezTo>
                  <a:pt x="31906" y="54163"/>
                  <a:pt x="31837" y="54403"/>
                  <a:pt x="31996" y="54562"/>
                </a:cubicBezTo>
                <a:cubicBezTo>
                  <a:pt x="32119" y="54592"/>
                  <a:pt x="32140" y="54430"/>
                  <a:pt x="32277" y="54631"/>
                </a:cubicBezTo>
                <a:cubicBezTo>
                  <a:pt x="32476" y="54924"/>
                  <a:pt x="32769" y="55443"/>
                  <a:pt x="33011" y="55822"/>
                </a:cubicBezTo>
                <a:cubicBezTo>
                  <a:pt x="33229" y="56166"/>
                  <a:pt x="33732" y="56823"/>
                  <a:pt x="33958" y="57128"/>
                </a:cubicBezTo>
                <a:cubicBezTo>
                  <a:pt x="34020" y="57215"/>
                  <a:pt x="34043" y="57386"/>
                  <a:pt x="34118" y="57476"/>
                </a:cubicBezTo>
                <a:cubicBezTo>
                  <a:pt x="34359" y="57769"/>
                  <a:pt x="34731" y="57975"/>
                  <a:pt x="34972" y="58279"/>
                </a:cubicBezTo>
                <a:cubicBezTo>
                  <a:pt x="35032" y="58351"/>
                  <a:pt x="34997" y="58408"/>
                  <a:pt x="35066" y="58506"/>
                </a:cubicBezTo>
                <a:cubicBezTo>
                  <a:pt x="35142" y="58616"/>
                  <a:pt x="35299" y="58677"/>
                  <a:pt x="35330" y="58726"/>
                </a:cubicBezTo>
                <a:cubicBezTo>
                  <a:pt x="35510" y="59003"/>
                  <a:pt x="35394" y="59111"/>
                  <a:pt x="35659" y="59223"/>
                </a:cubicBezTo>
                <a:cubicBezTo>
                  <a:pt x="35878" y="59318"/>
                  <a:pt x="36039" y="59659"/>
                  <a:pt x="36223" y="59853"/>
                </a:cubicBezTo>
                <a:cubicBezTo>
                  <a:pt x="36531" y="60164"/>
                  <a:pt x="36923" y="60371"/>
                  <a:pt x="37215" y="60648"/>
                </a:cubicBezTo>
                <a:cubicBezTo>
                  <a:pt x="37350" y="60782"/>
                  <a:pt x="37395" y="60966"/>
                  <a:pt x="37563" y="61146"/>
                </a:cubicBezTo>
                <a:cubicBezTo>
                  <a:pt x="37620" y="61209"/>
                  <a:pt x="37680" y="61162"/>
                  <a:pt x="37734" y="61204"/>
                </a:cubicBezTo>
                <a:cubicBezTo>
                  <a:pt x="37815" y="61276"/>
                  <a:pt x="38255" y="61693"/>
                  <a:pt x="38346" y="61793"/>
                </a:cubicBezTo>
                <a:cubicBezTo>
                  <a:pt x="38462" y="61917"/>
                  <a:pt x="38476" y="62046"/>
                  <a:pt x="38608" y="62153"/>
                </a:cubicBezTo>
                <a:cubicBezTo>
                  <a:pt x="38717" y="62240"/>
                  <a:pt x="38878" y="62377"/>
                  <a:pt x="39025" y="62448"/>
                </a:cubicBezTo>
                <a:cubicBezTo>
                  <a:pt x="39134" y="62501"/>
                  <a:pt x="39295" y="62455"/>
                  <a:pt x="39380" y="62528"/>
                </a:cubicBezTo>
                <a:cubicBezTo>
                  <a:pt x="39397" y="62540"/>
                  <a:pt x="39267" y="62730"/>
                  <a:pt x="39446" y="62737"/>
                </a:cubicBezTo>
                <a:cubicBezTo>
                  <a:pt x="39569" y="62705"/>
                  <a:pt x="39654" y="62565"/>
                  <a:pt x="39775" y="62533"/>
                </a:cubicBezTo>
                <a:cubicBezTo>
                  <a:pt x="39972" y="62702"/>
                  <a:pt x="40439" y="62824"/>
                  <a:pt x="40461" y="63018"/>
                </a:cubicBezTo>
                <a:cubicBezTo>
                  <a:pt x="40385" y="62949"/>
                  <a:pt x="40112" y="63044"/>
                  <a:pt x="40287" y="63156"/>
                </a:cubicBezTo>
                <a:cubicBezTo>
                  <a:pt x="40547" y="63273"/>
                  <a:pt x="40945" y="63600"/>
                  <a:pt x="41145" y="63527"/>
                </a:cubicBezTo>
                <a:cubicBezTo>
                  <a:pt x="41187" y="63427"/>
                  <a:pt x="40977" y="63383"/>
                  <a:pt x="41088" y="63268"/>
                </a:cubicBezTo>
                <a:cubicBezTo>
                  <a:pt x="41364" y="63368"/>
                  <a:pt x="41272" y="63553"/>
                  <a:pt x="41343" y="63701"/>
                </a:cubicBezTo>
                <a:cubicBezTo>
                  <a:pt x="41545" y="63655"/>
                  <a:pt x="41462" y="63809"/>
                  <a:pt x="41725" y="63884"/>
                </a:cubicBezTo>
                <a:cubicBezTo>
                  <a:pt x="41810" y="63716"/>
                  <a:pt x="41654" y="63705"/>
                  <a:pt x="41840" y="63633"/>
                </a:cubicBezTo>
                <a:cubicBezTo>
                  <a:pt x="42160" y="63791"/>
                  <a:pt x="42512" y="63924"/>
                  <a:pt x="42833" y="64030"/>
                </a:cubicBezTo>
                <a:cubicBezTo>
                  <a:pt x="43157" y="64134"/>
                  <a:pt x="43457" y="64190"/>
                  <a:pt x="43663" y="64245"/>
                </a:cubicBezTo>
                <a:cubicBezTo>
                  <a:pt x="44245" y="64407"/>
                  <a:pt x="44897" y="64726"/>
                  <a:pt x="45270" y="64687"/>
                </a:cubicBezTo>
                <a:cubicBezTo>
                  <a:pt x="45442" y="64670"/>
                  <a:pt x="45728" y="64680"/>
                  <a:pt x="45937" y="64749"/>
                </a:cubicBezTo>
                <a:cubicBezTo>
                  <a:pt x="46077" y="64793"/>
                  <a:pt x="46175" y="64934"/>
                  <a:pt x="46322" y="64961"/>
                </a:cubicBezTo>
                <a:cubicBezTo>
                  <a:pt x="46447" y="64980"/>
                  <a:pt x="46625" y="64894"/>
                  <a:pt x="46755" y="64892"/>
                </a:cubicBezTo>
                <a:cubicBezTo>
                  <a:pt x="47284" y="64894"/>
                  <a:pt x="47812" y="65103"/>
                  <a:pt x="48031" y="65106"/>
                </a:cubicBezTo>
                <a:cubicBezTo>
                  <a:pt x="48212" y="65114"/>
                  <a:pt x="48302" y="65039"/>
                  <a:pt x="48431" y="65063"/>
                </a:cubicBezTo>
                <a:cubicBezTo>
                  <a:pt x="48544" y="65086"/>
                  <a:pt x="48627" y="65185"/>
                  <a:pt x="48738" y="65221"/>
                </a:cubicBezTo>
                <a:cubicBezTo>
                  <a:pt x="49288" y="65401"/>
                  <a:pt x="49548" y="65115"/>
                  <a:pt x="49922" y="65045"/>
                </a:cubicBezTo>
                <a:cubicBezTo>
                  <a:pt x="50065" y="65077"/>
                  <a:pt x="50118" y="65277"/>
                  <a:pt x="50236" y="65323"/>
                </a:cubicBezTo>
                <a:cubicBezTo>
                  <a:pt x="50465" y="65401"/>
                  <a:pt x="51186" y="65313"/>
                  <a:pt x="51878" y="65311"/>
                </a:cubicBezTo>
                <a:cubicBezTo>
                  <a:pt x="52124" y="65310"/>
                  <a:pt x="52395" y="65414"/>
                  <a:pt x="52590" y="65384"/>
                </a:cubicBezTo>
                <a:cubicBezTo>
                  <a:pt x="52725" y="65367"/>
                  <a:pt x="52901" y="65216"/>
                  <a:pt x="53036" y="65191"/>
                </a:cubicBezTo>
                <a:cubicBezTo>
                  <a:pt x="53168" y="65167"/>
                  <a:pt x="53296" y="65225"/>
                  <a:pt x="53427" y="65207"/>
                </a:cubicBezTo>
                <a:cubicBezTo>
                  <a:pt x="53717" y="65172"/>
                  <a:pt x="54104" y="65066"/>
                  <a:pt x="54256" y="65008"/>
                </a:cubicBezTo>
                <a:cubicBezTo>
                  <a:pt x="54490" y="64926"/>
                  <a:pt x="54450" y="64666"/>
                  <a:pt x="54833" y="64762"/>
                </a:cubicBezTo>
                <a:cubicBezTo>
                  <a:pt x="54991" y="64752"/>
                  <a:pt x="54954" y="65001"/>
                  <a:pt x="55114" y="64990"/>
                </a:cubicBezTo>
                <a:cubicBezTo>
                  <a:pt x="55494" y="64804"/>
                  <a:pt x="55759" y="64878"/>
                  <a:pt x="56106" y="64835"/>
                </a:cubicBezTo>
                <a:cubicBezTo>
                  <a:pt x="56412" y="64798"/>
                  <a:pt x="56717" y="64742"/>
                  <a:pt x="57017" y="64666"/>
                </a:cubicBezTo>
                <a:cubicBezTo>
                  <a:pt x="57263" y="64601"/>
                  <a:pt x="57466" y="64442"/>
                  <a:pt x="57657" y="64409"/>
                </a:cubicBezTo>
                <a:cubicBezTo>
                  <a:pt x="57815" y="64385"/>
                  <a:pt x="57977" y="64463"/>
                  <a:pt x="58125" y="64407"/>
                </a:cubicBezTo>
                <a:cubicBezTo>
                  <a:pt x="58296" y="64341"/>
                  <a:pt x="58342" y="64152"/>
                  <a:pt x="58488" y="64074"/>
                </a:cubicBezTo>
                <a:cubicBezTo>
                  <a:pt x="58828" y="63882"/>
                  <a:pt x="59202" y="63871"/>
                  <a:pt x="59368" y="63913"/>
                </a:cubicBezTo>
                <a:cubicBezTo>
                  <a:pt x="59473" y="63940"/>
                  <a:pt x="59481" y="63960"/>
                  <a:pt x="59624" y="63969"/>
                </a:cubicBezTo>
                <a:cubicBezTo>
                  <a:pt x="59916" y="63984"/>
                  <a:pt x="60010" y="63826"/>
                  <a:pt x="60309" y="63707"/>
                </a:cubicBezTo>
                <a:cubicBezTo>
                  <a:pt x="61096" y="63402"/>
                  <a:pt x="62345" y="63144"/>
                  <a:pt x="62887" y="62766"/>
                </a:cubicBezTo>
                <a:cubicBezTo>
                  <a:pt x="62920" y="62742"/>
                  <a:pt x="63025" y="62546"/>
                  <a:pt x="63085" y="62521"/>
                </a:cubicBezTo>
                <a:cubicBezTo>
                  <a:pt x="63270" y="62443"/>
                  <a:pt x="63506" y="62526"/>
                  <a:pt x="63684" y="62470"/>
                </a:cubicBezTo>
                <a:cubicBezTo>
                  <a:pt x="63887" y="62406"/>
                  <a:pt x="64066" y="62294"/>
                  <a:pt x="64251" y="62196"/>
                </a:cubicBezTo>
                <a:cubicBezTo>
                  <a:pt x="64323" y="62156"/>
                  <a:pt x="64355" y="62013"/>
                  <a:pt x="64441" y="61949"/>
                </a:cubicBezTo>
                <a:cubicBezTo>
                  <a:pt x="64684" y="61770"/>
                  <a:pt x="64893" y="61660"/>
                  <a:pt x="65183" y="61887"/>
                </a:cubicBezTo>
                <a:cubicBezTo>
                  <a:pt x="64967" y="62057"/>
                  <a:pt x="64566" y="62350"/>
                  <a:pt x="64435" y="62412"/>
                </a:cubicBezTo>
                <a:cubicBezTo>
                  <a:pt x="64344" y="62458"/>
                  <a:pt x="64283" y="62387"/>
                  <a:pt x="64153" y="62473"/>
                </a:cubicBezTo>
                <a:cubicBezTo>
                  <a:pt x="64078" y="62523"/>
                  <a:pt x="64025" y="62663"/>
                  <a:pt x="63962" y="62721"/>
                </a:cubicBezTo>
                <a:cubicBezTo>
                  <a:pt x="63726" y="62924"/>
                  <a:pt x="63494" y="62938"/>
                  <a:pt x="63317" y="63022"/>
                </a:cubicBezTo>
                <a:cubicBezTo>
                  <a:pt x="63127" y="63112"/>
                  <a:pt x="62922" y="63344"/>
                  <a:pt x="62721" y="63445"/>
                </a:cubicBezTo>
                <a:cubicBezTo>
                  <a:pt x="62299" y="63664"/>
                  <a:pt x="61853" y="63779"/>
                  <a:pt x="61451" y="63992"/>
                </a:cubicBezTo>
                <a:cubicBezTo>
                  <a:pt x="61370" y="64036"/>
                  <a:pt x="61356" y="64171"/>
                  <a:pt x="61300" y="64204"/>
                </a:cubicBezTo>
                <a:cubicBezTo>
                  <a:pt x="61213" y="64254"/>
                  <a:pt x="61133" y="64158"/>
                  <a:pt x="61002" y="64253"/>
                </a:cubicBezTo>
                <a:cubicBezTo>
                  <a:pt x="60888" y="64330"/>
                  <a:pt x="60900" y="64430"/>
                  <a:pt x="60773" y="64488"/>
                </a:cubicBezTo>
                <a:cubicBezTo>
                  <a:pt x="60595" y="64572"/>
                  <a:pt x="60367" y="64546"/>
                  <a:pt x="60190" y="64638"/>
                </a:cubicBezTo>
                <a:cubicBezTo>
                  <a:pt x="60052" y="64713"/>
                  <a:pt x="59920" y="64932"/>
                  <a:pt x="59766" y="65014"/>
                </a:cubicBezTo>
                <a:cubicBezTo>
                  <a:pt x="59558" y="65129"/>
                  <a:pt x="59154" y="65176"/>
                  <a:pt x="58902" y="65317"/>
                </a:cubicBezTo>
                <a:cubicBezTo>
                  <a:pt x="58756" y="65393"/>
                  <a:pt x="58705" y="65514"/>
                  <a:pt x="58577" y="65564"/>
                </a:cubicBezTo>
                <a:cubicBezTo>
                  <a:pt x="58437" y="65619"/>
                  <a:pt x="58309" y="65539"/>
                  <a:pt x="58186" y="65616"/>
                </a:cubicBezTo>
                <a:cubicBezTo>
                  <a:pt x="58060" y="65692"/>
                  <a:pt x="58145" y="65962"/>
                  <a:pt x="57950" y="65907"/>
                </a:cubicBezTo>
                <a:cubicBezTo>
                  <a:pt x="57775" y="65763"/>
                  <a:pt x="57802" y="65775"/>
                  <a:pt x="57681" y="65841"/>
                </a:cubicBezTo>
                <a:cubicBezTo>
                  <a:pt x="57614" y="65877"/>
                  <a:pt x="57564" y="65804"/>
                  <a:pt x="57506" y="65818"/>
                </a:cubicBezTo>
                <a:cubicBezTo>
                  <a:pt x="57006" y="65930"/>
                  <a:pt x="56680" y="66179"/>
                  <a:pt x="56385" y="66326"/>
                </a:cubicBezTo>
                <a:cubicBezTo>
                  <a:pt x="56103" y="66472"/>
                  <a:pt x="56007" y="66372"/>
                  <a:pt x="55830" y="66453"/>
                </a:cubicBezTo>
                <a:cubicBezTo>
                  <a:pt x="55763" y="66483"/>
                  <a:pt x="55771" y="66589"/>
                  <a:pt x="55620" y="66641"/>
                </a:cubicBezTo>
                <a:cubicBezTo>
                  <a:pt x="55299" y="66752"/>
                  <a:pt x="54723" y="66893"/>
                  <a:pt x="54586" y="66909"/>
                </a:cubicBezTo>
                <a:cubicBezTo>
                  <a:pt x="54374" y="66928"/>
                  <a:pt x="54289" y="66812"/>
                  <a:pt x="53995" y="66867"/>
                </a:cubicBezTo>
                <a:cubicBezTo>
                  <a:pt x="53836" y="66898"/>
                  <a:pt x="53838" y="67016"/>
                  <a:pt x="53769" y="67038"/>
                </a:cubicBezTo>
                <a:cubicBezTo>
                  <a:pt x="53667" y="67069"/>
                  <a:pt x="53593" y="66939"/>
                  <a:pt x="53432" y="67014"/>
                </a:cubicBezTo>
                <a:cubicBezTo>
                  <a:pt x="53292" y="67081"/>
                  <a:pt x="53300" y="67235"/>
                  <a:pt x="53129" y="67264"/>
                </a:cubicBezTo>
                <a:cubicBezTo>
                  <a:pt x="52888" y="67308"/>
                  <a:pt x="52612" y="67167"/>
                  <a:pt x="52365" y="67203"/>
                </a:cubicBezTo>
                <a:cubicBezTo>
                  <a:pt x="52248" y="67218"/>
                  <a:pt x="52170" y="67410"/>
                  <a:pt x="52049" y="67438"/>
                </a:cubicBezTo>
                <a:cubicBezTo>
                  <a:pt x="51866" y="67484"/>
                  <a:pt x="51870" y="67332"/>
                  <a:pt x="51788" y="67324"/>
                </a:cubicBezTo>
                <a:cubicBezTo>
                  <a:pt x="51639" y="67312"/>
                  <a:pt x="51448" y="67425"/>
                  <a:pt x="51370" y="67417"/>
                </a:cubicBezTo>
                <a:cubicBezTo>
                  <a:pt x="51123" y="67386"/>
                  <a:pt x="50850" y="67238"/>
                  <a:pt x="50685" y="67238"/>
                </a:cubicBezTo>
                <a:cubicBezTo>
                  <a:pt x="50622" y="67239"/>
                  <a:pt x="50502" y="67380"/>
                  <a:pt x="50350" y="67388"/>
                </a:cubicBezTo>
                <a:cubicBezTo>
                  <a:pt x="50228" y="67391"/>
                  <a:pt x="50195" y="67293"/>
                  <a:pt x="50006" y="67318"/>
                </a:cubicBezTo>
                <a:cubicBezTo>
                  <a:pt x="49812" y="67344"/>
                  <a:pt x="49712" y="67460"/>
                  <a:pt x="49576" y="67453"/>
                </a:cubicBezTo>
                <a:cubicBezTo>
                  <a:pt x="49344" y="67437"/>
                  <a:pt x="49169" y="67214"/>
                  <a:pt x="48891" y="67300"/>
                </a:cubicBezTo>
                <a:cubicBezTo>
                  <a:pt x="48831" y="67449"/>
                  <a:pt x="49133" y="67535"/>
                  <a:pt x="48797" y="67504"/>
                </a:cubicBezTo>
                <a:close/>
                <a:moveTo>
                  <a:pt x="15320" y="25384"/>
                </a:moveTo>
                <a:cubicBezTo>
                  <a:pt x="15412" y="25586"/>
                  <a:pt x="15552" y="25585"/>
                  <a:pt x="15427" y="25770"/>
                </a:cubicBezTo>
                <a:cubicBezTo>
                  <a:pt x="15305" y="25734"/>
                  <a:pt x="15151" y="25465"/>
                  <a:pt x="15320" y="25384"/>
                </a:cubicBezTo>
                <a:close/>
                <a:moveTo>
                  <a:pt x="24960" y="43880"/>
                </a:moveTo>
                <a:cubicBezTo>
                  <a:pt x="25302" y="43747"/>
                  <a:pt x="25223" y="44286"/>
                  <a:pt x="25493" y="44562"/>
                </a:cubicBezTo>
                <a:cubicBezTo>
                  <a:pt x="25197" y="44756"/>
                  <a:pt x="24978" y="44060"/>
                  <a:pt x="24960" y="43880"/>
                </a:cubicBezTo>
                <a:close/>
                <a:moveTo>
                  <a:pt x="14608" y="22885"/>
                </a:moveTo>
                <a:cubicBezTo>
                  <a:pt x="14505" y="22650"/>
                  <a:pt x="14267" y="22458"/>
                  <a:pt x="14574" y="22321"/>
                </a:cubicBezTo>
                <a:cubicBezTo>
                  <a:pt x="14807" y="22418"/>
                  <a:pt x="14746" y="22830"/>
                  <a:pt x="14843" y="23065"/>
                </a:cubicBezTo>
                <a:cubicBezTo>
                  <a:pt x="14878" y="23149"/>
                  <a:pt x="14996" y="23130"/>
                  <a:pt x="15015" y="23274"/>
                </a:cubicBezTo>
                <a:cubicBezTo>
                  <a:pt x="15032" y="23394"/>
                  <a:pt x="14940" y="23547"/>
                  <a:pt x="14877" y="23630"/>
                </a:cubicBezTo>
                <a:cubicBezTo>
                  <a:pt x="14663" y="23527"/>
                  <a:pt x="14725" y="23152"/>
                  <a:pt x="14608" y="22885"/>
                </a:cubicBezTo>
                <a:close/>
                <a:moveTo>
                  <a:pt x="23427" y="40746"/>
                </a:moveTo>
                <a:cubicBezTo>
                  <a:pt x="23424" y="40740"/>
                  <a:pt x="23360" y="40775"/>
                  <a:pt x="23335" y="40720"/>
                </a:cubicBezTo>
                <a:cubicBezTo>
                  <a:pt x="23333" y="40716"/>
                  <a:pt x="23403" y="40556"/>
                  <a:pt x="23395" y="40539"/>
                </a:cubicBezTo>
                <a:cubicBezTo>
                  <a:pt x="23306" y="40364"/>
                  <a:pt x="23175" y="40239"/>
                  <a:pt x="23057" y="40049"/>
                </a:cubicBezTo>
                <a:cubicBezTo>
                  <a:pt x="23006" y="39969"/>
                  <a:pt x="23051" y="39892"/>
                  <a:pt x="23024" y="39843"/>
                </a:cubicBezTo>
                <a:cubicBezTo>
                  <a:pt x="23011" y="39818"/>
                  <a:pt x="22871" y="39768"/>
                  <a:pt x="22840" y="39643"/>
                </a:cubicBezTo>
                <a:cubicBezTo>
                  <a:pt x="22814" y="39534"/>
                  <a:pt x="22890" y="39323"/>
                  <a:pt x="22838" y="39198"/>
                </a:cubicBezTo>
                <a:cubicBezTo>
                  <a:pt x="22842" y="39210"/>
                  <a:pt x="22695" y="39067"/>
                  <a:pt x="22655" y="38997"/>
                </a:cubicBezTo>
                <a:cubicBezTo>
                  <a:pt x="22478" y="38697"/>
                  <a:pt x="22315" y="38371"/>
                  <a:pt x="22198" y="38124"/>
                </a:cubicBezTo>
                <a:cubicBezTo>
                  <a:pt x="22051" y="37810"/>
                  <a:pt x="21694" y="37441"/>
                  <a:pt x="22047" y="37090"/>
                </a:cubicBezTo>
                <a:cubicBezTo>
                  <a:pt x="22096" y="37291"/>
                  <a:pt x="22242" y="37206"/>
                  <a:pt x="22291" y="37409"/>
                </a:cubicBezTo>
                <a:cubicBezTo>
                  <a:pt x="22388" y="37535"/>
                  <a:pt x="21996" y="37521"/>
                  <a:pt x="22199" y="37679"/>
                </a:cubicBezTo>
                <a:cubicBezTo>
                  <a:pt x="22555" y="37967"/>
                  <a:pt x="22957" y="38347"/>
                  <a:pt x="23174" y="38946"/>
                </a:cubicBezTo>
                <a:cubicBezTo>
                  <a:pt x="23224" y="39086"/>
                  <a:pt x="23135" y="39257"/>
                  <a:pt x="23175" y="39391"/>
                </a:cubicBezTo>
                <a:cubicBezTo>
                  <a:pt x="23194" y="39456"/>
                  <a:pt x="23304" y="39483"/>
                  <a:pt x="23359" y="39591"/>
                </a:cubicBezTo>
                <a:cubicBezTo>
                  <a:pt x="23431" y="39731"/>
                  <a:pt x="23507" y="39912"/>
                  <a:pt x="23515" y="40029"/>
                </a:cubicBezTo>
                <a:cubicBezTo>
                  <a:pt x="23534" y="40367"/>
                  <a:pt x="23876" y="40660"/>
                  <a:pt x="24038" y="41015"/>
                </a:cubicBezTo>
                <a:cubicBezTo>
                  <a:pt x="24139" y="41238"/>
                  <a:pt x="24392" y="41646"/>
                  <a:pt x="24169" y="41841"/>
                </a:cubicBezTo>
                <a:cubicBezTo>
                  <a:pt x="23761" y="41676"/>
                  <a:pt x="23644" y="41159"/>
                  <a:pt x="23427" y="40746"/>
                </a:cubicBezTo>
                <a:close/>
                <a:moveTo>
                  <a:pt x="14068" y="20890"/>
                </a:moveTo>
                <a:cubicBezTo>
                  <a:pt x="14373" y="21052"/>
                  <a:pt x="14418" y="21493"/>
                  <a:pt x="14506" y="21845"/>
                </a:cubicBezTo>
                <a:cubicBezTo>
                  <a:pt x="14135" y="21927"/>
                  <a:pt x="14024" y="21131"/>
                  <a:pt x="14068" y="20890"/>
                </a:cubicBezTo>
                <a:close/>
                <a:moveTo>
                  <a:pt x="20872" y="35110"/>
                </a:moveTo>
                <a:cubicBezTo>
                  <a:pt x="20842" y="35029"/>
                  <a:pt x="20714" y="34958"/>
                  <a:pt x="20660" y="34849"/>
                </a:cubicBezTo>
                <a:cubicBezTo>
                  <a:pt x="20556" y="34635"/>
                  <a:pt x="20385" y="34379"/>
                  <a:pt x="20274" y="34088"/>
                </a:cubicBezTo>
                <a:cubicBezTo>
                  <a:pt x="20213" y="33925"/>
                  <a:pt x="20227" y="33729"/>
                  <a:pt x="20160" y="33555"/>
                </a:cubicBezTo>
                <a:cubicBezTo>
                  <a:pt x="19986" y="33112"/>
                  <a:pt x="19682" y="32729"/>
                  <a:pt x="19568" y="32382"/>
                </a:cubicBezTo>
                <a:cubicBezTo>
                  <a:pt x="19532" y="32272"/>
                  <a:pt x="19652" y="32104"/>
                  <a:pt x="19636" y="32055"/>
                </a:cubicBezTo>
                <a:cubicBezTo>
                  <a:pt x="19612" y="31984"/>
                  <a:pt x="19423" y="31947"/>
                  <a:pt x="19397" y="31881"/>
                </a:cubicBezTo>
                <a:cubicBezTo>
                  <a:pt x="19347" y="31764"/>
                  <a:pt x="19386" y="31580"/>
                  <a:pt x="19345" y="31467"/>
                </a:cubicBezTo>
                <a:cubicBezTo>
                  <a:pt x="19287" y="31313"/>
                  <a:pt x="19148" y="31225"/>
                  <a:pt x="19078" y="31086"/>
                </a:cubicBezTo>
                <a:cubicBezTo>
                  <a:pt x="18898" y="30726"/>
                  <a:pt x="18863" y="30330"/>
                  <a:pt x="18615" y="29998"/>
                </a:cubicBezTo>
                <a:cubicBezTo>
                  <a:pt x="19019" y="29884"/>
                  <a:pt x="19018" y="30348"/>
                  <a:pt x="19150" y="30611"/>
                </a:cubicBezTo>
                <a:cubicBezTo>
                  <a:pt x="19288" y="30891"/>
                  <a:pt x="19398" y="31274"/>
                  <a:pt x="19555" y="31582"/>
                </a:cubicBezTo>
                <a:cubicBezTo>
                  <a:pt x="19608" y="31686"/>
                  <a:pt x="19726" y="31739"/>
                  <a:pt x="19762" y="31845"/>
                </a:cubicBezTo>
                <a:cubicBezTo>
                  <a:pt x="19805" y="31973"/>
                  <a:pt x="19667" y="32033"/>
                  <a:pt x="19724" y="32232"/>
                </a:cubicBezTo>
                <a:cubicBezTo>
                  <a:pt x="19730" y="32253"/>
                  <a:pt x="19837" y="32423"/>
                  <a:pt x="19903" y="32436"/>
                </a:cubicBezTo>
                <a:cubicBezTo>
                  <a:pt x="20075" y="32467"/>
                  <a:pt x="20511" y="33384"/>
                  <a:pt x="20586" y="33634"/>
                </a:cubicBezTo>
                <a:cubicBezTo>
                  <a:pt x="20653" y="33857"/>
                  <a:pt x="20579" y="34138"/>
                  <a:pt x="20636" y="34345"/>
                </a:cubicBezTo>
                <a:cubicBezTo>
                  <a:pt x="20683" y="34513"/>
                  <a:pt x="20830" y="34689"/>
                  <a:pt x="20905" y="34871"/>
                </a:cubicBezTo>
                <a:cubicBezTo>
                  <a:pt x="20975" y="35040"/>
                  <a:pt x="21163" y="35279"/>
                  <a:pt x="20902" y="35317"/>
                </a:cubicBezTo>
                <a:cubicBezTo>
                  <a:pt x="20644" y="35346"/>
                  <a:pt x="20899" y="35183"/>
                  <a:pt x="20872" y="35110"/>
                </a:cubicBezTo>
                <a:close/>
                <a:moveTo>
                  <a:pt x="13805" y="20145"/>
                </a:moveTo>
                <a:cubicBezTo>
                  <a:pt x="13775" y="20063"/>
                  <a:pt x="13651" y="19965"/>
                  <a:pt x="13606" y="19875"/>
                </a:cubicBezTo>
                <a:cubicBezTo>
                  <a:pt x="13492" y="19641"/>
                  <a:pt x="13427" y="19330"/>
                  <a:pt x="13342" y="19128"/>
                </a:cubicBezTo>
                <a:cubicBezTo>
                  <a:pt x="13296" y="19016"/>
                  <a:pt x="13119" y="18970"/>
                  <a:pt x="13211" y="18834"/>
                </a:cubicBezTo>
                <a:cubicBezTo>
                  <a:pt x="13405" y="18748"/>
                  <a:pt x="13641" y="19284"/>
                  <a:pt x="13694" y="19402"/>
                </a:cubicBezTo>
                <a:cubicBezTo>
                  <a:pt x="13904" y="19881"/>
                  <a:pt x="13948" y="20394"/>
                  <a:pt x="14077" y="20743"/>
                </a:cubicBezTo>
                <a:cubicBezTo>
                  <a:pt x="13562" y="20832"/>
                  <a:pt x="13857" y="20286"/>
                  <a:pt x="13805" y="20145"/>
                </a:cubicBezTo>
                <a:close/>
                <a:moveTo>
                  <a:pt x="12996" y="18197"/>
                </a:moveTo>
                <a:cubicBezTo>
                  <a:pt x="12943" y="18083"/>
                  <a:pt x="12990" y="17997"/>
                  <a:pt x="12936" y="17906"/>
                </a:cubicBezTo>
                <a:cubicBezTo>
                  <a:pt x="12896" y="17839"/>
                  <a:pt x="12792" y="17857"/>
                  <a:pt x="12779" y="17735"/>
                </a:cubicBezTo>
                <a:cubicBezTo>
                  <a:pt x="12776" y="17704"/>
                  <a:pt x="12927" y="17580"/>
                  <a:pt x="12918" y="17547"/>
                </a:cubicBezTo>
                <a:cubicBezTo>
                  <a:pt x="12899" y="17483"/>
                  <a:pt x="12796" y="17491"/>
                  <a:pt x="12762" y="17387"/>
                </a:cubicBezTo>
                <a:cubicBezTo>
                  <a:pt x="12740" y="17320"/>
                  <a:pt x="12791" y="17301"/>
                  <a:pt x="12765" y="17238"/>
                </a:cubicBezTo>
                <a:cubicBezTo>
                  <a:pt x="12715" y="17123"/>
                  <a:pt x="12496" y="17007"/>
                  <a:pt x="12680" y="16783"/>
                </a:cubicBezTo>
                <a:cubicBezTo>
                  <a:pt x="12821" y="16831"/>
                  <a:pt x="12851" y="16943"/>
                  <a:pt x="12852" y="17068"/>
                </a:cubicBezTo>
                <a:cubicBezTo>
                  <a:pt x="12855" y="17195"/>
                  <a:pt x="12817" y="17311"/>
                  <a:pt x="12870" y="17452"/>
                </a:cubicBezTo>
                <a:cubicBezTo>
                  <a:pt x="12874" y="17459"/>
                  <a:pt x="13029" y="17461"/>
                  <a:pt x="13065" y="17535"/>
                </a:cubicBezTo>
                <a:cubicBezTo>
                  <a:pt x="13143" y="17698"/>
                  <a:pt x="13138" y="17962"/>
                  <a:pt x="13207" y="18163"/>
                </a:cubicBezTo>
                <a:cubicBezTo>
                  <a:pt x="13266" y="18332"/>
                  <a:pt x="13585" y="18547"/>
                  <a:pt x="13284" y="18664"/>
                </a:cubicBezTo>
                <a:cubicBezTo>
                  <a:pt x="13273" y="18459"/>
                  <a:pt x="13063" y="18343"/>
                  <a:pt x="12996" y="18197"/>
                </a:cubicBezTo>
                <a:close/>
                <a:moveTo>
                  <a:pt x="30330" y="51866"/>
                </a:moveTo>
                <a:cubicBezTo>
                  <a:pt x="30611" y="51661"/>
                  <a:pt x="30791" y="52209"/>
                  <a:pt x="30595" y="52319"/>
                </a:cubicBezTo>
                <a:cubicBezTo>
                  <a:pt x="30412" y="52276"/>
                  <a:pt x="30368" y="52018"/>
                  <a:pt x="30330" y="51866"/>
                </a:cubicBezTo>
                <a:close/>
                <a:moveTo>
                  <a:pt x="18287" y="28698"/>
                </a:moveTo>
                <a:cubicBezTo>
                  <a:pt x="18389" y="28945"/>
                  <a:pt x="18625" y="29236"/>
                  <a:pt x="18480" y="29406"/>
                </a:cubicBezTo>
                <a:cubicBezTo>
                  <a:pt x="18272" y="29433"/>
                  <a:pt x="18033" y="28829"/>
                  <a:pt x="18287" y="28698"/>
                </a:cubicBezTo>
                <a:close/>
                <a:moveTo>
                  <a:pt x="18571" y="29436"/>
                </a:moveTo>
                <a:cubicBezTo>
                  <a:pt x="18747" y="29486"/>
                  <a:pt x="18695" y="29641"/>
                  <a:pt x="18744" y="29788"/>
                </a:cubicBezTo>
                <a:cubicBezTo>
                  <a:pt x="18479" y="29968"/>
                  <a:pt x="18340" y="29515"/>
                  <a:pt x="18571" y="29436"/>
                </a:cubicBezTo>
                <a:close/>
                <a:moveTo>
                  <a:pt x="17828" y="27754"/>
                </a:moveTo>
                <a:cubicBezTo>
                  <a:pt x="17938" y="27954"/>
                  <a:pt x="18212" y="28089"/>
                  <a:pt x="17933" y="28286"/>
                </a:cubicBezTo>
                <a:cubicBezTo>
                  <a:pt x="17865" y="28099"/>
                  <a:pt x="17640" y="27861"/>
                  <a:pt x="17827" y="27754"/>
                </a:cubicBezTo>
                <a:close/>
                <a:moveTo>
                  <a:pt x="18115" y="28344"/>
                </a:moveTo>
                <a:cubicBezTo>
                  <a:pt x="18256" y="28384"/>
                  <a:pt x="18279" y="28563"/>
                  <a:pt x="18196" y="28669"/>
                </a:cubicBezTo>
                <a:cubicBezTo>
                  <a:pt x="18076" y="28634"/>
                  <a:pt x="17960" y="28426"/>
                  <a:pt x="18114" y="28344"/>
                </a:cubicBezTo>
                <a:close/>
                <a:moveTo>
                  <a:pt x="12094" y="15872"/>
                </a:moveTo>
                <a:cubicBezTo>
                  <a:pt x="12028" y="15779"/>
                  <a:pt x="11982" y="15675"/>
                  <a:pt x="11955" y="15563"/>
                </a:cubicBezTo>
                <a:cubicBezTo>
                  <a:pt x="12022" y="15507"/>
                  <a:pt x="11993" y="15458"/>
                  <a:pt x="12089" y="15398"/>
                </a:cubicBezTo>
                <a:cubicBezTo>
                  <a:pt x="12298" y="15373"/>
                  <a:pt x="12224" y="15596"/>
                  <a:pt x="12273" y="15739"/>
                </a:cubicBezTo>
                <a:lnTo>
                  <a:pt x="12283" y="15764"/>
                </a:lnTo>
                <a:cubicBezTo>
                  <a:pt x="12395" y="16003"/>
                  <a:pt x="12633" y="16216"/>
                  <a:pt x="12563" y="16440"/>
                </a:cubicBezTo>
                <a:cubicBezTo>
                  <a:pt x="12460" y="16282"/>
                  <a:pt x="12242" y="16094"/>
                  <a:pt x="12094" y="15872"/>
                </a:cubicBezTo>
                <a:close/>
                <a:moveTo>
                  <a:pt x="10789" y="13634"/>
                </a:moveTo>
                <a:cubicBezTo>
                  <a:pt x="10922" y="13680"/>
                  <a:pt x="11152" y="13736"/>
                  <a:pt x="10943" y="13947"/>
                </a:cubicBezTo>
                <a:cubicBezTo>
                  <a:pt x="10842" y="13857"/>
                  <a:pt x="10682" y="13774"/>
                  <a:pt x="10789" y="13634"/>
                </a:cubicBezTo>
                <a:close/>
                <a:moveTo>
                  <a:pt x="93018" y="64280"/>
                </a:moveTo>
                <a:cubicBezTo>
                  <a:pt x="92844" y="64231"/>
                  <a:pt x="92758" y="63926"/>
                  <a:pt x="92626" y="63752"/>
                </a:cubicBezTo>
                <a:cubicBezTo>
                  <a:pt x="92872" y="63536"/>
                  <a:pt x="93184" y="64153"/>
                  <a:pt x="93017" y="64280"/>
                </a:cubicBezTo>
                <a:close/>
                <a:moveTo>
                  <a:pt x="62704" y="60724"/>
                </a:moveTo>
                <a:cubicBezTo>
                  <a:pt x="62870" y="60922"/>
                  <a:pt x="62500" y="60924"/>
                  <a:pt x="62390" y="61023"/>
                </a:cubicBezTo>
                <a:cubicBezTo>
                  <a:pt x="62228" y="60824"/>
                  <a:pt x="62594" y="60822"/>
                  <a:pt x="62704" y="60724"/>
                </a:cubicBezTo>
                <a:close/>
                <a:moveTo>
                  <a:pt x="90467" y="59296"/>
                </a:moveTo>
                <a:cubicBezTo>
                  <a:pt x="90411" y="59430"/>
                  <a:pt x="90269" y="59564"/>
                  <a:pt x="90175" y="59697"/>
                </a:cubicBezTo>
                <a:cubicBezTo>
                  <a:pt x="89891" y="59565"/>
                  <a:pt x="90321" y="59165"/>
                  <a:pt x="90467" y="59296"/>
                </a:cubicBezTo>
                <a:close/>
                <a:moveTo>
                  <a:pt x="64552" y="59737"/>
                </a:moveTo>
                <a:cubicBezTo>
                  <a:pt x="64466" y="59798"/>
                  <a:pt x="64392" y="60115"/>
                  <a:pt x="64223" y="59981"/>
                </a:cubicBezTo>
                <a:cubicBezTo>
                  <a:pt x="64265" y="59904"/>
                  <a:pt x="64377" y="59601"/>
                  <a:pt x="64551" y="59737"/>
                </a:cubicBezTo>
                <a:close/>
                <a:moveTo>
                  <a:pt x="65118" y="59523"/>
                </a:moveTo>
                <a:cubicBezTo>
                  <a:pt x="65038" y="59412"/>
                  <a:pt x="65135" y="59360"/>
                  <a:pt x="65140" y="59278"/>
                </a:cubicBezTo>
                <a:cubicBezTo>
                  <a:pt x="65291" y="59329"/>
                  <a:pt x="65551" y="59016"/>
                  <a:pt x="65649" y="59247"/>
                </a:cubicBezTo>
                <a:cubicBezTo>
                  <a:pt x="65367" y="59200"/>
                  <a:pt x="65331" y="59567"/>
                  <a:pt x="65117" y="59523"/>
                </a:cubicBezTo>
                <a:close/>
                <a:moveTo>
                  <a:pt x="66402" y="58692"/>
                </a:moveTo>
                <a:cubicBezTo>
                  <a:pt x="66517" y="58576"/>
                  <a:pt x="66693" y="58356"/>
                  <a:pt x="66814" y="58627"/>
                </a:cubicBezTo>
                <a:cubicBezTo>
                  <a:pt x="66655" y="58729"/>
                  <a:pt x="66512" y="58769"/>
                  <a:pt x="66401" y="58692"/>
                </a:cubicBezTo>
                <a:close/>
                <a:moveTo>
                  <a:pt x="66921" y="58413"/>
                </a:moveTo>
                <a:cubicBezTo>
                  <a:pt x="67041" y="58298"/>
                  <a:pt x="67152" y="58131"/>
                  <a:pt x="67275" y="58380"/>
                </a:cubicBezTo>
                <a:cubicBezTo>
                  <a:pt x="67137" y="58466"/>
                  <a:pt x="67002" y="58541"/>
                  <a:pt x="66921" y="58413"/>
                </a:cubicBezTo>
                <a:close/>
                <a:moveTo>
                  <a:pt x="69381" y="57242"/>
                </a:moveTo>
                <a:lnTo>
                  <a:pt x="69156" y="57363"/>
                </a:lnTo>
                <a:cubicBezTo>
                  <a:pt x="68985" y="57154"/>
                  <a:pt x="69300" y="56985"/>
                  <a:pt x="69381" y="57244"/>
                </a:cubicBezTo>
                <a:close/>
                <a:moveTo>
                  <a:pt x="24581" y="37025"/>
                </a:moveTo>
                <a:cubicBezTo>
                  <a:pt x="24687" y="37057"/>
                  <a:pt x="24757" y="37193"/>
                  <a:pt x="24823" y="37340"/>
                </a:cubicBezTo>
                <a:cubicBezTo>
                  <a:pt x="24511" y="37593"/>
                  <a:pt x="24453" y="37172"/>
                  <a:pt x="24580" y="37025"/>
                </a:cubicBezTo>
                <a:close/>
                <a:moveTo>
                  <a:pt x="85001" y="54924"/>
                </a:moveTo>
                <a:cubicBezTo>
                  <a:pt x="85190" y="54835"/>
                  <a:pt x="85270" y="55048"/>
                  <a:pt x="85147" y="55236"/>
                </a:cubicBezTo>
                <a:cubicBezTo>
                  <a:pt x="84982" y="55179"/>
                  <a:pt x="84989" y="55054"/>
                  <a:pt x="85000" y="54924"/>
                </a:cubicBezTo>
                <a:close/>
                <a:moveTo>
                  <a:pt x="25033" y="38040"/>
                </a:moveTo>
                <a:cubicBezTo>
                  <a:pt x="24968" y="37861"/>
                  <a:pt x="24804" y="37415"/>
                  <a:pt x="25003" y="37392"/>
                </a:cubicBezTo>
                <a:cubicBezTo>
                  <a:pt x="25243" y="37559"/>
                  <a:pt x="25106" y="38044"/>
                  <a:pt x="25368" y="38378"/>
                </a:cubicBezTo>
                <a:cubicBezTo>
                  <a:pt x="25080" y="38612"/>
                  <a:pt x="25027" y="38024"/>
                  <a:pt x="25033" y="38040"/>
                </a:cubicBezTo>
                <a:close/>
                <a:moveTo>
                  <a:pt x="25552" y="38577"/>
                </a:moveTo>
                <a:cubicBezTo>
                  <a:pt x="25692" y="38962"/>
                  <a:pt x="25818" y="39041"/>
                  <a:pt x="25830" y="39390"/>
                </a:cubicBezTo>
                <a:cubicBezTo>
                  <a:pt x="25581" y="39314"/>
                  <a:pt x="25244" y="38775"/>
                  <a:pt x="25552" y="38577"/>
                </a:cubicBezTo>
                <a:close/>
                <a:moveTo>
                  <a:pt x="72610" y="55415"/>
                </a:moveTo>
                <a:lnTo>
                  <a:pt x="72335" y="55549"/>
                </a:lnTo>
                <a:cubicBezTo>
                  <a:pt x="72158" y="55327"/>
                  <a:pt x="72543" y="55138"/>
                  <a:pt x="72610" y="55415"/>
                </a:cubicBezTo>
                <a:close/>
                <a:moveTo>
                  <a:pt x="77017" y="53640"/>
                </a:moveTo>
                <a:cubicBezTo>
                  <a:pt x="77139" y="53616"/>
                  <a:pt x="77149" y="53496"/>
                  <a:pt x="77317" y="53514"/>
                </a:cubicBezTo>
                <a:cubicBezTo>
                  <a:pt x="77418" y="53771"/>
                  <a:pt x="77060" y="53841"/>
                  <a:pt x="77017" y="53640"/>
                </a:cubicBezTo>
                <a:close/>
                <a:moveTo>
                  <a:pt x="82094" y="53801"/>
                </a:moveTo>
                <a:cubicBezTo>
                  <a:pt x="82141" y="53759"/>
                  <a:pt x="82452" y="53718"/>
                  <a:pt x="82335" y="53942"/>
                </a:cubicBezTo>
                <a:cubicBezTo>
                  <a:pt x="82272" y="54084"/>
                  <a:pt x="82036" y="53925"/>
                  <a:pt x="82094" y="53802"/>
                </a:cubicBezTo>
                <a:close/>
                <a:moveTo>
                  <a:pt x="82562" y="53936"/>
                </a:moveTo>
                <a:cubicBezTo>
                  <a:pt x="82674" y="54018"/>
                  <a:pt x="82999" y="53811"/>
                  <a:pt x="82903" y="54116"/>
                </a:cubicBezTo>
                <a:cubicBezTo>
                  <a:pt x="82823" y="54228"/>
                  <a:pt x="82494" y="54090"/>
                  <a:pt x="82562" y="53936"/>
                </a:cubicBezTo>
                <a:close/>
                <a:moveTo>
                  <a:pt x="83798" y="54371"/>
                </a:moveTo>
                <a:cubicBezTo>
                  <a:pt x="83853" y="54330"/>
                  <a:pt x="84170" y="54332"/>
                  <a:pt x="84024" y="54540"/>
                </a:cubicBezTo>
                <a:cubicBezTo>
                  <a:pt x="83944" y="54668"/>
                  <a:pt x="83723" y="54485"/>
                  <a:pt x="83798" y="54371"/>
                </a:cubicBezTo>
                <a:close/>
                <a:moveTo>
                  <a:pt x="85741" y="55411"/>
                </a:moveTo>
                <a:cubicBezTo>
                  <a:pt x="85680" y="55494"/>
                  <a:pt x="85595" y="55395"/>
                  <a:pt x="85515" y="55360"/>
                </a:cubicBezTo>
                <a:cubicBezTo>
                  <a:pt x="85538" y="55080"/>
                  <a:pt x="85918" y="55231"/>
                  <a:pt x="85741" y="55411"/>
                </a:cubicBezTo>
                <a:close/>
                <a:moveTo>
                  <a:pt x="79640" y="53498"/>
                </a:moveTo>
                <a:lnTo>
                  <a:pt x="79378" y="53494"/>
                </a:lnTo>
                <a:cubicBezTo>
                  <a:pt x="79361" y="53176"/>
                  <a:pt x="79608" y="53338"/>
                  <a:pt x="79641" y="53497"/>
                </a:cubicBezTo>
                <a:close/>
                <a:moveTo>
                  <a:pt x="94185" y="64387"/>
                </a:moveTo>
                <a:cubicBezTo>
                  <a:pt x="93982" y="64548"/>
                  <a:pt x="93873" y="64448"/>
                  <a:pt x="93795" y="64253"/>
                </a:cubicBezTo>
                <a:cubicBezTo>
                  <a:pt x="94025" y="64025"/>
                  <a:pt x="94225" y="64257"/>
                  <a:pt x="94185" y="64385"/>
                </a:cubicBezTo>
                <a:close/>
                <a:moveTo>
                  <a:pt x="94063" y="64593"/>
                </a:moveTo>
                <a:cubicBezTo>
                  <a:pt x="94287" y="64494"/>
                  <a:pt x="94296" y="64650"/>
                  <a:pt x="94331" y="64797"/>
                </a:cubicBezTo>
                <a:cubicBezTo>
                  <a:pt x="94142" y="64946"/>
                  <a:pt x="94012" y="64726"/>
                  <a:pt x="94063" y="64593"/>
                </a:cubicBezTo>
                <a:close/>
                <a:moveTo>
                  <a:pt x="92952" y="62062"/>
                </a:moveTo>
                <a:cubicBezTo>
                  <a:pt x="93008" y="62380"/>
                  <a:pt x="93245" y="62398"/>
                  <a:pt x="93371" y="62592"/>
                </a:cubicBezTo>
                <a:cubicBezTo>
                  <a:pt x="93452" y="62717"/>
                  <a:pt x="93568" y="62944"/>
                  <a:pt x="93360" y="63099"/>
                </a:cubicBezTo>
                <a:cubicBezTo>
                  <a:pt x="93067" y="62874"/>
                  <a:pt x="93041" y="62321"/>
                  <a:pt x="92597" y="62149"/>
                </a:cubicBezTo>
                <a:cubicBezTo>
                  <a:pt x="92736" y="62047"/>
                  <a:pt x="92828" y="62111"/>
                  <a:pt x="92952" y="62062"/>
                </a:cubicBezTo>
                <a:close/>
                <a:moveTo>
                  <a:pt x="93725" y="63307"/>
                </a:moveTo>
                <a:cubicBezTo>
                  <a:pt x="93799" y="63444"/>
                  <a:pt x="93875" y="63584"/>
                  <a:pt x="93702" y="63674"/>
                </a:cubicBezTo>
                <a:cubicBezTo>
                  <a:pt x="93653" y="63533"/>
                  <a:pt x="93526" y="63624"/>
                  <a:pt x="93487" y="63447"/>
                </a:cubicBezTo>
                <a:cubicBezTo>
                  <a:pt x="93647" y="63346"/>
                  <a:pt x="93659" y="63463"/>
                  <a:pt x="93725" y="63307"/>
                </a:cubicBezTo>
                <a:close/>
                <a:moveTo>
                  <a:pt x="94504" y="65122"/>
                </a:moveTo>
                <a:cubicBezTo>
                  <a:pt x="94754" y="64975"/>
                  <a:pt x="94800" y="65305"/>
                  <a:pt x="94857" y="65495"/>
                </a:cubicBezTo>
                <a:cubicBezTo>
                  <a:pt x="94893" y="65610"/>
                  <a:pt x="95096" y="65780"/>
                  <a:pt x="94875" y="65832"/>
                </a:cubicBezTo>
                <a:cubicBezTo>
                  <a:pt x="94772" y="65492"/>
                  <a:pt x="94495" y="65399"/>
                  <a:pt x="94504" y="65121"/>
                </a:cubicBezTo>
                <a:close/>
                <a:moveTo>
                  <a:pt x="16081" y="18323"/>
                </a:moveTo>
                <a:cubicBezTo>
                  <a:pt x="16150" y="18497"/>
                  <a:pt x="16130" y="18640"/>
                  <a:pt x="15874" y="18703"/>
                </a:cubicBezTo>
                <a:cubicBezTo>
                  <a:pt x="15823" y="18528"/>
                  <a:pt x="15904" y="18268"/>
                  <a:pt x="16081" y="18323"/>
                </a:cubicBezTo>
                <a:close/>
                <a:moveTo>
                  <a:pt x="90495" y="58802"/>
                </a:moveTo>
                <a:cubicBezTo>
                  <a:pt x="90448" y="58686"/>
                  <a:pt x="90266" y="58553"/>
                  <a:pt x="90450" y="58443"/>
                </a:cubicBezTo>
                <a:cubicBezTo>
                  <a:pt x="90925" y="58609"/>
                  <a:pt x="90943" y="59158"/>
                  <a:pt x="91073" y="59481"/>
                </a:cubicBezTo>
                <a:cubicBezTo>
                  <a:pt x="90703" y="59273"/>
                  <a:pt x="90594" y="59049"/>
                  <a:pt x="90496" y="58802"/>
                </a:cubicBezTo>
                <a:close/>
                <a:moveTo>
                  <a:pt x="19751" y="26027"/>
                </a:moveTo>
                <a:cubicBezTo>
                  <a:pt x="19826" y="26121"/>
                  <a:pt x="20002" y="26701"/>
                  <a:pt x="19847" y="26705"/>
                </a:cubicBezTo>
                <a:cubicBezTo>
                  <a:pt x="19628" y="26616"/>
                  <a:pt x="19553" y="26148"/>
                  <a:pt x="19390" y="25913"/>
                </a:cubicBezTo>
                <a:cubicBezTo>
                  <a:pt x="19519" y="25818"/>
                  <a:pt x="19671" y="25928"/>
                  <a:pt x="19751" y="26027"/>
                </a:cubicBezTo>
                <a:close/>
                <a:moveTo>
                  <a:pt x="87501" y="55923"/>
                </a:moveTo>
                <a:cubicBezTo>
                  <a:pt x="87618" y="55886"/>
                  <a:pt x="87850" y="56038"/>
                  <a:pt x="87734" y="56188"/>
                </a:cubicBezTo>
                <a:cubicBezTo>
                  <a:pt x="87590" y="56221"/>
                  <a:pt x="87463" y="56055"/>
                  <a:pt x="87501" y="55923"/>
                </a:cubicBezTo>
                <a:close/>
                <a:moveTo>
                  <a:pt x="91684" y="60144"/>
                </a:moveTo>
                <a:cubicBezTo>
                  <a:pt x="91822" y="60158"/>
                  <a:pt x="92089" y="60439"/>
                  <a:pt x="91829" y="60562"/>
                </a:cubicBezTo>
                <a:cubicBezTo>
                  <a:pt x="91736" y="60419"/>
                  <a:pt x="91534" y="60270"/>
                  <a:pt x="91684" y="60144"/>
                </a:cubicBezTo>
                <a:close/>
                <a:moveTo>
                  <a:pt x="85418" y="54363"/>
                </a:moveTo>
                <a:cubicBezTo>
                  <a:pt x="85113" y="54871"/>
                  <a:pt x="84912" y="54017"/>
                  <a:pt x="85418" y="54363"/>
                </a:cubicBezTo>
                <a:close/>
                <a:moveTo>
                  <a:pt x="89483" y="57729"/>
                </a:moveTo>
                <a:cubicBezTo>
                  <a:pt x="89441" y="57688"/>
                  <a:pt x="89453" y="57508"/>
                  <a:pt x="89411" y="57466"/>
                </a:cubicBezTo>
                <a:cubicBezTo>
                  <a:pt x="89234" y="57284"/>
                  <a:pt x="88807" y="57239"/>
                  <a:pt x="88897" y="56892"/>
                </a:cubicBezTo>
                <a:cubicBezTo>
                  <a:pt x="89002" y="56858"/>
                  <a:pt x="89040" y="56985"/>
                  <a:pt x="89162" y="57040"/>
                </a:cubicBezTo>
                <a:cubicBezTo>
                  <a:pt x="89240" y="57076"/>
                  <a:pt x="89391" y="57064"/>
                  <a:pt x="89431" y="57100"/>
                </a:cubicBezTo>
                <a:cubicBezTo>
                  <a:pt x="89498" y="57162"/>
                  <a:pt x="89424" y="57362"/>
                  <a:pt x="89501" y="57458"/>
                </a:cubicBezTo>
                <a:cubicBezTo>
                  <a:pt x="89641" y="57626"/>
                  <a:pt x="90194" y="57723"/>
                  <a:pt x="89993" y="58053"/>
                </a:cubicBezTo>
                <a:cubicBezTo>
                  <a:pt x="89833" y="57965"/>
                  <a:pt x="89613" y="57850"/>
                  <a:pt x="89483" y="57729"/>
                </a:cubicBezTo>
                <a:close/>
                <a:moveTo>
                  <a:pt x="14832" y="15545"/>
                </a:moveTo>
                <a:cubicBezTo>
                  <a:pt x="14948" y="15561"/>
                  <a:pt x="15055" y="15736"/>
                  <a:pt x="14904" y="15824"/>
                </a:cubicBezTo>
                <a:cubicBezTo>
                  <a:pt x="14769" y="15804"/>
                  <a:pt x="14754" y="15651"/>
                  <a:pt x="14832" y="15545"/>
                </a:cubicBezTo>
                <a:close/>
                <a:moveTo>
                  <a:pt x="18485" y="23528"/>
                </a:moveTo>
                <a:cubicBezTo>
                  <a:pt x="18688" y="23374"/>
                  <a:pt x="18845" y="23902"/>
                  <a:pt x="18680" y="23942"/>
                </a:cubicBezTo>
                <a:cubicBezTo>
                  <a:pt x="18553" y="23905"/>
                  <a:pt x="18433" y="23649"/>
                  <a:pt x="18485" y="23528"/>
                </a:cubicBezTo>
                <a:close/>
                <a:moveTo>
                  <a:pt x="18735" y="24059"/>
                </a:moveTo>
                <a:cubicBezTo>
                  <a:pt x="18849" y="23980"/>
                  <a:pt x="18843" y="24071"/>
                  <a:pt x="18914" y="24119"/>
                </a:cubicBezTo>
                <a:cubicBezTo>
                  <a:pt x="19194" y="24302"/>
                  <a:pt x="19090" y="24321"/>
                  <a:pt x="19165" y="24649"/>
                </a:cubicBezTo>
                <a:cubicBezTo>
                  <a:pt x="19208" y="24837"/>
                  <a:pt x="19465" y="25055"/>
                  <a:pt x="19267" y="25177"/>
                </a:cubicBezTo>
                <a:cubicBezTo>
                  <a:pt x="19069" y="24882"/>
                  <a:pt x="18800" y="24476"/>
                  <a:pt x="18735" y="24058"/>
                </a:cubicBezTo>
                <a:close/>
                <a:moveTo>
                  <a:pt x="88722" y="56554"/>
                </a:moveTo>
                <a:cubicBezTo>
                  <a:pt x="88813" y="56659"/>
                  <a:pt x="88869" y="56774"/>
                  <a:pt x="88808" y="56903"/>
                </a:cubicBezTo>
                <a:cubicBezTo>
                  <a:pt x="88579" y="56933"/>
                  <a:pt x="88659" y="56697"/>
                  <a:pt x="88722" y="56554"/>
                </a:cubicBezTo>
                <a:close/>
                <a:moveTo>
                  <a:pt x="83686" y="53736"/>
                </a:moveTo>
                <a:cubicBezTo>
                  <a:pt x="83616" y="53708"/>
                  <a:pt x="83545" y="53677"/>
                  <a:pt x="83474" y="53653"/>
                </a:cubicBezTo>
                <a:cubicBezTo>
                  <a:pt x="83521" y="53295"/>
                  <a:pt x="83884" y="53436"/>
                  <a:pt x="83686" y="53736"/>
                </a:cubicBezTo>
                <a:close/>
                <a:moveTo>
                  <a:pt x="16638" y="19216"/>
                </a:moveTo>
                <a:cubicBezTo>
                  <a:pt x="16587" y="19082"/>
                  <a:pt x="16455" y="19011"/>
                  <a:pt x="16413" y="18888"/>
                </a:cubicBezTo>
                <a:cubicBezTo>
                  <a:pt x="16339" y="18661"/>
                  <a:pt x="16403" y="18420"/>
                  <a:pt x="16332" y="18210"/>
                </a:cubicBezTo>
                <a:cubicBezTo>
                  <a:pt x="16281" y="18052"/>
                  <a:pt x="16124" y="17916"/>
                  <a:pt x="16055" y="17764"/>
                </a:cubicBezTo>
                <a:cubicBezTo>
                  <a:pt x="15857" y="17333"/>
                  <a:pt x="15793" y="16754"/>
                  <a:pt x="15690" y="16473"/>
                </a:cubicBezTo>
                <a:cubicBezTo>
                  <a:pt x="15479" y="15884"/>
                  <a:pt x="15137" y="15287"/>
                  <a:pt x="14932" y="14891"/>
                </a:cubicBezTo>
                <a:cubicBezTo>
                  <a:pt x="14867" y="14762"/>
                  <a:pt x="14709" y="14692"/>
                  <a:pt x="14659" y="14589"/>
                </a:cubicBezTo>
                <a:cubicBezTo>
                  <a:pt x="14575" y="14420"/>
                  <a:pt x="14561" y="14250"/>
                  <a:pt x="14488" y="14107"/>
                </a:cubicBezTo>
                <a:cubicBezTo>
                  <a:pt x="14467" y="14064"/>
                  <a:pt x="14440" y="14024"/>
                  <a:pt x="14407" y="13990"/>
                </a:cubicBezTo>
                <a:cubicBezTo>
                  <a:pt x="14347" y="13924"/>
                  <a:pt x="14097" y="13845"/>
                  <a:pt x="14048" y="13759"/>
                </a:cubicBezTo>
                <a:cubicBezTo>
                  <a:pt x="13989" y="13648"/>
                  <a:pt x="14125" y="13405"/>
                  <a:pt x="14036" y="13316"/>
                </a:cubicBezTo>
                <a:cubicBezTo>
                  <a:pt x="14323" y="13426"/>
                  <a:pt x="14624" y="13594"/>
                  <a:pt x="14862" y="13829"/>
                </a:cubicBezTo>
                <a:cubicBezTo>
                  <a:pt x="15087" y="14052"/>
                  <a:pt x="15247" y="14338"/>
                  <a:pt x="15281" y="14670"/>
                </a:cubicBezTo>
                <a:cubicBezTo>
                  <a:pt x="15757" y="14711"/>
                  <a:pt x="15715" y="15022"/>
                  <a:pt x="15841" y="15382"/>
                </a:cubicBezTo>
                <a:cubicBezTo>
                  <a:pt x="15869" y="15467"/>
                  <a:pt x="15953" y="15586"/>
                  <a:pt x="16004" y="15702"/>
                </a:cubicBezTo>
                <a:cubicBezTo>
                  <a:pt x="16055" y="15811"/>
                  <a:pt x="16067" y="15997"/>
                  <a:pt x="16107" y="16067"/>
                </a:cubicBezTo>
                <a:cubicBezTo>
                  <a:pt x="16137" y="16118"/>
                  <a:pt x="16305" y="16149"/>
                  <a:pt x="16313" y="16177"/>
                </a:cubicBezTo>
                <a:cubicBezTo>
                  <a:pt x="16369" y="16373"/>
                  <a:pt x="16233" y="16511"/>
                  <a:pt x="16313" y="16665"/>
                </a:cubicBezTo>
                <a:cubicBezTo>
                  <a:pt x="16388" y="16811"/>
                  <a:pt x="16628" y="16903"/>
                  <a:pt x="16714" y="17044"/>
                </a:cubicBezTo>
                <a:cubicBezTo>
                  <a:pt x="16747" y="17100"/>
                  <a:pt x="16763" y="17293"/>
                  <a:pt x="16809" y="17424"/>
                </a:cubicBezTo>
                <a:cubicBezTo>
                  <a:pt x="16885" y="17638"/>
                  <a:pt x="17062" y="17901"/>
                  <a:pt x="17105" y="18075"/>
                </a:cubicBezTo>
                <a:cubicBezTo>
                  <a:pt x="17137" y="18206"/>
                  <a:pt x="17069" y="18303"/>
                  <a:pt x="17113" y="18428"/>
                </a:cubicBezTo>
                <a:cubicBezTo>
                  <a:pt x="17141" y="18503"/>
                  <a:pt x="17288" y="18639"/>
                  <a:pt x="17338" y="18754"/>
                </a:cubicBezTo>
                <a:cubicBezTo>
                  <a:pt x="17402" y="18901"/>
                  <a:pt x="17379" y="19040"/>
                  <a:pt x="17436" y="19138"/>
                </a:cubicBezTo>
                <a:cubicBezTo>
                  <a:pt x="17521" y="19280"/>
                  <a:pt x="17674" y="19311"/>
                  <a:pt x="17723" y="19434"/>
                </a:cubicBezTo>
                <a:cubicBezTo>
                  <a:pt x="17807" y="19645"/>
                  <a:pt x="17676" y="19934"/>
                  <a:pt x="17869" y="20083"/>
                </a:cubicBezTo>
                <a:cubicBezTo>
                  <a:pt x="17625" y="20221"/>
                  <a:pt x="17368" y="20550"/>
                  <a:pt x="17172" y="20547"/>
                </a:cubicBezTo>
                <a:cubicBezTo>
                  <a:pt x="16991" y="20122"/>
                  <a:pt x="16815" y="19678"/>
                  <a:pt x="16638" y="19216"/>
                </a:cubicBezTo>
                <a:close/>
                <a:moveTo>
                  <a:pt x="37961" y="57975"/>
                </a:moveTo>
                <a:cubicBezTo>
                  <a:pt x="38206" y="58108"/>
                  <a:pt x="38347" y="58278"/>
                  <a:pt x="38463" y="58503"/>
                </a:cubicBezTo>
                <a:cubicBezTo>
                  <a:pt x="38245" y="58784"/>
                  <a:pt x="37768" y="58139"/>
                  <a:pt x="37961" y="57975"/>
                </a:cubicBezTo>
                <a:close/>
                <a:moveTo>
                  <a:pt x="38632" y="58858"/>
                </a:moveTo>
                <a:cubicBezTo>
                  <a:pt x="38770" y="58625"/>
                  <a:pt x="39061" y="58901"/>
                  <a:pt x="38845" y="59061"/>
                </a:cubicBezTo>
                <a:cubicBezTo>
                  <a:pt x="38703" y="58918"/>
                  <a:pt x="38660" y="59043"/>
                  <a:pt x="38632" y="58858"/>
                </a:cubicBezTo>
                <a:close/>
                <a:moveTo>
                  <a:pt x="43833" y="61910"/>
                </a:moveTo>
                <a:cubicBezTo>
                  <a:pt x="44019" y="61978"/>
                  <a:pt x="44011" y="61848"/>
                  <a:pt x="44110" y="62001"/>
                </a:cubicBezTo>
                <a:cubicBezTo>
                  <a:pt x="44077" y="62267"/>
                  <a:pt x="43682" y="62139"/>
                  <a:pt x="43833" y="61910"/>
                </a:cubicBezTo>
                <a:close/>
                <a:moveTo>
                  <a:pt x="74037" y="53567"/>
                </a:moveTo>
                <a:cubicBezTo>
                  <a:pt x="74264" y="53473"/>
                  <a:pt x="74384" y="53670"/>
                  <a:pt x="74646" y="53480"/>
                </a:cubicBezTo>
                <a:cubicBezTo>
                  <a:pt x="74745" y="53918"/>
                  <a:pt x="74184" y="53670"/>
                  <a:pt x="74037" y="53567"/>
                </a:cubicBezTo>
                <a:close/>
                <a:moveTo>
                  <a:pt x="86624" y="55061"/>
                </a:moveTo>
                <a:cubicBezTo>
                  <a:pt x="86557" y="54971"/>
                  <a:pt x="86310" y="55108"/>
                  <a:pt x="86375" y="54910"/>
                </a:cubicBezTo>
                <a:cubicBezTo>
                  <a:pt x="86479" y="54813"/>
                  <a:pt x="86718" y="54861"/>
                  <a:pt x="86624" y="55061"/>
                </a:cubicBezTo>
                <a:close/>
                <a:moveTo>
                  <a:pt x="87579" y="55724"/>
                </a:moveTo>
                <a:cubicBezTo>
                  <a:pt x="87685" y="55487"/>
                  <a:pt x="87986" y="55828"/>
                  <a:pt x="87859" y="55934"/>
                </a:cubicBezTo>
                <a:cubicBezTo>
                  <a:pt x="87742" y="55959"/>
                  <a:pt x="87583" y="55841"/>
                  <a:pt x="87578" y="55724"/>
                </a:cubicBezTo>
                <a:close/>
                <a:moveTo>
                  <a:pt x="25463" y="36930"/>
                </a:moveTo>
                <a:cubicBezTo>
                  <a:pt x="25271" y="37100"/>
                  <a:pt x="25259" y="36747"/>
                  <a:pt x="25160" y="36648"/>
                </a:cubicBezTo>
                <a:cubicBezTo>
                  <a:pt x="25351" y="36477"/>
                  <a:pt x="25365" y="36830"/>
                  <a:pt x="25463" y="36930"/>
                </a:cubicBezTo>
                <a:close/>
                <a:moveTo>
                  <a:pt x="93462" y="61582"/>
                </a:moveTo>
                <a:cubicBezTo>
                  <a:pt x="93526" y="61640"/>
                  <a:pt x="93609" y="61628"/>
                  <a:pt x="93656" y="61752"/>
                </a:cubicBezTo>
                <a:lnTo>
                  <a:pt x="93482" y="61864"/>
                </a:lnTo>
                <a:cubicBezTo>
                  <a:pt x="93389" y="61758"/>
                  <a:pt x="93368" y="61661"/>
                  <a:pt x="93462" y="61582"/>
                </a:cubicBezTo>
                <a:close/>
                <a:moveTo>
                  <a:pt x="77610" y="52239"/>
                </a:moveTo>
                <a:lnTo>
                  <a:pt x="77297" y="52327"/>
                </a:lnTo>
                <a:cubicBezTo>
                  <a:pt x="77012" y="52411"/>
                  <a:pt x="76676" y="52352"/>
                  <a:pt x="76534" y="52406"/>
                </a:cubicBezTo>
                <a:cubicBezTo>
                  <a:pt x="76413" y="52448"/>
                  <a:pt x="76351" y="52626"/>
                  <a:pt x="76240" y="52690"/>
                </a:cubicBezTo>
                <a:cubicBezTo>
                  <a:pt x="76136" y="52749"/>
                  <a:pt x="76083" y="52792"/>
                  <a:pt x="75959" y="52763"/>
                </a:cubicBezTo>
                <a:lnTo>
                  <a:pt x="75905" y="52564"/>
                </a:lnTo>
                <a:cubicBezTo>
                  <a:pt x="76030" y="52584"/>
                  <a:pt x="76003" y="52412"/>
                  <a:pt x="76042" y="52385"/>
                </a:cubicBezTo>
                <a:cubicBezTo>
                  <a:pt x="76198" y="52275"/>
                  <a:pt x="76445" y="52291"/>
                  <a:pt x="76680" y="52234"/>
                </a:cubicBezTo>
                <a:cubicBezTo>
                  <a:pt x="76746" y="52215"/>
                  <a:pt x="76830" y="52131"/>
                  <a:pt x="76841" y="52129"/>
                </a:cubicBezTo>
                <a:cubicBezTo>
                  <a:pt x="76918" y="52112"/>
                  <a:pt x="76934" y="52193"/>
                  <a:pt x="77030" y="52165"/>
                </a:cubicBezTo>
                <a:lnTo>
                  <a:pt x="77574" y="51963"/>
                </a:lnTo>
                <a:cubicBezTo>
                  <a:pt x="77830" y="51888"/>
                  <a:pt x="78053" y="51885"/>
                  <a:pt x="78103" y="52159"/>
                </a:cubicBezTo>
                <a:cubicBezTo>
                  <a:pt x="77937" y="52172"/>
                  <a:pt x="77772" y="52198"/>
                  <a:pt x="77610" y="52239"/>
                </a:cubicBezTo>
                <a:close/>
                <a:moveTo>
                  <a:pt x="78280" y="52142"/>
                </a:moveTo>
                <a:cubicBezTo>
                  <a:pt x="78266" y="51923"/>
                  <a:pt x="78580" y="51880"/>
                  <a:pt x="78685" y="51984"/>
                </a:cubicBezTo>
                <a:cubicBezTo>
                  <a:pt x="78726" y="52296"/>
                  <a:pt x="78420" y="52178"/>
                  <a:pt x="78280" y="52141"/>
                </a:cubicBezTo>
                <a:close/>
                <a:moveTo>
                  <a:pt x="92899" y="59924"/>
                </a:moveTo>
                <a:cubicBezTo>
                  <a:pt x="93109" y="60134"/>
                  <a:pt x="93044" y="60315"/>
                  <a:pt x="93061" y="60501"/>
                </a:cubicBezTo>
                <a:cubicBezTo>
                  <a:pt x="92786" y="60465"/>
                  <a:pt x="92653" y="60146"/>
                  <a:pt x="92899" y="59924"/>
                </a:cubicBezTo>
                <a:close/>
                <a:moveTo>
                  <a:pt x="79751" y="52122"/>
                </a:moveTo>
                <a:lnTo>
                  <a:pt x="79457" y="52114"/>
                </a:lnTo>
                <a:cubicBezTo>
                  <a:pt x="79402" y="51837"/>
                  <a:pt x="79821" y="51841"/>
                  <a:pt x="79751" y="52122"/>
                </a:cubicBezTo>
                <a:close/>
                <a:moveTo>
                  <a:pt x="90821" y="57522"/>
                </a:moveTo>
                <a:cubicBezTo>
                  <a:pt x="90699" y="57485"/>
                  <a:pt x="90563" y="57657"/>
                  <a:pt x="90457" y="57442"/>
                </a:cubicBezTo>
                <a:cubicBezTo>
                  <a:pt x="90570" y="57222"/>
                  <a:pt x="90888" y="57364"/>
                  <a:pt x="90821" y="57522"/>
                </a:cubicBezTo>
                <a:close/>
                <a:moveTo>
                  <a:pt x="33482" y="49883"/>
                </a:moveTo>
                <a:cubicBezTo>
                  <a:pt x="33585" y="50020"/>
                  <a:pt x="33602" y="50138"/>
                  <a:pt x="33434" y="50212"/>
                </a:cubicBezTo>
                <a:cubicBezTo>
                  <a:pt x="33333" y="50074"/>
                  <a:pt x="33315" y="49957"/>
                  <a:pt x="33482" y="49883"/>
                </a:cubicBezTo>
                <a:close/>
                <a:moveTo>
                  <a:pt x="85623" y="53309"/>
                </a:moveTo>
                <a:cubicBezTo>
                  <a:pt x="85448" y="53231"/>
                  <a:pt x="85331" y="53128"/>
                  <a:pt x="85294" y="52993"/>
                </a:cubicBezTo>
                <a:cubicBezTo>
                  <a:pt x="85484" y="52904"/>
                  <a:pt x="85613" y="53137"/>
                  <a:pt x="85795" y="53242"/>
                </a:cubicBezTo>
                <a:cubicBezTo>
                  <a:pt x="85926" y="53313"/>
                  <a:pt x="86308" y="53267"/>
                  <a:pt x="86114" y="53565"/>
                </a:cubicBezTo>
                <a:cubicBezTo>
                  <a:pt x="85832" y="53356"/>
                  <a:pt x="85655" y="53625"/>
                  <a:pt x="85391" y="53503"/>
                </a:cubicBezTo>
                <a:cubicBezTo>
                  <a:pt x="85420" y="53268"/>
                  <a:pt x="85589" y="53542"/>
                  <a:pt x="85623" y="53309"/>
                </a:cubicBezTo>
                <a:close/>
                <a:moveTo>
                  <a:pt x="84897" y="52818"/>
                </a:moveTo>
                <a:cubicBezTo>
                  <a:pt x="85087" y="52651"/>
                  <a:pt x="85303" y="53186"/>
                  <a:pt x="84983" y="53081"/>
                </a:cubicBezTo>
                <a:cubicBezTo>
                  <a:pt x="85171" y="52896"/>
                  <a:pt x="84808" y="52959"/>
                  <a:pt x="84897" y="52816"/>
                </a:cubicBezTo>
                <a:close/>
                <a:moveTo>
                  <a:pt x="39037" y="57709"/>
                </a:moveTo>
                <a:cubicBezTo>
                  <a:pt x="39152" y="57492"/>
                  <a:pt x="39257" y="57786"/>
                  <a:pt x="39373" y="57851"/>
                </a:cubicBezTo>
                <a:cubicBezTo>
                  <a:pt x="39189" y="58060"/>
                  <a:pt x="39121" y="57861"/>
                  <a:pt x="39037" y="57709"/>
                </a:cubicBezTo>
                <a:close/>
                <a:moveTo>
                  <a:pt x="83157" y="52171"/>
                </a:moveTo>
                <a:cubicBezTo>
                  <a:pt x="83132" y="51911"/>
                  <a:pt x="83655" y="51984"/>
                  <a:pt x="83531" y="52220"/>
                </a:cubicBezTo>
                <a:cubicBezTo>
                  <a:pt x="83377" y="52312"/>
                  <a:pt x="83291" y="52257"/>
                  <a:pt x="83155" y="52171"/>
                </a:cubicBezTo>
                <a:close/>
                <a:moveTo>
                  <a:pt x="35014" y="51544"/>
                </a:moveTo>
                <a:cubicBezTo>
                  <a:pt x="35093" y="51609"/>
                  <a:pt x="35185" y="51634"/>
                  <a:pt x="35264" y="51698"/>
                </a:cubicBezTo>
                <a:cubicBezTo>
                  <a:pt x="35122" y="52043"/>
                  <a:pt x="34791" y="51775"/>
                  <a:pt x="35014" y="51544"/>
                </a:cubicBezTo>
                <a:close/>
                <a:moveTo>
                  <a:pt x="82309" y="51729"/>
                </a:moveTo>
                <a:cubicBezTo>
                  <a:pt x="82492" y="51771"/>
                  <a:pt x="82675" y="51814"/>
                  <a:pt x="82855" y="51869"/>
                </a:cubicBezTo>
                <a:cubicBezTo>
                  <a:pt x="82848" y="52089"/>
                  <a:pt x="82207" y="51927"/>
                  <a:pt x="82309" y="51729"/>
                </a:cubicBezTo>
                <a:close/>
                <a:moveTo>
                  <a:pt x="30690" y="43707"/>
                </a:moveTo>
                <a:cubicBezTo>
                  <a:pt x="30515" y="43838"/>
                  <a:pt x="30429" y="43693"/>
                  <a:pt x="30350" y="43524"/>
                </a:cubicBezTo>
                <a:cubicBezTo>
                  <a:pt x="30551" y="43347"/>
                  <a:pt x="30738" y="43555"/>
                  <a:pt x="30689" y="43707"/>
                </a:cubicBezTo>
                <a:close/>
                <a:moveTo>
                  <a:pt x="32541" y="47279"/>
                </a:moveTo>
                <a:cubicBezTo>
                  <a:pt x="32826" y="47163"/>
                  <a:pt x="32842" y="47543"/>
                  <a:pt x="32919" y="47661"/>
                </a:cubicBezTo>
                <a:cubicBezTo>
                  <a:pt x="32592" y="47839"/>
                  <a:pt x="32693" y="47465"/>
                  <a:pt x="32541" y="47278"/>
                </a:cubicBezTo>
                <a:close/>
                <a:moveTo>
                  <a:pt x="30790" y="44170"/>
                </a:moveTo>
                <a:lnTo>
                  <a:pt x="30632" y="43887"/>
                </a:lnTo>
                <a:cubicBezTo>
                  <a:pt x="30769" y="43698"/>
                  <a:pt x="31023" y="44153"/>
                  <a:pt x="30790" y="44170"/>
                </a:cubicBezTo>
                <a:close/>
                <a:moveTo>
                  <a:pt x="79475" y="51148"/>
                </a:moveTo>
                <a:cubicBezTo>
                  <a:pt x="79619" y="51131"/>
                  <a:pt x="79713" y="51170"/>
                  <a:pt x="79723" y="51290"/>
                </a:cubicBezTo>
                <a:cubicBezTo>
                  <a:pt x="79637" y="51312"/>
                  <a:pt x="79600" y="51387"/>
                  <a:pt x="79471" y="51356"/>
                </a:cubicBezTo>
                <a:close/>
                <a:moveTo>
                  <a:pt x="80716" y="51445"/>
                </a:moveTo>
                <a:lnTo>
                  <a:pt x="80467" y="51412"/>
                </a:lnTo>
                <a:cubicBezTo>
                  <a:pt x="80441" y="51141"/>
                  <a:pt x="80794" y="51188"/>
                  <a:pt x="80715" y="51445"/>
                </a:cubicBezTo>
                <a:close/>
                <a:moveTo>
                  <a:pt x="77507" y="51179"/>
                </a:moveTo>
                <a:cubicBezTo>
                  <a:pt x="77525" y="50982"/>
                  <a:pt x="77878" y="51129"/>
                  <a:pt x="77888" y="51141"/>
                </a:cubicBezTo>
                <a:cubicBezTo>
                  <a:pt x="77926" y="51183"/>
                  <a:pt x="77957" y="51062"/>
                  <a:pt x="77945" y="51066"/>
                </a:cubicBezTo>
                <a:cubicBezTo>
                  <a:pt x="78161" y="51014"/>
                  <a:pt x="78228" y="51094"/>
                  <a:pt x="78273" y="51171"/>
                </a:cubicBezTo>
                <a:cubicBezTo>
                  <a:pt x="78304" y="51228"/>
                  <a:pt x="78346" y="51290"/>
                  <a:pt x="78282" y="51310"/>
                </a:cubicBezTo>
                <a:cubicBezTo>
                  <a:pt x="78159" y="51087"/>
                  <a:pt x="77549" y="51518"/>
                  <a:pt x="77506" y="51179"/>
                </a:cubicBezTo>
                <a:close/>
                <a:moveTo>
                  <a:pt x="64188" y="55498"/>
                </a:moveTo>
                <a:cubicBezTo>
                  <a:pt x="64158" y="55603"/>
                  <a:pt x="64024" y="55673"/>
                  <a:pt x="63879" y="55739"/>
                </a:cubicBezTo>
                <a:cubicBezTo>
                  <a:pt x="63745" y="55553"/>
                  <a:pt x="64070" y="55310"/>
                  <a:pt x="64186" y="55498"/>
                </a:cubicBezTo>
                <a:close/>
                <a:moveTo>
                  <a:pt x="65851" y="54371"/>
                </a:moveTo>
                <a:cubicBezTo>
                  <a:pt x="66045" y="54315"/>
                  <a:pt x="66298" y="54028"/>
                  <a:pt x="66453" y="54123"/>
                </a:cubicBezTo>
                <a:cubicBezTo>
                  <a:pt x="66300" y="54253"/>
                  <a:pt x="66026" y="54492"/>
                  <a:pt x="65850" y="54371"/>
                </a:cubicBezTo>
                <a:close/>
                <a:moveTo>
                  <a:pt x="66762" y="53877"/>
                </a:moveTo>
                <a:cubicBezTo>
                  <a:pt x="66918" y="53729"/>
                  <a:pt x="67132" y="53499"/>
                  <a:pt x="67344" y="53720"/>
                </a:cubicBezTo>
                <a:cubicBezTo>
                  <a:pt x="67143" y="53795"/>
                  <a:pt x="66892" y="54068"/>
                  <a:pt x="66761" y="53878"/>
                </a:cubicBezTo>
                <a:close/>
                <a:moveTo>
                  <a:pt x="68913" y="52497"/>
                </a:moveTo>
                <a:cubicBezTo>
                  <a:pt x="69472" y="52992"/>
                  <a:pt x="68304" y="52913"/>
                  <a:pt x="68913" y="52497"/>
                </a:cubicBezTo>
                <a:close/>
                <a:moveTo>
                  <a:pt x="69705" y="52166"/>
                </a:moveTo>
                <a:cubicBezTo>
                  <a:pt x="69746" y="52079"/>
                  <a:pt x="69820" y="52003"/>
                  <a:pt x="69968" y="51954"/>
                </a:cubicBezTo>
                <a:lnTo>
                  <a:pt x="70062" y="52139"/>
                </a:lnTo>
                <a:cubicBezTo>
                  <a:pt x="69939" y="52159"/>
                  <a:pt x="69800" y="52232"/>
                  <a:pt x="69704" y="52166"/>
                </a:cubicBezTo>
                <a:close/>
                <a:moveTo>
                  <a:pt x="71569" y="51104"/>
                </a:moveTo>
                <a:cubicBezTo>
                  <a:pt x="71783" y="50944"/>
                  <a:pt x="72102" y="50727"/>
                  <a:pt x="72273" y="51018"/>
                </a:cubicBezTo>
                <a:cubicBezTo>
                  <a:pt x="71988" y="51057"/>
                  <a:pt x="71825" y="51313"/>
                  <a:pt x="71567" y="51105"/>
                </a:cubicBezTo>
                <a:close/>
                <a:moveTo>
                  <a:pt x="64220" y="55011"/>
                </a:moveTo>
                <a:cubicBezTo>
                  <a:pt x="64054" y="54837"/>
                  <a:pt x="64345" y="54823"/>
                  <a:pt x="64439" y="54739"/>
                </a:cubicBezTo>
                <a:cubicBezTo>
                  <a:pt x="64546" y="54914"/>
                  <a:pt x="64350" y="55061"/>
                  <a:pt x="64220" y="55012"/>
                </a:cubicBezTo>
                <a:close/>
                <a:moveTo>
                  <a:pt x="72608" y="50578"/>
                </a:moveTo>
                <a:cubicBezTo>
                  <a:pt x="72840" y="50518"/>
                  <a:pt x="73183" y="50238"/>
                  <a:pt x="73300" y="50450"/>
                </a:cubicBezTo>
                <a:cubicBezTo>
                  <a:pt x="73184" y="50617"/>
                  <a:pt x="72730" y="50769"/>
                  <a:pt x="72608" y="50578"/>
                </a:cubicBezTo>
                <a:close/>
                <a:moveTo>
                  <a:pt x="73341" y="50360"/>
                </a:moveTo>
                <a:cubicBezTo>
                  <a:pt x="73391" y="50240"/>
                  <a:pt x="73692" y="50104"/>
                  <a:pt x="73757" y="50281"/>
                </a:cubicBezTo>
                <a:cubicBezTo>
                  <a:pt x="73694" y="50426"/>
                  <a:pt x="73463" y="50421"/>
                  <a:pt x="73341" y="50360"/>
                </a:cubicBezTo>
                <a:close/>
                <a:moveTo>
                  <a:pt x="75981" y="49493"/>
                </a:moveTo>
                <a:cubicBezTo>
                  <a:pt x="75995" y="49476"/>
                  <a:pt x="75936" y="49367"/>
                  <a:pt x="75953" y="49358"/>
                </a:cubicBezTo>
                <a:cubicBezTo>
                  <a:pt x="76051" y="49300"/>
                  <a:pt x="76207" y="49329"/>
                  <a:pt x="76310" y="49284"/>
                </a:cubicBezTo>
                <a:cubicBezTo>
                  <a:pt x="76399" y="49616"/>
                  <a:pt x="76105" y="49426"/>
                  <a:pt x="75981" y="49494"/>
                </a:cubicBezTo>
                <a:cubicBezTo>
                  <a:pt x="75956" y="49507"/>
                  <a:pt x="75991" y="49747"/>
                  <a:pt x="75800" y="49675"/>
                </a:cubicBezTo>
                <a:cubicBezTo>
                  <a:pt x="75696" y="49506"/>
                  <a:pt x="75920" y="49566"/>
                  <a:pt x="75980" y="49493"/>
                </a:cubicBezTo>
                <a:close/>
                <a:moveTo>
                  <a:pt x="64948" y="54465"/>
                </a:moveTo>
                <a:cubicBezTo>
                  <a:pt x="64850" y="54267"/>
                  <a:pt x="64933" y="54129"/>
                  <a:pt x="65157" y="54040"/>
                </a:cubicBezTo>
                <a:cubicBezTo>
                  <a:pt x="65272" y="54245"/>
                  <a:pt x="65204" y="54537"/>
                  <a:pt x="64948" y="54465"/>
                </a:cubicBezTo>
                <a:close/>
                <a:moveTo>
                  <a:pt x="81136" y="48997"/>
                </a:moveTo>
                <a:cubicBezTo>
                  <a:pt x="81122" y="49190"/>
                  <a:pt x="80935" y="49171"/>
                  <a:pt x="80749" y="49156"/>
                </a:cubicBezTo>
                <a:cubicBezTo>
                  <a:pt x="80736" y="48938"/>
                  <a:pt x="80928" y="48956"/>
                  <a:pt x="81136" y="48997"/>
                </a:cubicBezTo>
                <a:close/>
                <a:moveTo>
                  <a:pt x="31278" y="39916"/>
                </a:moveTo>
                <a:cubicBezTo>
                  <a:pt x="31558" y="39823"/>
                  <a:pt x="31569" y="40152"/>
                  <a:pt x="31678" y="40359"/>
                </a:cubicBezTo>
                <a:cubicBezTo>
                  <a:pt x="31758" y="40511"/>
                  <a:pt x="32091" y="40689"/>
                  <a:pt x="31773" y="40820"/>
                </a:cubicBezTo>
                <a:cubicBezTo>
                  <a:pt x="31553" y="40462"/>
                  <a:pt x="31293" y="40361"/>
                  <a:pt x="31278" y="39916"/>
                </a:cubicBezTo>
                <a:close/>
                <a:moveTo>
                  <a:pt x="84147" y="49662"/>
                </a:moveTo>
                <a:cubicBezTo>
                  <a:pt x="84263" y="49602"/>
                  <a:pt x="84519" y="49675"/>
                  <a:pt x="84469" y="49843"/>
                </a:cubicBezTo>
                <a:cubicBezTo>
                  <a:pt x="84351" y="49903"/>
                  <a:pt x="84101" y="49831"/>
                  <a:pt x="84147" y="49662"/>
                </a:cubicBezTo>
                <a:close/>
                <a:moveTo>
                  <a:pt x="87687" y="50970"/>
                </a:moveTo>
                <a:cubicBezTo>
                  <a:pt x="88378" y="51534"/>
                  <a:pt x="87198" y="51392"/>
                  <a:pt x="87687" y="50970"/>
                </a:cubicBezTo>
                <a:close/>
                <a:moveTo>
                  <a:pt x="32109" y="41003"/>
                </a:moveTo>
                <a:cubicBezTo>
                  <a:pt x="32288" y="41044"/>
                  <a:pt x="32237" y="41337"/>
                  <a:pt x="32297" y="41488"/>
                </a:cubicBezTo>
                <a:cubicBezTo>
                  <a:pt x="32344" y="41604"/>
                  <a:pt x="32646" y="41717"/>
                  <a:pt x="32423" y="41860"/>
                </a:cubicBezTo>
                <a:cubicBezTo>
                  <a:pt x="32188" y="41646"/>
                  <a:pt x="31862" y="41288"/>
                  <a:pt x="32109" y="41003"/>
                </a:cubicBezTo>
                <a:close/>
                <a:moveTo>
                  <a:pt x="36614" y="48138"/>
                </a:moveTo>
                <a:cubicBezTo>
                  <a:pt x="36734" y="48334"/>
                  <a:pt x="37045" y="48591"/>
                  <a:pt x="37188" y="48845"/>
                </a:cubicBezTo>
                <a:cubicBezTo>
                  <a:pt x="37246" y="48948"/>
                  <a:pt x="37192" y="49012"/>
                  <a:pt x="37259" y="49102"/>
                </a:cubicBezTo>
                <a:cubicBezTo>
                  <a:pt x="37293" y="49149"/>
                  <a:pt x="37450" y="49174"/>
                  <a:pt x="37508" y="49254"/>
                </a:cubicBezTo>
                <a:cubicBezTo>
                  <a:pt x="37668" y="49480"/>
                  <a:pt x="37461" y="49384"/>
                  <a:pt x="37724" y="49351"/>
                </a:cubicBezTo>
                <a:cubicBezTo>
                  <a:pt x="37950" y="49543"/>
                  <a:pt x="37838" y="49817"/>
                  <a:pt x="37864" y="49865"/>
                </a:cubicBezTo>
                <a:cubicBezTo>
                  <a:pt x="37863" y="49860"/>
                  <a:pt x="38009" y="49846"/>
                  <a:pt x="38016" y="49849"/>
                </a:cubicBezTo>
                <a:cubicBezTo>
                  <a:pt x="38059" y="49877"/>
                  <a:pt x="38080" y="49976"/>
                  <a:pt x="38113" y="50016"/>
                </a:cubicBezTo>
                <a:cubicBezTo>
                  <a:pt x="38452" y="50439"/>
                  <a:pt x="38567" y="51145"/>
                  <a:pt x="38914" y="51217"/>
                </a:cubicBezTo>
                <a:cubicBezTo>
                  <a:pt x="38749" y="51296"/>
                  <a:pt x="38829" y="51422"/>
                  <a:pt x="38866" y="51536"/>
                </a:cubicBezTo>
                <a:cubicBezTo>
                  <a:pt x="39049" y="51475"/>
                  <a:pt x="38921" y="51360"/>
                  <a:pt x="39037" y="51287"/>
                </a:cubicBezTo>
                <a:cubicBezTo>
                  <a:pt x="39011" y="51522"/>
                  <a:pt x="39287" y="51609"/>
                  <a:pt x="39358" y="51801"/>
                </a:cubicBezTo>
                <a:cubicBezTo>
                  <a:pt x="39399" y="51916"/>
                  <a:pt x="39281" y="52111"/>
                  <a:pt x="39319" y="52253"/>
                </a:cubicBezTo>
                <a:cubicBezTo>
                  <a:pt x="39336" y="52315"/>
                  <a:pt x="39459" y="52313"/>
                  <a:pt x="39508" y="52415"/>
                </a:cubicBezTo>
                <a:cubicBezTo>
                  <a:pt x="39682" y="52796"/>
                  <a:pt x="40205" y="53459"/>
                  <a:pt x="40405" y="53694"/>
                </a:cubicBezTo>
                <a:cubicBezTo>
                  <a:pt x="40503" y="53819"/>
                  <a:pt x="40575" y="54035"/>
                  <a:pt x="40691" y="54174"/>
                </a:cubicBezTo>
                <a:cubicBezTo>
                  <a:pt x="40851" y="54372"/>
                  <a:pt x="40895" y="54260"/>
                  <a:pt x="40836" y="54458"/>
                </a:cubicBezTo>
                <a:cubicBezTo>
                  <a:pt x="40806" y="54556"/>
                  <a:pt x="41032" y="54894"/>
                  <a:pt x="41114" y="54985"/>
                </a:cubicBezTo>
                <a:cubicBezTo>
                  <a:pt x="41293" y="55194"/>
                  <a:pt x="41547" y="55298"/>
                  <a:pt x="41712" y="55501"/>
                </a:cubicBezTo>
                <a:cubicBezTo>
                  <a:pt x="41764" y="55566"/>
                  <a:pt x="41767" y="55713"/>
                  <a:pt x="41810" y="55787"/>
                </a:cubicBezTo>
                <a:cubicBezTo>
                  <a:pt x="41871" y="55881"/>
                  <a:pt x="42106" y="55866"/>
                  <a:pt x="41922" y="56069"/>
                </a:cubicBezTo>
                <a:cubicBezTo>
                  <a:pt x="41883" y="55971"/>
                  <a:pt x="41747" y="56012"/>
                  <a:pt x="41715" y="55979"/>
                </a:cubicBezTo>
                <a:cubicBezTo>
                  <a:pt x="41635" y="55897"/>
                  <a:pt x="41722" y="55814"/>
                  <a:pt x="41649" y="55728"/>
                </a:cubicBezTo>
                <a:cubicBezTo>
                  <a:pt x="41584" y="55651"/>
                  <a:pt x="41516" y="55698"/>
                  <a:pt x="41447" y="55631"/>
                </a:cubicBezTo>
                <a:cubicBezTo>
                  <a:pt x="41355" y="55543"/>
                  <a:pt x="41319" y="55399"/>
                  <a:pt x="41232" y="55315"/>
                </a:cubicBezTo>
                <a:cubicBezTo>
                  <a:pt x="41162" y="55243"/>
                  <a:pt x="41092" y="55285"/>
                  <a:pt x="41034" y="55207"/>
                </a:cubicBezTo>
                <a:cubicBezTo>
                  <a:pt x="40992" y="55151"/>
                  <a:pt x="41044" y="55098"/>
                  <a:pt x="40977" y="55041"/>
                </a:cubicBezTo>
                <a:cubicBezTo>
                  <a:pt x="40916" y="54987"/>
                  <a:pt x="40759" y="54987"/>
                  <a:pt x="40696" y="54934"/>
                </a:cubicBezTo>
                <a:cubicBezTo>
                  <a:pt x="40636" y="54883"/>
                  <a:pt x="40673" y="54798"/>
                  <a:pt x="40643" y="54764"/>
                </a:cubicBezTo>
                <a:cubicBezTo>
                  <a:pt x="40636" y="54756"/>
                  <a:pt x="40538" y="54743"/>
                  <a:pt x="40486" y="54686"/>
                </a:cubicBezTo>
                <a:cubicBezTo>
                  <a:pt x="40190" y="54351"/>
                  <a:pt x="40044" y="53920"/>
                  <a:pt x="39722" y="53699"/>
                </a:cubicBezTo>
                <a:cubicBezTo>
                  <a:pt x="39652" y="53650"/>
                  <a:pt x="39497" y="53692"/>
                  <a:pt x="39416" y="53627"/>
                </a:cubicBezTo>
                <a:cubicBezTo>
                  <a:pt x="39334" y="53563"/>
                  <a:pt x="39381" y="53421"/>
                  <a:pt x="39301" y="53344"/>
                </a:cubicBezTo>
                <a:cubicBezTo>
                  <a:pt x="39297" y="53339"/>
                  <a:pt x="39169" y="53380"/>
                  <a:pt x="39154" y="53372"/>
                </a:cubicBezTo>
                <a:cubicBezTo>
                  <a:pt x="38940" y="53266"/>
                  <a:pt x="38965" y="52973"/>
                  <a:pt x="38873" y="52832"/>
                </a:cubicBezTo>
                <a:cubicBezTo>
                  <a:pt x="38694" y="52556"/>
                  <a:pt x="38363" y="52344"/>
                  <a:pt x="38227" y="52076"/>
                </a:cubicBezTo>
                <a:cubicBezTo>
                  <a:pt x="38195" y="52010"/>
                  <a:pt x="38232" y="51869"/>
                  <a:pt x="38181" y="51739"/>
                </a:cubicBezTo>
                <a:cubicBezTo>
                  <a:pt x="38146" y="51649"/>
                  <a:pt x="38036" y="51567"/>
                  <a:pt x="38018" y="51472"/>
                </a:cubicBezTo>
                <a:cubicBezTo>
                  <a:pt x="37994" y="51345"/>
                  <a:pt x="38095" y="51233"/>
                  <a:pt x="38034" y="51095"/>
                </a:cubicBezTo>
                <a:cubicBezTo>
                  <a:pt x="37992" y="51002"/>
                  <a:pt x="37839" y="50921"/>
                  <a:pt x="37747" y="50751"/>
                </a:cubicBezTo>
                <a:cubicBezTo>
                  <a:pt x="37712" y="50686"/>
                  <a:pt x="37730" y="50576"/>
                  <a:pt x="37708" y="50551"/>
                </a:cubicBezTo>
                <a:cubicBezTo>
                  <a:pt x="37692" y="50531"/>
                  <a:pt x="37558" y="50521"/>
                  <a:pt x="37492" y="50456"/>
                </a:cubicBezTo>
                <a:cubicBezTo>
                  <a:pt x="37241" y="50203"/>
                  <a:pt x="37193" y="49895"/>
                  <a:pt x="37004" y="49623"/>
                </a:cubicBezTo>
                <a:cubicBezTo>
                  <a:pt x="36934" y="49523"/>
                  <a:pt x="36761" y="49452"/>
                  <a:pt x="36691" y="49360"/>
                </a:cubicBezTo>
                <a:cubicBezTo>
                  <a:pt x="36614" y="49262"/>
                  <a:pt x="36627" y="49120"/>
                  <a:pt x="36554" y="48992"/>
                </a:cubicBezTo>
                <a:cubicBezTo>
                  <a:pt x="36391" y="48704"/>
                  <a:pt x="36082" y="48469"/>
                  <a:pt x="35949" y="48227"/>
                </a:cubicBezTo>
                <a:cubicBezTo>
                  <a:pt x="35844" y="48039"/>
                  <a:pt x="35856" y="47892"/>
                  <a:pt x="35751" y="47746"/>
                </a:cubicBezTo>
                <a:cubicBezTo>
                  <a:pt x="35618" y="47562"/>
                  <a:pt x="35478" y="47592"/>
                  <a:pt x="35466" y="47389"/>
                </a:cubicBezTo>
                <a:cubicBezTo>
                  <a:pt x="35461" y="47316"/>
                  <a:pt x="35475" y="47306"/>
                  <a:pt x="35429" y="47187"/>
                </a:cubicBezTo>
                <a:cubicBezTo>
                  <a:pt x="35409" y="47135"/>
                  <a:pt x="35274" y="47192"/>
                  <a:pt x="35278" y="47200"/>
                </a:cubicBezTo>
                <a:cubicBezTo>
                  <a:pt x="35222" y="47084"/>
                  <a:pt x="35318" y="47021"/>
                  <a:pt x="35301" y="46965"/>
                </a:cubicBezTo>
                <a:cubicBezTo>
                  <a:pt x="35265" y="46850"/>
                  <a:pt x="35136" y="46886"/>
                  <a:pt x="35112" y="46776"/>
                </a:cubicBezTo>
                <a:cubicBezTo>
                  <a:pt x="35098" y="46711"/>
                  <a:pt x="35184" y="46661"/>
                  <a:pt x="35135" y="46540"/>
                </a:cubicBezTo>
                <a:cubicBezTo>
                  <a:pt x="34999" y="46202"/>
                  <a:pt x="34636" y="45611"/>
                  <a:pt x="34499" y="45421"/>
                </a:cubicBezTo>
                <a:cubicBezTo>
                  <a:pt x="34460" y="45367"/>
                  <a:pt x="34518" y="45323"/>
                  <a:pt x="34495" y="45275"/>
                </a:cubicBezTo>
                <a:cubicBezTo>
                  <a:pt x="34459" y="45202"/>
                  <a:pt x="34388" y="45233"/>
                  <a:pt x="34340" y="45140"/>
                </a:cubicBezTo>
                <a:cubicBezTo>
                  <a:pt x="34301" y="45067"/>
                  <a:pt x="34287" y="44898"/>
                  <a:pt x="34273" y="44883"/>
                </a:cubicBezTo>
                <a:cubicBezTo>
                  <a:pt x="34184" y="44790"/>
                  <a:pt x="34004" y="44808"/>
                  <a:pt x="33934" y="44705"/>
                </a:cubicBezTo>
                <a:cubicBezTo>
                  <a:pt x="33827" y="44544"/>
                  <a:pt x="33860" y="44304"/>
                  <a:pt x="33768" y="44132"/>
                </a:cubicBezTo>
                <a:cubicBezTo>
                  <a:pt x="33731" y="44064"/>
                  <a:pt x="33636" y="44127"/>
                  <a:pt x="33585" y="44088"/>
                </a:cubicBezTo>
                <a:cubicBezTo>
                  <a:pt x="33622" y="44116"/>
                  <a:pt x="33443" y="43833"/>
                  <a:pt x="33460" y="43863"/>
                </a:cubicBezTo>
                <a:cubicBezTo>
                  <a:pt x="33394" y="43743"/>
                  <a:pt x="33446" y="43566"/>
                  <a:pt x="33391" y="43459"/>
                </a:cubicBezTo>
                <a:cubicBezTo>
                  <a:pt x="33334" y="43346"/>
                  <a:pt x="32982" y="43047"/>
                  <a:pt x="32958" y="42963"/>
                </a:cubicBezTo>
                <a:cubicBezTo>
                  <a:pt x="32939" y="42904"/>
                  <a:pt x="33056" y="42846"/>
                  <a:pt x="32984" y="42728"/>
                </a:cubicBezTo>
                <a:cubicBezTo>
                  <a:pt x="32979" y="42718"/>
                  <a:pt x="32832" y="42723"/>
                  <a:pt x="32801" y="42682"/>
                </a:cubicBezTo>
                <a:cubicBezTo>
                  <a:pt x="32805" y="42690"/>
                  <a:pt x="32785" y="42501"/>
                  <a:pt x="32736" y="42424"/>
                </a:cubicBezTo>
                <a:cubicBezTo>
                  <a:pt x="32637" y="42271"/>
                  <a:pt x="32426" y="42208"/>
                  <a:pt x="32485" y="41974"/>
                </a:cubicBezTo>
                <a:cubicBezTo>
                  <a:pt x="32604" y="41860"/>
                  <a:pt x="32722" y="42056"/>
                  <a:pt x="32791" y="42099"/>
                </a:cubicBezTo>
                <a:cubicBezTo>
                  <a:pt x="32917" y="42180"/>
                  <a:pt x="32979" y="42217"/>
                  <a:pt x="33068" y="42313"/>
                </a:cubicBezTo>
                <a:cubicBezTo>
                  <a:pt x="33150" y="42401"/>
                  <a:pt x="33104" y="42552"/>
                  <a:pt x="33196" y="42684"/>
                </a:cubicBezTo>
                <a:cubicBezTo>
                  <a:pt x="33248" y="42759"/>
                  <a:pt x="33332" y="42693"/>
                  <a:pt x="33379" y="42729"/>
                </a:cubicBezTo>
                <a:cubicBezTo>
                  <a:pt x="33609" y="42908"/>
                  <a:pt x="33499" y="43162"/>
                  <a:pt x="33541" y="43302"/>
                </a:cubicBezTo>
                <a:cubicBezTo>
                  <a:pt x="33631" y="43595"/>
                  <a:pt x="33934" y="44047"/>
                  <a:pt x="34075" y="44256"/>
                </a:cubicBezTo>
                <a:cubicBezTo>
                  <a:pt x="34133" y="44341"/>
                  <a:pt x="34227" y="44529"/>
                  <a:pt x="34234" y="44536"/>
                </a:cubicBezTo>
                <a:cubicBezTo>
                  <a:pt x="34327" y="44625"/>
                  <a:pt x="34495" y="44602"/>
                  <a:pt x="34573" y="44713"/>
                </a:cubicBezTo>
                <a:cubicBezTo>
                  <a:pt x="34602" y="44755"/>
                  <a:pt x="34555" y="44958"/>
                  <a:pt x="34580" y="45005"/>
                </a:cubicBezTo>
                <a:cubicBezTo>
                  <a:pt x="34671" y="45177"/>
                  <a:pt x="34891" y="45419"/>
                  <a:pt x="35052" y="45698"/>
                </a:cubicBezTo>
                <a:cubicBezTo>
                  <a:pt x="35437" y="46366"/>
                  <a:pt x="35759" y="46957"/>
                  <a:pt x="36215" y="47033"/>
                </a:cubicBezTo>
                <a:cubicBezTo>
                  <a:pt x="36135" y="47150"/>
                  <a:pt x="35919" y="46982"/>
                  <a:pt x="35977" y="47171"/>
                </a:cubicBezTo>
                <a:cubicBezTo>
                  <a:pt x="36386" y="47239"/>
                  <a:pt x="36400" y="47784"/>
                  <a:pt x="36614" y="48138"/>
                </a:cubicBezTo>
                <a:close/>
                <a:moveTo>
                  <a:pt x="28852" y="35079"/>
                </a:moveTo>
                <a:cubicBezTo>
                  <a:pt x="28798" y="34900"/>
                  <a:pt x="28513" y="34653"/>
                  <a:pt x="28705" y="34503"/>
                </a:cubicBezTo>
                <a:cubicBezTo>
                  <a:pt x="28967" y="34555"/>
                  <a:pt x="29127" y="35170"/>
                  <a:pt x="28940" y="35397"/>
                </a:cubicBezTo>
                <a:cubicBezTo>
                  <a:pt x="28754" y="35410"/>
                  <a:pt x="28897" y="35233"/>
                  <a:pt x="28852" y="35079"/>
                </a:cubicBezTo>
                <a:close/>
                <a:moveTo>
                  <a:pt x="29725" y="36293"/>
                </a:moveTo>
                <a:cubicBezTo>
                  <a:pt x="29750" y="36623"/>
                  <a:pt x="30171" y="36792"/>
                  <a:pt x="29722" y="37022"/>
                </a:cubicBezTo>
                <a:cubicBezTo>
                  <a:pt x="29588" y="36742"/>
                  <a:pt x="29294" y="36420"/>
                  <a:pt x="29725" y="36293"/>
                </a:cubicBezTo>
                <a:close/>
                <a:moveTo>
                  <a:pt x="30452" y="38386"/>
                </a:moveTo>
                <a:cubicBezTo>
                  <a:pt x="30417" y="38285"/>
                  <a:pt x="30459" y="38117"/>
                  <a:pt x="30420" y="38038"/>
                </a:cubicBezTo>
                <a:cubicBezTo>
                  <a:pt x="30415" y="38029"/>
                  <a:pt x="30263" y="38038"/>
                  <a:pt x="30238" y="37989"/>
                </a:cubicBezTo>
                <a:cubicBezTo>
                  <a:pt x="30208" y="37932"/>
                  <a:pt x="30250" y="37895"/>
                  <a:pt x="30238" y="37844"/>
                </a:cubicBezTo>
                <a:cubicBezTo>
                  <a:pt x="30338" y="37794"/>
                  <a:pt x="30359" y="37804"/>
                  <a:pt x="30420" y="37892"/>
                </a:cubicBezTo>
                <a:cubicBezTo>
                  <a:pt x="30561" y="38094"/>
                  <a:pt x="30643" y="38408"/>
                  <a:pt x="30818" y="38628"/>
                </a:cubicBezTo>
                <a:cubicBezTo>
                  <a:pt x="30913" y="38748"/>
                  <a:pt x="31062" y="38795"/>
                  <a:pt x="31123" y="38902"/>
                </a:cubicBezTo>
                <a:cubicBezTo>
                  <a:pt x="31157" y="38964"/>
                  <a:pt x="31090" y="39116"/>
                  <a:pt x="31124" y="39194"/>
                </a:cubicBezTo>
                <a:cubicBezTo>
                  <a:pt x="31208" y="39397"/>
                  <a:pt x="31557" y="39672"/>
                  <a:pt x="31217" y="39803"/>
                </a:cubicBezTo>
                <a:cubicBezTo>
                  <a:pt x="31079" y="39340"/>
                  <a:pt x="30606" y="38852"/>
                  <a:pt x="30452" y="38386"/>
                </a:cubicBezTo>
                <a:close/>
                <a:moveTo>
                  <a:pt x="59228" y="56851"/>
                </a:moveTo>
                <a:cubicBezTo>
                  <a:pt x="59274" y="56711"/>
                  <a:pt x="59524" y="56701"/>
                  <a:pt x="59652" y="56739"/>
                </a:cubicBezTo>
                <a:cubicBezTo>
                  <a:pt x="59604" y="56893"/>
                  <a:pt x="59332" y="56965"/>
                  <a:pt x="59228" y="56852"/>
                </a:cubicBezTo>
                <a:close/>
                <a:moveTo>
                  <a:pt x="59964" y="56526"/>
                </a:moveTo>
                <a:cubicBezTo>
                  <a:pt x="59921" y="56429"/>
                  <a:pt x="60317" y="56194"/>
                  <a:pt x="60331" y="56430"/>
                </a:cubicBezTo>
                <a:cubicBezTo>
                  <a:pt x="60374" y="56526"/>
                  <a:pt x="59975" y="56764"/>
                  <a:pt x="59964" y="56526"/>
                </a:cubicBezTo>
                <a:close/>
                <a:moveTo>
                  <a:pt x="62640" y="55295"/>
                </a:moveTo>
                <a:cubicBezTo>
                  <a:pt x="62473" y="55378"/>
                  <a:pt x="62307" y="55560"/>
                  <a:pt x="62158" y="55463"/>
                </a:cubicBezTo>
                <a:cubicBezTo>
                  <a:pt x="62193" y="55325"/>
                  <a:pt x="62419" y="55264"/>
                  <a:pt x="62577" y="55172"/>
                </a:cubicBezTo>
                <a:cubicBezTo>
                  <a:pt x="62533" y="55025"/>
                  <a:pt x="62535" y="54866"/>
                  <a:pt x="62588" y="54779"/>
                </a:cubicBezTo>
                <a:cubicBezTo>
                  <a:pt x="62639" y="54694"/>
                  <a:pt x="62806" y="54788"/>
                  <a:pt x="62900" y="54694"/>
                </a:cubicBezTo>
                <a:cubicBezTo>
                  <a:pt x="62932" y="54662"/>
                  <a:pt x="62784" y="54332"/>
                  <a:pt x="63029" y="54394"/>
                </a:cubicBezTo>
                <a:cubicBezTo>
                  <a:pt x="63238" y="54824"/>
                  <a:pt x="62655" y="54703"/>
                  <a:pt x="62803" y="55055"/>
                </a:cubicBezTo>
                <a:cubicBezTo>
                  <a:pt x="62987" y="55023"/>
                  <a:pt x="62903" y="54894"/>
                  <a:pt x="63052" y="54848"/>
                </a:cubicBezTo>
                <a:cubicBezTo>
                  <a:pt x="63303" y="55228"/>
                  <a:pt x="62833" y="55200"/>
                  <a:pt x="62640" y="55295"/>
                </a:cubicBezTo>
                <a:close/>
                <a:moveTo>
                  <a:pt x="88651" y="51614"/>
                </a:moveTo>
                <a:cubicBezTo>
                  <a:pt x="88781" y="51581"/>
                  <a:pt x="89006" y="51717"/>
                  <a:pt x="88916" y="51868"/>
                </a:cubicBezTo>
                <a:cubicBezTo>
                  <a:pt x="88789" y="51894"/>
                  <a:pt x="88566" y="51766"/>
                  <a:pt x="88651" y="51616"/>
                </a:cubicBezTo>
                <a:close/>
                <a:moveTo>
                  <a:pt x="89452" y="51978"/>
                </a:moveTo>
                <a:cubicBezTo>
                  <a:pt x="89490" y="52135"/>
                  <a:pt x="89907" y="52252"/>
                  <a:pt x="89745" y="52440"/>
                </a:cubicBezTo>
                <a:cubicBezTo>
                  <a:pt x="89666" y="52569"/>
                  <a:pt x="89520" y="52315"/>
                  <a:pt x="89415" y="52285"/>
                </a:cubicBezTo>
                <a:cubicBezTo>
                  <a:pt x="89606" y="52155"/>
                  <a:pt x="89418" y="52083"/>
                  <a:pt x="89452" y="51978"/>
                </a:cubicBezTo>
                <a:close/>
                <a:moveTo>
                  <a:pt x="89942" y="52413"/>
                </a:moveTo>
                <a:lnTo>
                  <a:pt x="90175" y="52584"/>
                </a:lnTo>
                <a:lnTo>
                  <a:pt x="90051" y="52748"/>
                </a:lnTo>
                <a:cubicBezTo>
                  <a:pt x="89830" y="52662"/>
                  <a:pt x="89934" y="52532"/>
                  <a:pt x="89942" y="52413"/>
                </a:cubicBezTo>
                <a:close/>
                <a:moveTo>
                  <a:pt x="91888" y="54302"/>
                </a:moveTo>
                <a:lnTo>
                  <a:pt x="91523" y="53969"/>
                </a:lnTo>
                <a:cubicBezTo>
                  <a:pt x="91763" y="53585"/>
                  <a:pt x="92105" y="54119"/>
                  <a:pt x="91888" y="54303"/>
                </a:cubicBezTo>
                <a:close/>
                <a:moveTo>
                  <a:pt x="29573" y="36300"/>
                </a:moveTo>
                <a:cubicBezTo>
                  <a:pt x="29383" y="36458"/>
                  <a:pt x="29182" y="35907"/>
                  <a:pt x="29240" y="35820"/>
                </a:cubicBezTo>
                <a:cubicBezTo>
                  <a:pt x="29324" y="36058"/>
                  <a:pt x="29496" y="36042"/>
                  <a:pt x="29573" y="36300"/>
                </a:cubicBezTo>
                <a:close/>
                <a:moveTo>
                  <a:pt x="94757" y="56912"/>
                </a:moveTo>
                <a:cubicBezTo>
                  <a:pt x="94861" y="57087"/>
                  <a:pt x="95125" y="57282"/>
                  <a:pt x="94953" y="57381"/>
                </a:cubicBezTo>
                <a:cubicBezTo>
                  <a:pt x="94608" y="57175"/>
                  <a:pt x="94538" y="56772"/>
                  <a:pt x="94147" y="56599"/>
                </a:cubicBezTo>
                <a:cubicBezTo>
                  <a:pt x="94471" y="56371"/>
                  <a:pt x="94616" y="56667"/>
                  <a:pt x="94757" y="56912"/>
                </a:cubicBezTo>
                <a:close/>
                <a:moveTo>
                  <a:pt x="97330" y="61008"/>
                </a:moveTo>
                <a:lnTo>
                  <a:pt x="97507" y="60902"/>
                </a:lnTo>
                <a:cubicBezTo>
                  <a:pt x="97606" y="61014"/>
                  <a:pt x="98008" y="61582"/>
                  <a:pt x="97870" y="61797"/>
                </a:cubicBezTo>
                <a:cubicBezTo>
                  <a:pt x="97691" y="61597"/>
                  <a:pt x="97358" y="61203"/>
                  <a:pt x="97330" y="61008"/>
                </a:cubicBezTo>
                <a:close/>
                <a:moveTo>
                  <a:pt x="92337" y="54445"/>
                </a:moveTo>
                <a:cubicBezTo>
                  <a:pt x="92267" y="54370"/>
                  <a:pt x="91970" y="54339"/>
                  <a:pt x="92129" y="54149"/>
                </a:cubicBezTo>
                <a:cubicBezTo>
                  <a:pt x="92304" y="54193"/>
                  <a:pt x="92822" y="54591"/>
                  <a:pt x="92691" y="54792"/>
                </a:cubicBezTo>
                <a:cubicBezTo>
                  <a:pt x="92469" y="54800"/>
                  <a:pt x="92455" y="54577"/>
                  <a:pt x="92336" y="54446"/>
                </a:cubicBezTo>
                <a:close/>
                <a:moveTo>
                  <a:pt x="93420" y="55560"/>
                </a:moveTo>
                <a:lnTo>
                  <a:pt x="93573" y="55420"/>
                </a:lnTo>
                <a:cubicBezTo>
                  <a:pt x="93609" y="55660"/>
                  <a:pt x="94184" y="55994"/>
                  <a:pt x="93979" y="56190"/>
                </a:cubicBezTo>
                <a:cubicBezTo>
                  <a:pt x="93698" y="56115"/>
                  <a:pt x="93534" y="55660"/>
                  <a:pt x="93420" y="55561"/>
                </a:cubicBezTo>
                <a:close/>
                <a:moveTo>
                  <a:pt x="95770" y="58246"/>
                </a:moveTo>
                <a:cubicBezTo>
                  <a:pt x="95624" y="58408"/>
                  <a:pt x="95306" y="58093"/>
                  <a:pt x="95374" y="57934"/>
                </a:cubicBezTo>
                <a:cubicBezTo>
                  <a:pt x="95527" y="57938"/>
                  <a:pt x="95796" y="58044"/>
                  <a:pt x="95770" y="58247"/>
                </a:cubicBezTo>
                <a:close/>
                <a:moveTo>
                  <a:pt x="95978" y="58778"/>
                </a:moveTo>
                <a:cubicBezTo>
                  <a:pt x="96051" y="58736"/>
                  <a:pt x="96124" y="58701"/>
                  <a:pt x="96169" y="58814"/>
                </a:cubicBezTo>
                <a:cubicBezTo>
                  <a:pt x="96424" y="58858"/>
                  <a:pt x="96431" y="59164"/>
                  <a:pt x="96556" y="59387"/>
                </a:cubicBezTo>
                <a:cubicBezTo>
                  <a:pt x="96663" y="59571"/>
                  <a:pt x="97070" y="59776"/>
                  <a:pt x="96780" y="59981"/>
                </a:cubicBezTo>
                <a:cubicBezTo>
                  <a:pt x="96503" y="59757"/>
                  <a:pt x="96082" y="59120"/>
                  <a:pt x="95978" y="58779"/>
                </a:cubicBezTo>
                <a:close/>
                <a:moveTo>
                  <a:pt x="96875" y="60002"/>
                </a:moveTo>
                <a:cubicBezTo>
                  <a:pt x="96927" y="60060"/>
                  <a:pt x="96997" y="60051"/>
                  <a:pt x="97065" y="60045"/>
                </a:cubicBezTo>
                <a:cubicBezTo>
                  <a:pt x="97175" y="60366"/>
                  <a:pt x="97346" y="60404"/>
                  <a:pt x="97274" y="60643"/>
                </a:cubicBezTo>
                <a:cubicBezTo>
                  <a:pt x="97097" y="60651"/>
                  <a:pt x="96696" y="60193"/>
                  <a:pt x="96873" y="60002"/>
                </a:cubicBezTo>
                <a:close/>
                <a:moveTo>
                  <a:pt x="61847" y="55543"/>
                </a:moveTo>
                <a:cubicBezTo>
                  <a:pt x="61731" y="55557"/>
                  <a:pt x="61554" y="55783"/>
                  <a:pt x="61480" y="55649"/>
                </a:cubicBezTo>
                <a:cubicBezTo>
                  <a:pt x="61510" y="55532"/>
                  <a:pt x="61760" y="55376"/>
                  <a:pt x="61847" y="55544"/>
                </a:cubicBezTo>
                <a:close/>
                <a:moveTo>
                  <a:pt x="55973" y="57642"/>
                </a:moveTo>
                <a:cubicBezTo>
                  <a:pt x="55855" y="57664"/>
                  <a:pt x="55712" y="57899"/>
                  <a:pt x="55669" y="57664"/>
                </a:cubicBezTo>
                <a:cubicBezTo>
                  <a:pt x="55921" y="57521"/>
                  <a:pt x="56266" y="57406"/>
                  <a:pt x="56716" y="57247"/>
                </a:cubicBezTo>
                <a:cubicBezTo>
                  <a:pt x="56810" y="57626"/>
                  <a:pt x="56239" y="57600"/>
                  <a:pt x="55972" y="57643"/>
                </a:cubicBezTo>
                <a:close/>
                <a:moveTo>
                  <a:pt x="57950" y="56788"/>
                </a:moveTo>
                <a:cubicBezTo>
                  <a:pt x="57804" y="56579"/>
                  <a:pt x="58133" y="56610"/>
                  <a:pt x="58232" y="56524"/>
                </a:cubicBezTo>
                <a:cubicBezTo>
                  <a:pt x="58331" y="56721"/>
                  <a:pt x="58081" y="56860"/>
                  <a:pt x="57949" y="56789"/>
                </a:cubicBezTo>
                <a:close/>
                <a:moveTo>
                  <a:pt x="44606" y="57228"/>
                </a:moveTo>
                <a:cubicBezTo>
                  <a:pt x="44499" y="57244"/>
                  <a:pt x="44404" y="57344"/>
                  <a:pt x="44267" y="57215"/>
                </a:cubicBezTo>
                <a:cubicBezTo>
                  <a:pt x="44352" y="56984"/>
                  <a:pt x="44682" y="56972"/>
                  <a:pt x="44606" y="57228"/>
                </a:cubicBezTo>
                <a:close/>
                <a:moveTo>
                  <a:pt x="44775" y="57232"/>
                </a:moveTo>
                <a:cubicBezTo>
                  <a:pt x="44978" y="57228"/>
                  <a:pt x="45098" y="57356"/>
                  <a:pt x="45393" y="57479"/>
                </a:cubicBezTo>
                <a:cubicBezTo>
                  <a:pt x="45246" y="57832"/>
                  <a:pt x="44727" y="57436"/>
                  <a:pt x="44775" y="57232"/>
                </a:cubicBezTo>
                <a:close/>
                <a:moveTo>
                  <a:pt x="58844" y="55968"/>
                </a:moveTo>
                <a:cubicBezTo>
                  <a:pt x="59005" y="55862"/>
                  <a:pt x="59081" y="56024"/>
                  <a:pt x="59149" y="56209"/>
                </a:cubicBezTo>
                <a:cubicBezTo>
                  <a:pt x="58983" y="56287"/>
                  <a:pt x="58786" y="56147"/>
                  <a:pt x="58844" y="55966"/>
                </a:cubicBezTo>
                <a:close/>
                <a:moveTo>
                  <a:pt x="59261" y="56009"/>
                </a:moveTo>
                <a:cubicBezTo>
                  <a:pt x="59292" y="55841"/>
                  <a:pt x="59483" y="55707"/>
                  <a:pt x="59594" y="56012"/>
                </a:cubicBezTo>
                <a:cubicBezTo>
                  <a:pt x="59460" y="56082"/>
                  <a:pt x="59330" y="56143"/>
                  <a:pt x="59261" y="56009"/>
                </a:cubicBezTo>
                <a:close/>
                <a:moveTo>
                  <a:pt x="43671" y="56491"/>
                </a:moveTo>
                <a:cubicBezTo>
                  <a:pt x="43866" y="56463"/>
                  <a:pt x="44244" y="56668"/>
                  <a:pt x="44051" y="56957"/>
                </a:cubicBezTo>
                <a:cubicBezTo>
                  <a:pt x="43834" y="56784"/>
                  <a:pt x="43467" y="56879"/>
                  <a:pt x="43671" y="56491"/>
                </a:cubicBezTo>
                <a:close/>
                <a:moveTo>
                  <a:pt x="49275" y="58004"/>
                </a:moveTo>
                <a:cubicBezTo>
                  <a:pt x="49256" y="58003"/>
                  <a:pt x="49242" y="57932"/>
                  <a:pt x="49172" y="57929"/>
                </a:cubicBezTo>
                <a:cubicBezTo>
                  <a:pt x="49007" y="57923"/>
                  <a:pt x="48849" y="58001"/>
                  <a:pt x="48682" y="58036"/>
                </a:cubicBezTo>
                <a:cubicBezTo>
                  <a:pt x="48230" y="58119"/>
                  <a:pt x="47659" y="58024"/>
                  <a:pt x="47333" y="57928"/>
                </a:cubicBezTo>
                <a:cubicBezTo>
                  <a:pt x="47268" y="57911"/>
                  <a:pt x="47222" y="57984"/>
                  <a:pt x="47118" y="57959"/>
                </a:cubicBezTo>
                <a:cubicBezTo>
                  <a:pt x="46862" y="57906"/>
                  <a:pt x="46669" y="57729"/>
                  <a:pt x="46507" y="57675"/>
                </a:cubicBezTo>
                <a:cubicBezTo>
                  <a:pt x="46295" y="57606"/>
                  <a:pt x="45983" y="57661"/>
                  <a:pt x="45919" y="57362"/>
                </a:cubicBezTo>
                <a:cubicBezTo>
                  <a:pt x="46279" y="57446"/>
                  <a:pt x="46669" y="57236"/>
                  <a:pt x="46898" y="57560"/>
                </a:cubicBezTo>
                <a:cubicBezTo>
                  <a:pt x="47152" y="57320"/>
                  <a:pt x="47814" y="57313"/>
                  <a:pt x="47905" y="57535"/>
                </a:cubicBezTo>
                <a:cubicBezTo>
                  <a:pt x="47936" y="57613"/>
                  <a:pt x="47928" y="57565"/>
                  <a:pt x="47994" y="57615"/>
                </a:cubicBezTo>
                <a:cubicBezTo>
                  <a:pt x="48269" y="57819"/>
                  <a:pt x="48573" y="57755"/>
                  <a:pt x="48816" y="57699"/>
                </a:cubicBezTo>
                <a:cubicBezTo>
                  <a:pt x="49155" y="57633"/>
                  <a:pt x="49390" y="57743"/>
                  <a:pt x="49713" y="57737"/>
                </a:cubicBezTo>
                <a:cubicBezTo>
                  <a:pt x="49725" y="57998"/>
                  <a:pt x="49282" y="58014"/>
                  <a:pt x="49275" y="58004"/>
                </a:cubicBezTo>
                <a:close/>
                <a:moveTo>
                  <a:pt x="61253" y="54918"/>
                </a:moveTo>
                <a:cubicBezTo>
                  <a:pt x="61212" y="55066"/>
                  <a:pt x="60952" y="55126"/>
                  <a:pt x="60784" y="55222"/>
                </a:cubicBezTo>
                <a:cubicBezTo>
                  <a:pt x="60657" y="54962"/>
                  <a:pt x="61172" y="54775"/>
                  <a:pt x="61253" y="54916"/>
                </a:cubicBezTo>
                <a:close/>
                <a:moveTo>
                  <a:pt x="42676" y="55799"/>
                </a:moveTo>
                <a:cubicBezTo>
                  <a:pt x="42834" y="55526"/>
                  <a:pt x="43151" y="55819"/>
                  <a:pt x="42876" y="56040"/>
                </a:cubicBezTo>
                <a:cubicBezTo>
                  <a:pt x="42716" y="55993"/>
                  <a:pt x="42771" y="55869"/>
                  <a:pt x="42676" y="55798"/>
                </a:cubicBezTo>
                <a:close/>
                <a:moveTo>
                  <a:pt x="49978" y="57809"/>
                </a:moveTo>
                <a:cubicBezTo>
                  <a:pt x="50146" y="57673"/>
                  <a:pt x="50333" y="57774"/>
                  <a:pt x="50514" y="57729"/>
                </a:cubicBezTo>
                <a:cubicBezTo>
                  <a:pt x="50606" y="57705"/>
                  <a:pt x="50608" y="57631"/>
                  <a:pt x="50723" y="57582"/>
                </a:cubicBezTo>
                <a:cubicBezTo>
                  <a:pt x="50756" y="57568"/>
                  <a:pt x="50927" y="57625"/>
                  <a:pt x="50932" y="57505"/>
                </a:cubicBezTo>
                <a:cubicBezTo>
                  <a:pt x="51197" y="58077"/>
                  <a:pt x="50668" y="57834"/>
                  <a:pt x="50358" y="57942"/>
                </a:cubicBezTo>
                <a:cubicBezTo>
                  <a:pt x="50209" y="57995"/>
                  <a:pt x="50197" y="58163"/>
                  <a:pt x="50089" y="58156"/>
                </a:cubicBezTo>
                <a:cubicBezTo>
                  <a:pt x="50063" y="58023"/>
                  <a:pt x="49933" y="58028"/>
                  <a:pt x="49978" y="57808"/>
                </a:cubicBezTo>
                <a:close/>
                <a:moveTo>
                  <a:pt x="61334" y="54800"/>
                </a:moveTo>
                <a:cubicBezTo>
                  <a:pt x="61156" y="54532"/>
                  <a:pt x="61558" y="54491"/>
                  <a:pt x="61740" y="54363"/>
                </a:cubicBezTo>
                <a:cubicBezTo>
                  <a:pt x="62000" y="54687"/>
                  <a:pt x="61514" y="54781"/>
                  <a:pt x="61334" y="54799"/>
                </a:cubicBezTo>
                <a:close/>
                <a:moveTo>
                  <a:pt x="55358" y="57043"/>
                </a:moveTo>
                <a:cubicBezTo>
                  <a:pt x="55429" y="57269"/>
                  <a:pt x="55213" y="57301"/>
                  <a:pt x="55036" y="57350"/>
                </a:cubicBezTo>
                <a:cubicBezTo>
                  <a:pt x="54909" y="57033"/>
                  <a:pt x="55185" y="57020"/>
                  <a:pt x="55358" y="57041"/>
                </a:cubicBezTo>
                <a:close/>
                <a:moveTo>
                  <a:pt x="57012" y="56337"/>
                </a:moveTo>
                <a:cubicBezTo>
                  <a:pt x="56920" y="56504"/>
                  <a:pt x="56978" y="56528"/>
                  <a:pt x="56864" y="56613"/>
                </a:cubicBezTo>
                <a:cubicBezTo>
                  <a:pt x="56784" y="56673"/>
                  <a:pt x="56503" y="56826"/>
                  <a:pt x="56337" y="56870"/>
                </a:cubicBezTo>
                <a:cubicBezTo>
                  <a:pt x="56083" y="56946"/>
                  <a:pt x="55723" y="57007"/>
                  <a:pt x="55714" y="56642"/>
                </a:cubicBezTo>
                <a:cubicBezTo>
                  <a:pt x="55918" y="56599"/>
                  <a:pt x="56096" y="56719"/>
                  <a:pt x="56325" y="56656"/>
                </a:cubicBezTo>
                <a:cubicBezTo>
                  <a:pt x="56599" y="56582"/>
                  <a:pt x="56829" y="56318"/>
                  <a:pt x="57072" y="56167"/>
                </a:cubicBezTo>
                <a:cubicBezTo>
                  <a:pt x="57214" y="56342"/>
                  <a:pt x="56966" y="56421"/>
                  <a:pt x="57012" y="56337"/>
                </a:cubicBezTo>
                <a:close/>
                <a:moveTo>
                  <a:pt x="57182" y="56124"/>
                </a:moveTo>
                <a:cubicBezTo>
                  <a:pt x="57334" y="56003"/>
                  <a:pt x="57389" y="56161"/>
                  <a:pt x="57504" y="56148"/>
                </a:cubicBezTo>
                <a:cubicBezTo>
                  <a:pt x="57620" y="56070"/>
                  <a:pt x="57537" y="55812"/>
                  <a:pt x="57726" y="55914"/>
                </a:cubicBezTo>
                <a:cubicBezTo>
                  <a:pt x="57873" y="56142"/>
                  <a:pt x="57683" y="56196"/>
                  <a:pt x="57714" y="56362"/>
                </a:cubicBezTo>
                <a:cubicBezTo>
                  <a:pt x="57456" y="56318"/>
                  <a:pt x="57469" y="56348"/>
                  <a:pt x="57274" y="56532"/>
                </a:cubicBezTo>
                <a:cubicBezTo>
                  <a:pt x="57216" y="56380"/>
                  <a:pt x="57296" y="56306"/>
                  <a:pt x="57182" y="56124"/>
                </a:cubicBezTo>
                <a:close/>
                <a:moveTo>
                  <a:pt x="62842" y="53637"/>
                </a:moveTo>
                <a:cubicBezTo>
                  <a:pt x="63121" y="53417"/>
                  <a:pt x="63199" y="53774"/>
                  <a:pt x="62970" y="53880"/>
                </a:cubicBezTo>
                <a:close/>
                <a:moveTo>
                  <a:pt x="58242" y="55923"/>
                </a:moveTo>
                <a:cubicBezTo>
                  <a:pt x="58286" y="55829"/>
                  <a:pt x="58418" y="55777"/>
                  <a:pt x="58462" y="55683"/>
                </a:cubicBezTo>
                <a:cubicBezTo>
                  <a:pt x="58571" y="55877"/>
                  <a:pt x="58380" y="56141"/>
                  <a:pt x="58242" y="55923"/>
                </a:cubicBezTo>
                <a:close/>
                <a:moveTo>
                  <a:pt x="63569" y="53250"/>
                </a:moveTo>
                <a:cubicBezTo>
                  <a:pt x="63649" y="53436"/>
                  <a:pt x="63274" y="53817"/>
                  <a:pt x="63122" y="53488"/>
                </a:cubicBezTo>
                <a:cubicBezTo>
                  <a:pt x="63321" y="53454"/>
                  <a:pt x="63510" y="53169"/>
                  <a:pt x="63569" y="53250"/>
                </a:cubicBezTo>
                <a:close/>
                <a:moveTo>
                  <a:pt x="51755" y="57642"/>
                </a:moveTo>
                <a:cubicBezTo>
                  <a:pt x="51678" y="57401"/>
                  <a:pt x="51957" y="57526"/>
                  <a:pt x="52064" y="57466"/>
                </a:cubicBezTo>
                <a:cubicBezTo>
                  <a:pt x="52107" y="57680"/>
                  <a:pt x="51856" y="57751"/>
                  <a:pt x="51755" y="57642"/>
                </a:cubicBezTo>
                <a:close/>
                <a:moveTo>
                  <a:pt x="53571" y="57216"/>
                </a:moveTo>
                <a:cubicBezTo>
                  <a:pt x="53628" y="57090"/>
                  <a:pt x="53853" y="57047"/>
                  <a:pt x="53868" y="57289"/>
                </a:cubicBezTo>
                <a:cubicBezTo>
                  <a:pt x="53792" y="57453"/>
                  <a:pt x="53638" y="57344"/>
                  <a:pt x="53571" y="57215"/>
                </a:cubicBezTo>
                <a:close/>
                <a:moveTo>
                  <a:pt x="25672" y="25599"/>
                </a:moveTo>
                <a:cubicBezTo>
                  <a:pt x="25725" y="25617"/>
                  <a:pt x="25949" y="25803"/>
                  <a:pt x="25812" y="25887"/>
                </a:cubicBezTo>
                <a:cubicBezTo>
                  <a:pt x="25671" y="25908"/>
                  <a:pt x="25488" y="25721"/>
                  <a:pt x="25672" y="25598"/>
                </a:cubicBezTo>
                <a:close/>
                <a:moveTo>
                  <a:pt x="53302" y="57267"/>
                </a:moveTo>
                <a:cubicBezTo>
                  <a:pt x="53109" y="57417"/>
                  <a:pt x="52744" y="57436"/>
                  <a:pt x="52515" y="57544"/>
                </a:cubicBezTo>
                <a:cubicBezTo>
                  <a:pt x="52470" y="57196"/>
                  <a:pt x="53156" y="56918"/>
                  <a:pt x="53302" y="57266"/>
                </a:cubicBezTo>
                <a:close/>
                <a:moveTo>
                  <a:pt x="60094" y="54640"/>
                </a:moveTo>
                <a:cubicBezTo>
                  <a:pt x="60258" y="54715"/>
                  <a:pt x="60166" y="54962"/>
                  <a:pt x="60024" y="55054"/>
                </a:cubicBezTo>
                <a:cubicBezTo>
                  <a:pt x="59836" y="54964"/>
                  <a:pt x="59875" y="54697"/>
                  <a:pt x="60094" y="54639"/>
                </a:cubicBezTo>
                <a:close/>
                <a:moveTo>
                  <a:pt x="65911" y="51753"/>
                </a:moveTo>
                <a:cubicBezTo>
                  <a:pt x="65773" y="51873"/>
                  <a:pt x="65809" y="52211"/>
                  <a:pt x="65517" y="52123"/>
                </a:cubicBezTo>
                <a:cubicBezTo>
                  <a:pt x="65328" y="51813"/>
                  <a:pt x="65974" y="51471"/>
                  <a:pt x="66199" y="51599"/>
                </a:cubicBezTo>
                <a:cubicBezTo>
                  <a:pt x="66169" y="51783"/>
                  <a:pt x="66016" y="51661"/>
                  <a:pt x="65911" y="51752"/>
                </a:cubicBezTo>
                <a:close/>
                <a:moveTo>
                  <a:pt x="26692" y="27668"/>
                </a:moveTo>
                <a:cubicBezTo>
                  <a:pt x="26877" y="27620"/>
                  <a:pt x="27013" y="27706"/>
                  <a:pt x="27111" y="27891"/>
                </a:cubicBezTo>
                <a:cubicBezTo>
                  <a:pt x="26947" y="28060"/>
                  <a:pt x="26972" y="27728"/>
                  <a:pt x="26807" y="27899"/>
                </a:cubicBezTo>
                <a:cubicBezTo>
                  <a:pt x="26824" y="27930"/>
                  <a:pt x="26790" y="27989"/>
                  <a:pt x="26746" y="27929"/>
                </a:cubicBezTo>
                <a:cubicBezTo>
                  <a:pt x="26831" y="27873"/>
                  <a:pt x="26733" y="27761"/>
                  <a:pt x="26692" y="27668"/>
                </a:cubicBezTo>
                <a:close/>
                <a:moveTo>
                  <a:pt x="60673" y="54433"/>
                </a:moveTo>
                <a:cubicBezTo>
                  <a:pt x="60576" y="54278"/>
                  <a:pt x="60648" y="54194"/>
                  <a:pt x="60800" y="54141"/>
                </a:cubicBezTo>
                <a:cubicBezTo>
                  <a:pt x="60833" y="54425"/>
                  <a:pt x="61005" y="54199"/>
                  <a:pt x="61088" y="54305"/>
                </a:cubicBezTo>
                <a:cubicBezTo>
                  <a:pt x="61029" y="54523"/>
                  <a:pt x="60867" y="54229"/>
                  <a:pt x="60673" y="54433"/>
                </a:cubicBezTo>
                <a:close/>
                <a:moveTo>
                  <a:pt x="22907" y="19318"/>
                </a:moveTo>
                <a:cubicBezTo>
                  <a:pt x="22447" y="18917"/>
                  <a:pt x="23356" y="18913"/>
                  <a:pt x="22907" y="19318"/>
                </a:cubicBezTo>
                <a:close/>
                <a:moveTo>
                  <a:pt x="67328" y="50761"/>
                </a:moveTo>
                <a:cubicBezTo>
                  <a:pt x="67427" y="50676"/>
                  <a:pt x="67407" y="50551"/>
                  <a:pt x="67560" y="50483"/>
                </a:cubicBezTo>
                <a:lnTo>
                  <a:pt x="67688" y="50727"/>
                </a:lnTo>
                <a:cubicBezTo>
                  <a:pt x="67546" y="50813"/>
                  <a:pt x="67407" y="50889"/>
                  <a:pt x="67328" y="50761"/>
                </a:cubicBezTo>
                <a:close/>
                <a:moveTo>
                  <a:pt x="68549" y="50049"/>
                </a:moveTo>
                <a:cubicBezTo>
                  <a:pt x="68383" y="49874"/>
                  <a:pt x="68684" y="49857"/>
                  <a:pt x="68788" y="49770"/>
                </a:cubicBezTo>
                <a:cubicBezTo>
                  <a:pt x="68922" y="50013"/>
                  <a:pt x="68714" y="50012"/>
                  <a:pt x="68549" y="50048"/>
                </a:cubicBezTo>
                <a:close/>
                <a:moveTo>
                  <a:pt x="69096" y="49770"/>
                </a:moveTo>
                <a:cubicBezTo>
                  <a:pt x="69036" y="49522"/>
                  <a:pt x="69458" y="49305"/>
                  <a:pt x="69594" y="49524"/>
                </a:cubicBezTo>
                <a:cubicBezTo>
                  <a:pt x="69454" y="49681"/>
                  <a:pt x="69304" y="49754"/>
                  <a:pt x="69096" y="49770"/>
                </a:cubicBezTo>
                <a:close/>
                <a:moveTo>
                  <a:pt x="33402" y="39489"/>
                </a:moveTo>
                <a:cubicBezTo>
                  <a:pt x="33322" y="39400"/>
                  <a:pt x="33404" y="39326"/>
                  <a:pt x="33339" y="39232"/>
                </a:cubicBezTo>
                <a:cubicBezTo>
                  <a:pt x="33336" y="39229"/>
                  <a:pt x="33199" y="39254"/>
                  <a:pt x="33187" y="39243"/>
                </a:cubicBezTo>
                <a:cubicBezTo>
                  <a:pt x="33143" y="39198"/>
                  <a:pt x="33217" y="39135"/>
                  <a:pt x="33186" y="39097"/>
                </a:cubicBezTo>
                <a:cubicBezTo>
                  <a:pt x="33023" y="38897"/>
                  <a:pt x="32789" y="38735"/>
                  <a:pt x="32730" y="38543"/>
                </a:cubicBezTo>
                <a:cubicBezTo>
                  <a:pt x="32711" y="38482"/>
                  <a:pt x="32705" y="38219"/>
                  <a:pt x="32820" y="38131"/>
                </a:cubicBezTo>
                <a:cubicBezTo>
                  <a:pt x="32986" y="38389"/>
                  <a:pt x="33174" y="38608"/>
                  <a:pt x="33306" y="38887"/>
                </a:cubicBezTo>
                <a:cubicBezTo>
                  <a:pt x="33359" y="38999"/>
                  <a:pt x="33376" y="39176"/>
                  <a:pt x="33430" y="39256"/>
                </a:cubicBezTo>
                <a:cubicBezTo>
                  <a:pt x="33430" y="39256"/>
                  <a:pt x="33572" y="39239"/>
                  <a:pt x="33581" y="39245"/>
                </a:cubicBezTo>
                <a:cubicBezTo>
                  <a:pt x="33641" y="39285"/>
                  <a:pt x="33659" y="39415"/>
                  <a:pt x="33705" y="39470"/>
                </a:cubicBezTo>
                <a:cubicBezTo>
                  <a:pt x="33761" y="39537"/>
                  <a:pt x="34054" y="39637"/>
                  <a:pt x="33798" y="39784"/>
                </a:cubicBezTo>
                <a:cubicBezTo>
                  <a:pt x="33689" y="39688"/>
                  <a:pt x="33517" y="39619"/>
                  <a:pt x="33402" y="39489"/>
                </a:cubicBezTo>
                <a:close/>
                <a:moveTo>
                  <a:pt x="62236" y="53020"/>
                </a:moveTo>
                <a:cubicBezTo>
                  <a:pt x="62550" y="53036"/>
                  <a:pt x="63017" y="52470"/>
                  <a:pt x="63254" y="52794"/>
                </a:cubicBezTo>
                <a:cubicBezTo>
                  <a:pt x="63172" y="52898"/>
                  <a:pt x="62524" y="53091"/>
                  <a:pt x="62396" y="53325"/>
                </a:cubicBezTo>
                <a:close/>
                <a:moveTo>
                  <a:pt x="65075" y="51577"/>
                </a:moveTo>
                <a:cubicBezTo>
                  <a:pt x="65193" y="51429"/>
                  <a:pt x="65465" y="51185"/>
                  <a:pt x="65575" y="51543"/>
                </a:cubicBezTo>
                <a:cubicBezTo>
                  <a:pt x="65412" y="51539"/>
                  <a:pt x="65197" y="51730"/>
                  <a:pt x="65075" y="51577"/>
                </a:cubicBezTo>
                <a:close/>
                <a:moveTo>
                  <a:pt x="59479" y="54318"/>
                </a:moveTo>
                <a:cubicBezTo>
                  <a:pt x="59592" y="54080"/>
                  <a:pt x="59977" y="54021"/>
                  <a:pt x="60085" y="54338"/>
                </a:cubicBezTo>
                <a:cubicBezTo>
                  <a:pt x="59880" y="54340"/>
                  <a:pt x="59601" y="54601"/>
                  <a:pt x="59479" y="54317"/>
                </a:cubicBezTo>
                <a:close/>
                <a:moveTo>
                  <a:pt x="62167" y="53289"/>
                </a:moveTo>
                <a:lnTo>
                  <a:pt x="61890" y="53432"/>
                </a:lnTo>
                <a:cubicBezTo>
                  <a:pt x="61710" y="53213"/>
                  <a:pt x="62092" y="53015"/>
                  <a:pt x="62167" y="53289"/>
                </a:cubicBezTo>
                <a:close/>
                <a:moveTo>
                  <a:pt x="65839" y="50929"/>
                </a:moveTo>
                <a:cubicBezTo>
                  <a:pt x="66120" y="50718"/>
                  <a:pt x="66094" y="50739"/>
                  <a:pt x="66313" y="50832"/>
                </a:cubicBezTo>
                <a:cubicBezTo>
                  <a:pt x="66392" y="50866"/>
                  <a:pt x="66469" y="50846"/>
                  <a:pt x="66527" y="50952"/>
                </a:cubicBezTo>
                <a:cubicBezTo>
                  <a:pt x="66241" y="51148"/>
                  <a:pt x="66030" y="51075"/>
                  <a:pt x="65839" y="50929"/>
                </a:cubicBezTo>
                <a:close/>
                <a:moveTo>
                  <a:pt x="34725" y="41319"/>
                </a:moveTo>
                <a:cubicBezTo>
                  <a:pt x="34862" y="41454"/>
                  <a:pt x="35257" y="41884"/>
                  <a:pt x="35069" y="42080"/>
                </a:cubicBezTo>
                <a:cubicBezTo>
                  <a:pt x="34893" y="41891"/>
                  <a:pt x="34456" y="41567"/>
                  <a:pt x="34725" y="41319"/>
                </a:cubicBezTo>
                <a:close/>
                <a:moveTo>
                  <a:pt x="64723" y="51610"/>
                </a:moveTo>
                <a:lnTo>
                  <a:pt x="64951" y="51487"/>
                </a:lnTo>
                <a:cubicBezTo>
                  <a:pt x="65122" y="51696"/>
                  <a:pt x="64806" y="51867"/>
                  <a:pt x="64723" y="51610"/>
                </a:cubicBezTo>
                <a:close/>
                <a:moveTo>
                  <a:pt x="66656" y="50492"/>
                </a:moveTo>
                <a:cubicBezTo>
                  <a:pt x="66770" y="50346"/>
                  <a:pt x="66908" y="50220"/>
                  <a:pt x="67065" y="50120"/>
                </a:cubicBezTo>
                <a:cubicBezTo>
                  <a:pt x="67296" y="50244"/>
                  <a:pt x="67039" y="50559"/>
                  <a:pt x="66844" y="50704"/>
                </a:cubicBezTo>
                <a:cubicBezTo>
                  <a:pt x="66781" y="50631"/>
                  <a:pt x="66699" y="50633"/>
                  <a:pt x="66656" y="50492"/>
                </a:cubicBezTo>
                <a:close/>
                <a:moveTo>
                  <a:pt x="26775" y="26128"/>
                </a:moveTo>
                <a:cubicBezTo>
                  <a:pt x="26815" y="26325"/>
                  <a:pt x="26965" y="26244"/>
                  <a:pt x="27007" y="26441"/>
                </a:cubicBezTo>
                <a:cubicBezTo>
                  <a:pt x="26832" y="26530"/>
                  <a:pt x="26598" y="26200"/>
                  <a:pt x="26775" y="26128"/>
                </a:cubicBezTo>
                <a:close/>
                <a:moveTo>
                  <a:pt x="28238" y="28758"/>
                </a:moveTo>
                <a:cubicBezTo>
                  <a:pt x="28517" y="28802"/>
                  <a:pt x="28295" y="29293"/>
                  <a:pt x="28078" y="29053"/>
                </a:cubicBezTo>
                <a:cubicBezTo>
                  <a:pt x="28302" y="29003"/>
                  <a:pt x="28067" y="28822"/>
                  <a:pt x="28238" y="28758"/>
                </a:cubicBezTo>
                <a:close/>
                <a:moveTo>
                  <a:pt x="34537" y="40984"/>
                </a:moveTo>
                <a:cubicBezTo>
                  <a:pt x="34659" y="41009"/>
                  <a:pt x="34783" y="41206"/>
                  <a:pt x="34633" y="41296"/>
                </a:cubicBezTo>
                <a:cubicBezTo>
                  <a:pt x="34511" y="41271"/>
                  <a:pt x="34386" y="41074"/>
                  <a:pt x="34537" y="40984"/>
                </a:cubicBezTo>
                <a:close/>
                <a:moveTo>
                  <a:pt x="60639" y="53683"/>
                </a:moveTo>
                <a:cubicBezTo>
                  <a:pt x="60700" y="53601"/>
                  <a:pt x="60644" y="53400"/>
                  <a:pt x="60827" y="53510"/>
                </a:cubicBezTo>
                <a:cubicBezTo>
                  <a:pt x="60887" y="53730"/>
                  <a:pt x="60760" y="53882"/>
                  <a:pt x="60514" y="53974"/>
                </a:cubicBezTo>
                <a:cubicBezTo>
                  <a:pt x="60303" y="53778"/>
                  <a:pt x="60583" y="53759"/>
                  <a:pt x="60639" y="53683"/>
                </a:cubicBezTo>
                <a:close/>
                <a:moveTo>
                  <a:pt x="73580" y="47431"/>
                </a:moveTo>
                <a:cubicBezTo>
                  <a:pt x="73750" y="47332"/>
                  <a:pt x="74081" y="46997"/>
                  <a:pt x="74146" y="47331"/>
                </a:cubicBezTo>
                <a:cubicBezTo>
                  <a:pt x="73991" y="47379"/>
                  <a:pt x="73702" y="47596"/>
                  <a:pt x="73580" y="47431"/>
                </a:cubicBezTo>
                <a:close/>
                <a:moveTo>
                  <a:pt x="67092" y="50028"/>
                </a:moveTo>
                <a:cubicBezTo>
                  <a:pt x="67139" y="49791"/>
                  <a:pt x="67403" y="49895"/>
                  <a:pt x="67509" y="49809"/>
                </a:cubicBezTo>
                <a:cubicBezTo>
                  <a:pt x="67671" y="49677"/>
                  <a:pt x="67647" y="49338"/>
                  <a:pt x="67987" y="49251"/>
                </a:cubicBezTo>
                <a:cubicBezTo>
                  <a:pt x="68206" y="49318"/>
                  <a:pt x="67976" y="49464"/>
                  <a:pt x="68023" y="49621"/>
                </a:cubicBezTo>
                <a:cubicBezTo>
                  <a:pt x="68126" y="49564"/>
                  <a:pt x="68202" y="49587"/>
                  <a:pt x="68267" y="49651"/>
                </a:cubicBezTo>
                <a:cubicBezTo>
                  <a:pt x="68136" y="49962"/>
                  <a:pt x="67094" y="49776"/>
                  <a:pt x="67668" y="50114"/>
                </a:cubicBezTo>
                <a:cubicBezTo>
                  <a:pt x="67454" y="50161"/>
                  <a:pt x="67274" y="50095"/>
                  <a:pt x="67092" y="50028"/>
                </a:cubicBezTo>
                <a:close/>
                <a:moveTo>
                  <a:pt x="63295" y="52067"/>
                </a:moveTo>
                <a:cubicBezTo>
                  <a:pt x="63300" y="52316"/>
                  <a:pt x="63028" y="52467"/>
                  <a:pt x="62725" y="52605"/>
                </a:cubicBezTo>
                <a:cubicBezTo>
                  <a:pt x="62510" y="52412"/>
                  <a:pt x="62953" y="52456"/>
                  <a:pt x="62849" y="52305"/>
                </a:cubicBezTo>
                <a:cubicBezTo>
                  <a:pt x="62794" y="52147"/>
                  <a:pt x="62615" y="52472"/>
                  <a:pt x="62586" y="52210"/>
                </a:cubicBezTo>
                <a:cubicBezTo>
                  <a:pt x="62909" y="52186"/>
                  <a:pt x="63165" y="51813"/>
                  <a:pt x="63254" y="51854"/>
                </a:cubicBezTo>
                <a:cubicBezTo>
                  <a:pt x="63305" y="51879"/>
                  <a:pt x="63288" y="51756"/>
                  <a:pt x="63278" y="51763"/>
                </a:cubicBezTo>
                <a:cubicBezTo>
                  <a:pt x="63480" y="51616"/>
                  <a:pt x="63651" y="51659"/>
                  <a:pt x="63758" y="51583"/>
                </a:cubicBezTo>
                <a:cubicBezTo>
                  <a:pt x="63946" y="51452"/>
                  <a:pt x="63994" y="51095"/>
                  <a:pt x="64316" y="51125"/>
                </a:cubicBezTo>
                <a:cubicBezTo>
                  <a:pt x="64447" y="51693"/>
                  <a:pt x="63549" y="51642"/>
                  <a:pt x="63440" y="52068"/>
                </a:cubicBezTo>
                <a:cubicBezTo>
                  <a:pt x="63567" y="51953"/>
                  <a:pt x="63655" y="51983"/>
                  <a:pt x="63707" y="52159"/>
                </a:cubicBezTo>
                <a:cubicBezTo>
                  <a:pt x="63527" y="52293"/>
                  <a:pt x="63429" y="52112"/>
                  <a:pt x="63297" y="52067"/>
                </a:cubicBezTo>
                <a:close/>
                <a:moveTo>
                  <a:pt x="77498" y="46262"/>
                </a:moveTo>
                <a:cubicBezTo>
                  <a:pt x="77574" y="46561"/>
                  <a:pt x="77284" y="46387"/>
                  <a:pt x="77169" y="46433"/>
                </a:cubicBezTo>
                <a:cubicBezTo>
                  <a:pt x="77107" y="46459"/>
                  <a:pt x="77104" y="46632"/>
                  <a:pt x="76931" y="46597"/>
                </a:cubicBezTo>
                <a:cubicBezTo>
                  <a:pt x="76968" y="46388"/>
                  <a:pt x="77164" y="46280"/>
                  <a:pt x="77499" y="46262"/>
                </a:cubicBezTo>
                <a:close/>
                <a:moveTo>
                  <a:pt x="30424" y="32882"/>
                </a:moveTo>
                <a:cubicBezTo>
                  <a:pt x="30699" y="32736"/>
                  <a:pt x="30622" y="33129"/>
                  <a:pt x="30664" y="33191"/>
                </a:cubicBezTo>
                <a:cubicBezTo>
                  <a:pt x="30675" y="33207"/>
                  <a:pt x="30812" y="33191"/>
                  <a:pt x="30845" y="33240"/>
                </a:cubicBezTo>
                <a:cubicBezTo>
                  <a:pt x="30890" y="33307"/>
                  <a:pt x="30800" y="33364"/>
                  <a:pt x="30873" y="33442"/>
                </a:cubicBezTo>
                <a:cubicBezTo>
                  <a:pt x="30598" y="33639"/>
                  <a:pt x="30417" y="33040"/>
                  <a:pt x="30426" y="32882"/>
                </a:cubicBezTo>
                <a:close/>
                <a:moveTo>
                  <a:pt x="31435" y="34518"/>
                </a:moveTo>
                <a:lnTo>
                  <a:pt x="31614" y="34857"/>
                </a:lnTo>
                <a:cubicBezTo>
                  <a:pt x="31369" y="35047"/>
                  <a:pt x="31245" y="34615"/>
                  <a:pt x="31436" y="34518"/>
                </a:cubicBezTo>
                <a:close/>
                <a:moveTo>
                  <a:pt x="26039" y="23357"/>
                </a:moveTo>
                <a:cubicBezTo>
                  <a:pt x="26111" y="23510"/>
                  <a:pt x="26220" y="23674"/>
                  <a:pt x="26169" y="23790"/>
                </a:cubicBezTo>
                <a:cubicBezTo>
                  <a:pt x="25873" y="23982"/>
                  <a:pt x="25552" y="23439"/>
                  <a:pt x="26039" y="23357"/>
                </a:cubicBezTo>
                <a:close/>
                <a:moveTo>
                  <a:pt x="32096" y="35615"/>
                </a:moveTo>
                <a:cubicBezTo>
                  <a:pt x="31920" y="35742"/>
                  <a:pt x="31838" y="35597"/>
                  <a:pt x="31764" y="35429"/>
                </a:cubicBezTo>
                <a:cubicBezTo>
                  <a:pt x="31944" y="35329"/>
                  <a:pt x="32161" y="35432"/>
                  <a:pt x="32096" y="35615"/>
                </a:cubicBezTo>
                <a:close/>
                <a:moveTo>
                  <a:pt x="32880" y="36789"/>
                </a:moveTo>
                <a:cubicBezTo>
                  <a:pt x="32795" y="36832"/>
                  <a:pt x="32760" y="36887"/>
                  <a:pt x="32728" y="36943"/>
                </a:cubicBezTo>
                <a:cubicBezTo>
                  <a:pt x="32542" y="36858"/>
                  <a:pt x="32646" y="36634"/>
                  <a:pt x="32394" y="36615"/>
                </a:cubicBezTo>
                <a:cubicBezTo>
                  <a:pt x="32609" y="36516"/>
                  <a:pt x="32749" y="36641"/>
                  <a:pt x="32880" y="36790"/>
                </a:cubicBezTo>
                <a:close/>
                <a:moveTo>
                  <a:pt x="26354" y="24481"/>
                </a:moveTo>
                <a:cubicBezTo>
                  <a:pt x="26525" y="24388"/>
                  <a:pt x="26601" y="24535"/>
                  <a:pt x="26680" y="24677"/>
                </a:cubicBezTo>
                <a:cubicBezTo>
                  <a:pt x="26470" y="24843"/>
                  <a:pt x="26296" y="24629"/>
                  <a:pt x="26354" y="24482"/>
                </a:cubicBezTo>
                <a:close/>
                <a:moveTo>
                  <a:pt x="32940" y="37337"/>
                </a:moveTo>
                <a:lnTo>
                  <a:pt x="32789" y="37056"/>
                </a:lnTo>
                <a:cubicBezTo>
                  <a:pt x="32929" y="36870"/>
                  <a:pt x="33174" y="37324"/>
                  <a:pt x="32940" y="37338"/>
                </a:cubicBezTo>
                <a:close/>
                <a:moveTo>
                  <a:pt x="68262" y="49187"/>
                </a:moveTo>
                <a:cubicBezTo>
                  <a:pt x="68487" y="48966"/>
                  <a:pt x="68679" y="48967"/>
                  <a:pt x="68945" y="48998"/>
                </a:cubicBezTo>
                <a:cubicBezTo>
                  <a:pt x="68709" y="49073"/>
                  <a:pt x="68401" y="49385"/>
                  <a:pt x="68262" y="49188"/>
                </a:cubicBezTo>
                <a:close/>
                <a:moveTo>
                  <a:pt x="64495" y="51185"/>
                </a:moveTo>
                <a:cubicBezTo>
                  <a:pt x="64418" y="50545"/>
                  <a:pt x="65064" y="51217"/>
                  <a:pt x="64495" y="51185"/>
                </a:cubicBezTo>
                <a:close/>
                <a:moveTo>
                  <a:pt x="70879" y="47790"/>
                </a:moveTo>
                <a:cubicBezTo>
                  <a:pt x="70937" y="47645"/>
                  <a:pt x="71240" y="47527"/>
                  <a:pt x="71282" y="47769"/>
                </a:cubicBezTo>
                <a:cubicBezTo>
                  <a:pt x="71109" y="47851"/>
                  <a:pt x="70950" y="47925"/>
                  <a:pt x="70879" y="47791"/>
                </a:cubicBezTo>
                <a:close/>
                <a:moveTo>
                  <a:pt x="72470" y="47155"/>
                </a:moveTo>
                <a:cubicBezTo>
                  <a:pt x="72265" y="47184"/>
                  <a:pt x="71966" y="47474"/>
                  <a:pt x="71901" y="47222"/>
                </a:cubicBezTo>
                <a:cubicBezTo>
                  <a:pt x="72079" y="47026"/>
                  <a:pt x="72870" y="46765"/>
                  <a:pt x="73014" y="46746"/>
                </a:cubicBezTo>
                <a:cubicBezTo>
                  <a:pt x="72929" y="46863"/>
                  <a:pt x="72982" y="47035"/>
                  <a:pt x="72895" y="47150"/>
                </a:cubicBezTo>
                <a:cubicBezTo>
                  <a:pt x="72743" y="47204"/>
                  <a:pt x="72674" y="47125"/>
                  <a:pt x="72470" y="47156"/>
                </a:cubicBezTo>
                <a:close/>
                <a:moveTo>
                  <a:pt x="82946" y="46361"/>
                </a:moveTo>
                <a:cubicBezTo>
                  <a:pt x="82934" y="46088"/>
                  <a:pt x="83640" y="46347"/>
                  <a:pt x="83448" y="46545"/>
                </a:cubicBezTo>
                <a:cubicBezTo>
                  <a:pt x="83234" y="46504"/>
                  <a:pt x="83031" y="46457"/>
                  <a:pt x="82946" y="46361"/>
                </a:cubicBezTo>
                <a:close/>
                <a:moveTo>
                  <a:pt x="65076" y="50480"/>
                </a:moveTo>
                <a:cubicBezTo>
                  <a:pt x="65157" y="50657"/>
                  <a:pt x="65116" y="50792"/>
                  <a:pt x="64919" y="50878"/>
                </a:cubicBezTo>
                <a:cubicBezTo>
                  <a:pt x="64832" y="50700"/>
                  <a:pt x="64836" y="50551"/>
                  <a:pt x="65076" y="50480"/>
                </a:cubicBezTo>
                <a:close/>
                <a:moveTo>
                  <a:pt x="38889" y="47112"/>
                </a:moveTo>
                <a:cubicBezTo>
                  <a:pt x="39018" y="47161"/>
                  <a:pt x="39391" y="47229"/>
                  <a:pt x="39175" y="47462"/>
                </a:cubicBezTo>
                <a:cubicBezTo>
                  <a:pt x="39010" y="47405"/>
                  <a:pt x="38737" y="47360"/>
                  <a:pt x="38889" y="47112"/>
                </a:cubicBezTo>
                <a:close/>
                <a:moveTo>
                  <a:pt x="39115" y="47497"/>
                </a:moveTo>
                <a:cubicBezTo>
                  <a:pt x="39300" y="47493"/>
                  <a:pt x="39608" y="47871"/>
                  <a:pt x="39346" y="48028"/>
                </a:cubicBezTo>
                <a:cubicBezTo>
                  <a:pt x="39216" y="47856"/>
                  <a:pt x="38975" y="47706"/>
                  <a:pt x="39115" y="47497"/>
                </a:cubicBezTo>
                <a:close/>
                <a:moveTo>
                  <a:pt x="73688" y="46675"/>
                </a:moveTo>
                <a:cubicBezTo>
                  <a:pt x="73602" y="46732"/>
                  <a:pt x="73126" y="46885"/>
                  <a:pt x="73071" y="46654"/>
                </a:cubicBezTo>
                <a:cubicBezTo>
                  <a:pt x="73239" y="46454"/>
                  <a:pt x="73747" y="46393"/>
                  <a:pt x="74117" y="46264"/>
                </a:cubicBezTo>
                <a:cubicBezTo>
                  <a:pt x="74271" y="46426"/>
                  <a:pt x="73825" y="46581"/>
                  <a:pt x="73688" y="46675"/>
                </a:cubicBezTo>
                <a:close/>
                <a:moveTo>
                  <a:pt x="77636" y="45831"/>
                </a:moveTo>
                <a:cubicBezTo>
                  <a:pt x="77656" y="45816"/>
                  <a:pt x="77597" y="45631"/>
                  <a:pt x="77619" y="45626"/>
                </a:cubicBezTo>
                <a:cubicBezTo>
                  <a:pt x="77731" y="45596"/>
                  <a:pt x="77925" y="45571"/>
                  <a:pt x="77983" y="45733"/>
                </a:cubicBezTo>
                <a:cubicBezTo>
                  <a:pt x="77703" y="45808"/>
                  <a:pt x="77458" y="46146"/>
                  <a:pt x="77198" y="45875"/>
                </a:cubicBezTo>
                <a:cubicBezTo>
                  <a:pt x="77182" y="45600"/>
                  <a:pt x="77495" y="45954"/>
                  <a:pt x="77636" y="45832"/>
                </a:cubicBezTo>
                <a:close/>
                <a:moveTo>
                  <a:pt x="79221" y="45836"/>
                </a:moveTo>
                <a:cubicBezTo>
                  <a:pt x="79149" y="45573"/>
                  <a:pt x="79640" y="45753"/>
                  <a:pt x="79840" y="45709"/>
                </a:cubicBezTo>
                <a:cubicBezTo>
                  <a:pt x="79912" y="45990"/>
                  <a:pt x="79361" y="45939"/>
                  <a:pt x="79221" y="45837"/>
                </a:cubicBezTo>
                <a:close/>
                <a:moveTo>
                  <a:pt x="27913" y="26563"/>
                </a:moveTo>
                <a:lnTo>
                  <a:pt x="28112" y="26963"/>
                </a:lnTo>
                <a:lnTo>
                  <a:pt x="27988" y="27025"/>
                </a:lnTo>
                <a:lnTo>
                  <a:pt x="27790" y="26624"/>
                </a:lnTo>
                <a:close/>
                <a:moveTo>
                  <a:pt x="38433" y="46048"/>
                </a:moveTo>
                <a:cubicBezTo>
                  <a:pt x="38510" y="45985"/>
                  <a:pt x="38481" y="45898"/>
                  <a:pt x="38548" y="45834"/>
                </a:cubicBezTo>
                <a:cubicBezTo>
                  <a:pt x="38707" y="46014"/>
                  <a:pt x="38595" y="46133"/>
                  <a:pt x="38377" y="46227"/>
                </a:cubicBezTo>
                <a:cubicBezTo>
                  <a:pt x="38290" y="46192"/>
                  <a:pt x="38212" y="46125"/>
                  <a:pt x="38158" y="45985"/>
                </a:cubicBezTo>
                <a:cubicBezTo>
                  <a:pt x="38321" y="45777"/>
                  <a:pt x="38302" y="46153"/>
                  <a:pt x="38433" y="46048"/>
                </a:cubicBezTo>
                <a:close/>
                <a:moveTo>
                  <a:pt x="40765" y="50016"/>
                </a:moveTo>
                <a:lnTo>
                  <a:pt x="41216" y="50354"/>
                </a:lnTo>
                <a:cubicBezTo>
                  <a:pt x="40913" y="50517"/>
                  <a:pt x="40702" y="50294"/>
                  <a:pt x="40764" y="50016"/>
                </a:cubicBezTo>
                <a:close/>
                <a:moveTo>
                  <a:pt x="74202" y="46241"/>
                </a:moveTo>
                <a:cubicBezTo>
                  <a:pt x="74471" y="46154"/>
                  <a:pt x="74723" y="46105"/>
                  <a:pt x="74838" y="46220"/>
                </a:cubicBezTo>
                <a:cubicBezTo>
                  <a:pt x="74635" y="46269"/>
                  <a:pt x="74614" y="46397"/>
                  <a:pt x="74341" y="46417"/>
                </a:cubicBezTo>
                <a:cubicBezTo>
                  <a:pt x="74320" y="46324"/>
                  <a:pt x="74262" y="46282"/>
                  <a:pt x="74202" y="46241"/>
                </a:cubicBezTo>
                <a:close/>
                <a:moveTo>
                  <a:pt x="86781" y="47251"/>
                </a:moveTo>
                <a:cubicBezTo>
                  <a:pt x="86790" y="47002"/>
                  <a:pt x="87067" y="47250"/>
                  <a:pt x="87223" y="47289"/>
                </a:cubicBezTo>
                <a:cubicBezTo>
                  <a:pt x="87122" y="47550"/>
                  <a:pt x="86957" y="47366"/>
                  <a:pt x="86781" y="47250"/>
                </a:cubicBezTo>
                <a:close/>
                <a:moveTo>
                  <a:pt x="87476" y="47552"/>
                </a:moveTo>
                <a:cubicBezTo>
                  <a:pt x="87612" y="47285"/>
                  <a:pt x="87664" y="47496"/>
                  <a:pt x="87917" y="47600"/>
                </a:cubicBezTo>
                <a:cubicBezTo>
                  <a:pt x="87844" y="47784"/>
                  <a:pt x="87519" y="47649"/>
                  <a:pt x="87475" y="47551"/>
                </a:cubicBezTo>
                <a:close/>
                <a:moveTo>
                  <a:pt x="39948" y="48785"/>
                </a:moveTo>
                <a:lnTo>
                  <a:pt x="39819" y="48564"/>
                </a:lnTo>
                <a:cubicBezTo>
                  <a:pt x="40022" y="48386"/>
                  <a:pt x="40202" y="48693"/>
                  <a:pt x="39948" y="48785"/>
                </a:cubicBezTo>
                <a:close/>
                <a:moveTo>
                  <a:pt x="40568" y="49290"/>
                </a:moveTo>
                <a:cubicBezTo>
                  <a:pt x="40372" y="49357"/>
                  <a:pt x="40220" y="49274"/>
                  <a:pt x="40109" y="49057"/>
                </a:cubicBezTo>
                <a:cubicBezTo>
                  <a:pt x="40318" y="48942"/>
                  <a:pt x="40608" y="49089"/>
                  <a:pt x="40568" y="49290"/>
                </a:cubicBezTo>
                <a:close/>
                <a:moveTo>
                  <a:pt x="89483" y="48577"/>
                </a:moveTo>
                <a:lnTo>
                  <a:pt x="89119" y="48375"/>
                </a:lnTo>
                <a:cubicBezTo>
                  <a:pt x="89180" y="48091"/>
                  <a:pt x="89695" y="48376"/>
                  <a:pt x="89483" y="48577"/>
                </a:cubicBezTo>
                <a:close/>
                <a:moveTo>
                  <a:pt x="41307" y="50500"/>
                </a:moveTo>
                <a:cubicBezTo>
                  <a:pt x="41450" y="50438"/>
                  <a:pt x="41479" y="50718"/>
                  <a:pt x="41576" y="50793"/>
                </a:cubicBezTo>
                <a:lnTo>
                  <a:pt x="41345" y="50942"/>
                </a:lnTo>
                <a:cubicBezTo>
                  <a:pt x="41270" y="50787"/>
                  <a:pt x="41129" y="50624"/>
                  <a:pt x="41307" y="50500"/>
                </a:cubicBezTo>
                <a:close/>
                <a:moveTo>
                  <a:pt x="42201" y="51715"/>
                </a:moveTo>
                <a:cubicBezTo>
                  <a:pt x="41906" y="51805"/>
                  <a:pt x="41807" y="51385"/>
                  <a:pt x="41731" y="51278"/>
                </a:cubicBezTo>
                <a:cubicBezTo>
                  <a:pt x="41661" y="51177"/>
                  <a:pt x="41344" y="51091"/>
                  <a:pt x="41608" y="50969"/>
                </a:cubicBezTo>
                <a:cubicBezTo>
                  <a:pt x="41837" y="50941"/>
                  <a:pt x="41705" y="51173"/>
                  <a:pt x="41788" y="51240"/>
                </a:cubicBezTo>
                <a:cubicBezTo>
                  <a:pt x="41865" y="51302"/>
                  <a:pt x="42105" y="51131"/>
                  <a:pt x="42107" y="51341"/>
                </a:cubicBezTo>
                <a:cubicBezTo>
                  <a:pt x="41812" y="51565"/>
                  <a:pt x="42341" y="51781"/>
                  <a:pt x="42201" y="51715"/>
                </a:cubicBezTo>
                <a:close/>
                <a:moveTo>
                  <a:pt x="54495" y="55067"/>
                </a:moveTo>
                <a:cubicBezTo>
                  <a:pt x="54573" y="54965"/>
                  <a:pt x="55009" y="54735"/>
                  <a:pt x="55114" y="54950"/>
                </a:cubicBezTo>
                <a:cubicBezTo>
                  <a:pt x="55030" y="55067"/>
                  <a:pt x="54588" y="55292"/>
                  <a:pt x="54495" y="55067"/>
                </a:cubicBezTo>
                <a:close/>
                <a:moveTo>
                  <a:pt x="60868" y="52254"/>
                </a:moveTo>
                <a:cubicBezTo>
                  <a:pt x="60710" y="52345"/>
                  <a:pt x="60605" y="52526"/>
                  <a:pt x="60448" y="52620"/>
                </a:cubicBezTo>
                <a:cubicBezTo>
                  <a:pt x="60386" y="52659"/>
                  <a:pt x="60339" y="52602"/>
                  <a:pt x="60256" y="52641"/>
                </a:cubicBezTo>
                <a:cubicBezTo>
                  <a:pt x="60153" y="52688"/>
                  <a:pt x="60172" y="52775"/>
                  <a:pt x="60071" y="52809"/>
                </a:cubicBezTo>
                <a:cubicBezTo>
                  <a:pt x="59945" y="52853"/>
                  <a:pt x="59768" y="52814"/>
                  <a:pt x="59640" y="52867"/>
                </a:cubicBezTo>
                <a:cubicBezTo>
                  <a:pt x="59562" y="52899"/>
                  <a:pt x="59500" y="53012"/>
                  <a:pt x="59404" y="53058"/>
                </a:cubicBezTo>
                <a:cubicBezTo>
                  <a:pt x="59285" y="53118"/>
                  <a:pt x="59160" y="53087"/>
                  <a:pt x="59058" y="53145"/>
                </a:cubicBezTo>
                <a:cubicBezTo>
                  <a:pt x="58913" y="53228"/>
                  <a:pt x="58785" y="53408"/>
                  <a:pt x="58644" y="53491"/>
                </a:cubicBezTo>
                <a:cubicBezTo>
                  <a:pt x="58526" y="53561"/>
                  <a:pt x="58428" y="53512"/>
                  <a:pt x="58300" y="53570"/>
                </a:cubicBezTo>
                <a:cubicBezTo>
                  <a:pt x="58071" y="53669"/>
                  <a:pt x="57853" y="53842"/>
                  <a:pt x="57600" y="53950"/>
                </a:cubicBezTo>
                <a:cubicBezTo>
                  <a:pt x="57322" y="54067"/>
                  <a:pt x="57023" y="54164"/>
                  <a:pt x="56774" y="54286"/>
                </a:cubicBezTo>
                <a:cubicBezTo>
                  <a:pt x="56450" y="54454"/>
                  <a:pt x="56087" y="54495"/>
                  <a:pt x="55752" y="54665"/>
                </a:cubicBezTo>
                <a:cubicBezTo>
                  <a:pt x="55619" y="54735"/>
                  <a:pt x="55654" y="54952"/>
                  <a:pt x="55418" y="54855"/>
                </a:cubicBezTo>
                <a:lnTo>
                  <a:pt x="55354" y="54659"/>
                </a:lnTo>
                <a:cubicBezTo>
                  <a:pt x="55588" y="54407"/>
                  <a:pt x="55962" y="54443"/>
                  <a:pt x="56241" y="54271"/>
                </a:cubicBezTo>
                <a:cubicBezTo>
                  <a:pt x="56356" y="54199"/>
                  <a:pt x="56429" y="54061"/>
                  <a:pt x="56547" y="54005"/>
                </a:cubicBezTo>
                <a:cubicBezTo>
                  <a:pt x="56706" y="53929"/>
                  <a:pt x="56949" y="53927"/>
                  <a:pt x="57133" y="53845"/>
                </a:cubicBezTo>
                <a:cubicBezTo>
                  <a:pt x="57338" y="53755"/>
                  <a:pt x="57519" y="53621"/>
                  <a:pt x="57723" y="53523"/>
                </a:cubicBezTo>
                <a:cubicBezTo>
                  <a:pt x="58217" y="53291"/>
                  <a:pt x="58800" y="53150"/>
                  <a:pt x="59232" y="52835"/>
                </a:cubicBezTo>
                <a:cubicBezTo>
                  <a:pt x="59328" y="52766"/>
                  <a:pt x="59393" y="52609"/>
                  <a:pt x="59489" y="52557"/>
                </a:cubicBezTo>
                <a:cubicBezTo>
                  <a:pt x="59570" y="52514"/>
                  <a:pt x="59739" y="52578"/>
                  <a:pt x="59867" y="52526"/>
                </a:cubicBezTo>
                <a:cubicBezTo>
                  <a:pt x="59992" y="52476"/>
                  <a:pt x="60094" y="52327"/>
                  <a:pt x="60209" y="52279"/>
                </a:cubicBezTo>
                <a:cubicBezTo>
                  <a:pt x="60686" y="52079"/>
                  <a:pt x="61233" y="51799"/>
                  <a:pt x="61587" y="51648"/>
                </a:cubicBezTo>
                <a:cubicBezTo>
                  <a:pt x="61770" y="51571"/>
                  <a:pt x="62031" y="51099"/>
                  <a:pt x="62255" y="51451"/>
                </a:cubicBezTo>
                <a:cubicBezTo>
                  <a:pt x="61858" y="51864"/>
                  <a:pt x="61247" y="52031"/>
                  <a:pt x="60868" y="52253"/>
                </a:cubicBezTo>
                <a:close/>
                <a:moveTo>
                  <a:pt x="78501" y="45367"/>
                </a:moveTo>
                <a:cubicBezTo>
                  <a:pt x="78622" y="45594"/>
                  <a:pt x="78061" y="45670"/>
                  <a:pt x="77969" y="45527"/>
                </a:cubicBezTo>
                <a:cubicBezTo>
                  <a:pt x="78124" y="45459"/>
                  <a:pt x="78187" y="45324"/>
                  <a:pt x="78501" y="45366"/>
                </a:cubicBezTo>
                <a:close/>
                <a:moveTo>
                  <a:pt x="79580" y="45428"/>
                </a:moveTo>
                <a:cubicBezTo>
                  <a:pt x="79649" y="45068"/>
                  <a:pt x="80077" y="45371"/>
                  <a:pt x="80490" y="45264"/>
                </a:cubicBezTo>
                <a:lnTo>
                  <a:pt x="80472" y="45539"/>
                </a:lnTo>
                <a:cubicBezTo>
                  <a:pt x="80242" y="45451"/>
                  <a:pt x="79928" y="45416"/>
                  <a:pt x="79580" y="45428"/>
                </a:cubicBezTo>
                <a:close/>
                <a:moveTo>
                  <a:pt x="43162" y="52828"/>
                </a:moveTo>
                <a:cubicBezTo>
                  <a:pt x="43205" y="52917"/>
                  <a:pt x="43311" y="52804"/>
                  <a:pt x="43342" y="52925"/>
                </a:cubicBezTo>
                <a:cubicBezTo>
                  <a:pt x="43186" y="53130"/>
                  <a:pt x="43012" y="52968"/>
                  <a:pt x="43162" y="52828"/>
                </a:cubicBezTo>
                <a:close/>
                <a:moveTo>
                  <a:pt x="85210" y="46311"/>
                </a:moveTo>
                <a:cubicBezTo>
                  <a:pt x="85307" y="45968"/>
                  <a:pt x="85814" y="46466"/>
                  <a:pt x="85481" y="46038"/>
                </a:cubicBezTo>
                <a:cubicBezTo>
                  <a:pt x="85711" y="45951"/>
                  <a:pt x="85748" y="46188"/>
                  <a:pt x="86065" y="46235"/>
                </a:cubicBezTo>
                <a:cubicBezTo>
                  <a:pt x="85947" y="46501"/>
                  <a:pt x="85430" y="46525"/>
                  <a:pt x="85210" y="46312"/>
                </a:cubicBezTo>
                <a:close/>
                <a:moveTo>
                  <a:pt x="93118" y="50609"/>
                </a:moveTo>
                <a:cubicBezTo>
                  <a:pt x="93176" y="50637"/>
                  <a:pt x="93243" y="50712"/>
                  <a:pt x="93287" y="50661"/>
                </a:cubicBezTo>
                <a:cubicBezTo>
                  <a:pt x="93385" y="51013"/>
                  <a:pt x="94144" y="51118"/>
                  <a:pt x="94052" y="51518"/>
                </a:cubicBezTo>
                <a:cubicBezTo>
                  <a:pt x="93808" y="51393"/>
                  <a:pt x="93067" y="50890"/>
                  <a:pt x="93117" y="50610"/>
                </a:cubicBezTo>
                <a:close/>
                <a:moveTo>
                  <a:pt x="96437" y="53657"/>
                </a:moveTo>
                <a:cubicBezTo>
                  <a:pt x="96547" y="53664"/>
                  <a:pt x="96913" y="53814"/>
                  <a:pt x="96848" y="54030"/>
                </a:cubicBezTo>
                <a:cubicBezTo>
                  <a:pt x="96693" y="54106"/>
                  <a:pt x="96285" y="53899"/>
                  <a:pt x="96437" y="53657"/>
                </a:cubicBezTo>
                <a:close/>
                <a:moveTo>
                  <a:pt x="96279" y="53584"/>
                </a:moveTo>
                <a:cubicBezTo>
                  <a:pt x="96216" y="53454"/>
                  <a:pt x="95906" y="53295"/>
                  <a:pt x="96012" y="53185"/>
                </a:cubicBezTo>
                <a:cubicBezTo>
                  <a:pt x="96150" y="53198"/>
                  <a:pt x="96420" y="53459"/>
                  <a:pt x="96280" y="53585"/>
                </a:cubicBezTo>
                <a:close/>
                <a:moveTo>
                  <a:pt x="98389" y="55985"/>
                </a:moveTo>
                <a:cubicBezTo>
                  <a:pt x="98256" y="55837"/>
                  <a:pt x="98188" y="55667"/>
                  <a:pt x="98019" y="55490"/>
                </a:cubicBezTo>
                <a:cubicBezTo>
                  <a:pt x="97886" y="55352"/>
                  <a:pt x="97455" y="55203"/>
                  <a:pt x="97683" y="55164"/>
                </a:cubicBezTo>
                <a:cubicBezTo>
                  <a:pt x="97964" y="55301"/>
                  <a:pt x="98580" y="55621"/>
                  <a:pt x="98389" y="55987"/>
                </a:cubicBezTo>
                <a:close/>
                <a:moveTo>
                  <a:pt x="98478" y="56110"/>
                </a:moveTo>
                <a:cubicBezTo>
                  <a:pt x="98750" y="55957"/>
                  <a:pt x="98819" y="56312"/>
                  <a:pt x="98947" y="56528"/>
                </a:cubicBezTo>
                <a:cubicBezTo>
                  <a:pt x="98676" y="56678"/>
                  <a:pt x="98611" y="56326"/>
                  <a:pt x="98478" y="56111"/>
                </a:cubicBezTo>
                <a:close/>
                <a:moveTo>
                  <a:pt x="101918" y="61595"/>
                </a:moveTo>
                <a:cubicBezTo>
                  <a:pt x="101920" y="61282"/>
                  <a:pt x="101699" y="61148"/>
                  <a:pt x="101492" y="61082"/>
                </a:cubicBezTo>
                <a:cubicBezTo>
                  <a:pt x="101633" y="60536"/>
                  <a:pt x="102441" y="61426"/>
                  <a:pt x="101918" y="61595"/>
                </a:cubicBezTo>
                <a:close/>
                <a:moveTo>
                  <a:pt x="41413" y="49756"/>
                </a:moveTo>
                <a:cubicBezTo>
                  <a:pt x="41672" y="49599"/>
                  <a:pt x="41664" y="50019"/>
                  <a:pt x="41536" y="50085"/>
                </a:cubicBezTo>
                <a:cubicBezTo>
                  <a:pt x="41454" y="49971"/>
                  <a:pt x="41382" y="49859"/>
                  <a:pt x="41413" y="49757"/>
                </a:cubicBezTo>
                <a:close/>
                <a:moveTo>
                  <a:pt x="42010" y="50446"/>
                </a:moveTo>
                <a:cubicBezTo>
                  <a:pt x="41863" y="50555"/>
                  <a:pt x="41609" y="50298"/>
                  <a:pt x="41685" y="50194"/>
                </a:cubicBezTo>
                <a:cubicBezTo>
                  <a:pt x="41772" y="50346"/>
                  <a:pt x="41954" y="50212"/>
                  <a:pt x="42010" y="50446"/>
                </a:cubicBezTo>
                <a:close/>
                <a:moveTo>
                  <a:pt x="101240" y="60054"/>
                </a:moveTo>
                <a:cubicBezTo>
                  <a:pt x="100988" y="60084"/>
                  <a:pt x="101098" y="59939"/>
                  <a:pt x="100960" y="59703"/>
                </a:cubicBezTo>
                <a:cubicBezTo>
                  <a:pt x="101211" y="59513"/>
                  <a:pt x="101308" y="59987"/>
                  <a:pt x="101493" y="60081"/>
                </a:cubicBezTo>
                <a:cubicBezTo>
                  <a:pt x="101388" y="60179"/>
                  <a:pt x="101321" y="60043"/>
                  <a:pt x="101240" y="60054"/>
                </a:cubicBezTo>
                <a:close/>
                <a:moveTo>
                  <a:pt x="103135" y="63908"/>
                </a:moveTo>
                <a:cubicBezTo>
                  <a:pt x="103347" y="63722"/>
                  <a:pt x="103566" y="64188"/>
                  <a:pt x="103378" y="64277"/>
                </a:cubicBezTo>
                <a:cubicBezTo>
                  <a:pt x="103204" y="64187"/>
                  <a:pt x="103148" y="64145"/>
                  <a:pt x="103135" y="63908"/>
                </a:cubicBezTo>
                <a:close/>
                <a:moveTo>
                  <a:pt x="42967" y="51940"/>
                </a:moveTo>
                <a:cubicBezTo>
                  <a:pt x="42865" y="51874"/>
                  <a:pt x="42757" y="51830"/>
                  <a:pt x="42683" y="51677"/>
                </a:cubicBezTo>
                <a:cubicBezTo>
                  <a:pt x="42942" y="51460"/>
                  <a:pt x="43024" y="51813"/>
                  <a:pt x="42967" y="51940"/>
                </a:cubicBezTo>
                <a:close/>
                <a:moveTo>
                  <a:pt x="88865" y="47224"/>
                </a:moveTo>
                <a:cubicBezTo>
                  <a:pt x="88825" y="47483"/>
                  <a:pt x="88515" y="47157"/>
                  <a:pt x="88337" y="47117"/>
                </a:cubicBezTo>
                <a:cubicBezTo>
                  <a:pt x="88372" y="46855"/>
                  <a:pt x="88686" y="47181"/>
                  <a:pt x="88865" y="47223"/>
                </a:cubicBezTo>
                <a:close/>
                <a:moveTo>
                  <a:pt x="94287" y="50520"/>
                </a:moveTo>
                <a:cubicBezTo>
                  <a:pt x="94656" y="50718"/>
                  <a:pt x="94663" y="51094"/>
                  <a:pt x="94822" y="51290"/>
                </a:cubicBezTo>
                <a:cubicBezTo>
                  <a:pt x="94937" y="51434"/>
                  <a:pt x="95333" y="51454"/>
                  <a:pt x="95187" y="51740"/>
                </a:cubicBezTo>
                <a:cubicBezTo>
                  <a:pt x="94656" y="51387"/>
                  <a:pt x="94447" y="51180"/>
                  <a:pt x="93905" y="50829"/>
                </a:cubicBezTo>
                <a:cubicBezTo>
                  <a:pt x="94135" y="50683"/>
                  <a:pt x="94122" y="50587"/>
                  <a:pt x="94287" y="50520"/>
                </a:cubicBezTo>
                <a:close/>
                <a:moveTo>
                  <a:pt x="100353" y="58418"/>
                </a:moveTo>
                <a:cubicBezTo>
                  <a:pt x="100581" y="58503"/>
                  <a:pt x="100563" y="58747"/>
                  <a:pt x="100664" y="58929"/>
                </a:cubicBezTo>
                <a:cubicBezTo>
                  <a:pt x="100744" y="59072"/>
                  <a:pt x="101114" y="59279"/>
                  <a:pt x="100834" y="59348"/>
                </a:cubicBezTo>
                <a:cubicBezTo>
                  <a:pt x="100731" y="59201"/>
                  <a:pt x="100227" y="58724"/>
                  <a:pt x="100353" y="58417"/>
                </a:cubicBezTo>
                <a:close/>
                <a:moveTo>
                  <a:pt x="103710" y="64846"/>
                </a:moveTo>
                <a:cubicBezTo>
                  <a:pt x="103854" y="64858"/>
                  <a:pt x="104053" y="65354"/>
                  <a:pt x="103875" y="65408"/>
                </a:cubicBezTo>
                <a:cubicBezTo>
                  <a:pt x="103792" y="65364"/>
                  <a:pt x="103452" y="64907"/>
                  <a:pt x="103710" y="64845"/>
                </a:cubicBezTo>
                <a:close/>
                <a:moveTo>
                  <a:pt x="104138" y="65849"/>
                </a:moveTo>
                <a:cubicBezTo>
                  <a:pt x="104290" y="65917"/>
                  <a:pt x="104350" y="66225"/>
                  <a:pt x="104448" y="66430"/>
                </a:cubicBezTo>
                <a:cubicBezTo>
                  <a:pt x="104197" y="66619"/>
                  <a:pt x="103953" y="65941"/>
                  <a:pt x="104138" y="65849"/>
                </a:cubicBezTo>
                <a:close/>
                <a:moveTo>
                  <a:pt x="47055" y="54027"/>
                </a:moveTo>
                <a:cubicBezTo>
                  <a:pt x="46758" y="54407"/>
                  <a:pt x="46569" y="54145"/>
                  <a:pt x="46376" y="54072"/>
                </a:cubicBezTo>
                <a:cubicBezTo>
                  <a:pt x="46257" y="54031"/>
                  <a:pt x="46212" y="54164"/>
                  <a:pt x="46155" y="54134"/>
                </a:cubicBezTo>
                <a:cubicBezTo>
                  <a:pt x="46100" y="54100"/>
                  <a:pt x="46148" y="53960"/>
                  <a:pt x="46088" y="53944"/>
                </a:cubicBezTo>
                <a:cubicBezTo>
                  <a:pt x="46029" y="53930"/>
                  <a:pt x="45964" y="54034"/>
                  <a:pt x="45900" y="54006"/>
                </a:cubicBezTo>
                <a:cubicBezTo>
                  <a:pt x="45873" y="53993"/>
                  <a:pt x="45899" y="53830"/>
                  <a:pt x="45837" y="53822"/>
                </a:cubicBezTo>
                <a:cubicBezTo>
                  <a:pt x="45805" y="53817"/>
                  <a:pt x="45734" y="53954"/>
                  <a:pt x="45675" y="53899"/>
                </a:cubicBezTo>
                <a:cubicBezTo>
                  <a:pt x="45672" y="53890"/>
                  <a:pt x="45631" y="53805"/>
                  <a:pt x="45619" y="53781"/>
                </a:cubicBezTo>
                <a:cubicBezTo>
                  <a:pt x="45602" y="53732"/>
                  <a:pt x="45663" y="53683"/>
                  <a:pt x="45659" y="53643"/>
                </a:cubicBezTo>
                <a:cubicBezTo>
                  <a:pt x="45649" y="53566"/>
                  <a:pt x="45526" y="53637"/>
                  <a:pt x="45503" y="53632"/>
                </a:cubicBezTo>
                <a:cubicBezTo>
                  <a:pt x="45425" y="53613"/>
                  <a:pt x="45605" y="53530"/>
                  <a:pt x="45605" y="53530"/>
                </a:cubicBezTo>
                <a:cubicBezTo>
                  <a:pt x="45610" y="53191"/>
                  <a:pt x="45165" y="53264"/>
                  <a:pt x="45008" y="53305"/>
                </a:cubicBezTo>
                <a:cubicBezTo>
                  <a:pt x="44971" y="53316"/>
                  <a:pt x="44935" y="53286"/>
                  <a:pt x="44880" y="53302"/>
                </a:cubicBezTo>
                <a:cubicBezTo>
                  <a:pt x="44831" y="53316"/>
                  <a:pt x="44758" y="53433"/>
                  <a:pt x="44697" y="53430"/>
                </a:cubicBezTo>
                <a:cubicBezTo>
                  <a:pt x="44579" y="53412"/>
                  <a:pt x="44520" y="53303"/>
                  <a:pt x="44444" y="53224"/>
                </a:cubicBezTo>
                <a:cubicBezTo>
                  <a:pt x="44458" y="52995"/>
                  <a:pt x="44728" y="53163"/>
                  <a:pt x="44716" y="53001"/>
                </a:cubicBezTo>
                <a:cubicBezTo>
                  <a:pt x="44660" y="52959"/>
                  <a:pt x="44612" y="52908"/>
                  <a:pt x="44560" y="52864"/>
                </a:cubicBezTo>
                <a:cubicBezTo>
                  <a:pt x="44460" y="52954"/>
                  <a:pt x="44450" y="53164"/>
                  <a:pt x="44354" y="53052"/>
                </a:cubicBezTo>
                <a:cubicBezTo>
                  <a:pt x="44187" y="53050"/>
                  <a:pt x="44490" y="52859"/>
                  <a:pt x="44409" y="52825"/>
                </a:cubicBezTo>
                <a:cubicBezTo>
                  <a:pt x="44359" y="52765"/>
                  <a:pt x="44165" y="52862"/>
                  <a:pt x="44142" y="52857"/>
                </a:cubicBezTo>
                <a:cubicBezTo>
                  <a:pt x="44093" y="52843"/>
                  <a:pt x="44073" y="52724"/>
                  <a:pt x="44014" y="52731"/>
                </a:cubicBezTo>
                <a:cubicBezTo>
                  <a:pt x="43902" y="52746"/>
                  <a:pt x="43797" y="52984"/>
                  <a:pt x="43745" y="52850"/>
                </a:cubicBezTo>
                <a:cubicBezTo>
                  <a:pt x="43695" y="52773"/>
                  <a:pt x="43778" y="52718"/>
                  <a:pt x="43739" y="52648"/>
                </a:cubicBezTo>
                <a:cubicBezTo>
                  <a:pt x="43706" y="52572"/>
                  <a:pt x="43491" y="52595"/>
                  <a:pt x="43469" y="52448"/>
                </a:cubicBezTo>
                <a:cubicBezTo>
                  <a:pt x="43738" y="52185"/>
                  <a:pt x="43189" y="52248"/>
                  <a:pt x="43499" y="51949"/>
                </a:cubicBezTo>
                <a:cubicBezTo>
                  <a:pt x="43508" y="52192"/>
                  <a:pt x="43821" y="52043"/>
                  <a:pt x="43879" y="52081"/>
                </a:cubicBezTo>
                <a:cubicBezTo>
                  <a:pt x="43938" y="52118"/>
                  <a:pt x="43892" y="52251"/>
                  <a:pt x="43968" y="52281"/>
                </a:cubicBezTo>
                <a:cubicBezTo>
                  <a:pt x="44006" y="52295"/>
                  <a:pt x="44110" y="52205"/>
                  <a:pt x="44161" y="52189"/>
                </a:cubicBezTo>
                <a:cubicBezTo>
                  <a:pt x="44244" y="52163"/>
                  <a:pt x="44288" y="52358"/>
                  <a:pt x="44349" y="52383"/>
                </a:cubicBezTo>
                <a:cubicBezTo>
                  <a:pt x="44411" y="52407"/>
                  <a:pt x="44494" y="52351"/>
                  <a:pt x="44538" y="52376"/>
                </a:cubicBezTo>
                <a:cubicBezTo>
                  <a:pt x="44584" y="52400"/>
                  <a:pt x="44543" y="52474"/>
                  <a:pt x="44564" y="52496"/>
                </a:cubicBezTo>
                <a:cubicBezTo>
                  <a:pt x="44630" y="52564"/>
                  <a:pt x="44837" y="52705"/>
                  <a:pt x="44957" y="52749"/>
                </a:cubicBezTo>
                <a:cubicBezTo>
                  <a:pt x="45048" y="52780"/>
                  <a:pt x="45189" y="52725"/>
                  <a:pt x="45289" y="52743"/>
                </a:cubicBezTo>
                <a:cubicBezTo>
                  <a:pt x="45391" y="52767"/>
                  <a:pt x="45459" y="52882"/>
                  <a:pt x="45551" y="52929"/>
                </a:cubicBezTo>
                <a:cubicBezTo>
                  <a:pt x="45656" y="52990"/>
                  <a:pt x="45819" y="52938"/>
                  <a:pt x="45922" y="52995"/>
                </a:cubicBezTo>
                <a:cubicBezTo>
                  <a:pt x="45988" y="53027"/>
                  <a:pt x="46007" y="53145"/>
                  <a:pt x="46076" y="53170"/>
                </a:cubicBezTo>
                <a:cubicBezTo>
                  <a:pt x="46223" y="53204"/>
                  <a:pt x="46388" y="53125"/>
                  <a:pt x="46509" y="53150"/>
                </a:cubicBezTo>
                <a:cubicBezTo>
                  <a:pt x="46624" y="53180"/>
                  <a:pt x="46688" y="53254"/>
                  <a:pt x="46762" y="53185"/>
                </a:cubicBezTo>
                <a:cubicBezTo>
                  <a:pt x="46925" y="53027"/>
                  <a:pt x="46899" y="53210"/>
                  <a:pt x="47017" y="53289"/>
                </a:cubicBezTo>
                <a:cubicBezTo>
                  <a:pt x="47047" y="53310"/>
                  <a:pt x="47100" y="53253"/>
                  <a:pt x="47156" y="53264"/>
                </a:cubicBezTo>
                <a:cubicBezTo>
                  <a:pt x="47213" y="53274"/>
                  <a:pt x="47197" y="53349"/>
                  <a:pt x="47249" y="53364"/>
                </a:cubicBezTo>
                <a:cubicBezTo>
                  <a:pt x="47445" y="53426"/>
                  <a:pt x="47620" y="53326"/>
                  <a:pt x="47742" y="53290"/>
                </a:cubicBezTo>
                <a:cubicBezTo>
                  <a:pt x="47784" y="53280"/>
                  <a:pt x="47817" y="53322"/>
                  <a:pt x="47857" y="53320"/>
                </a:cubicBezTo>
                <a:cubicBezTo>
                  <a:pt x="47955" y="53316"/>
                  <a:pt x="48067" y="53231"/>
                  <a:pt x="48145" y="53240"/>
                </a:cubicBezTo>
                <a:cubicBezTo>
                  <a:pt x="48192" y="53248"/>
                  <a:pt x="48229" y="53331"/>
                  <a:pt x="48274" y="53333"/>
                </a:cubicBezTo>
                <a:cubicBezTo>
                  <a:pt x="48327" y="53337"/>
                  <a:pt x="48376" y="53229"/>
                  <a:pt x="48439" y="53227"/>
                </a:cubicBezTo>
                <a:cubicBezTo>
                  <a:pt x="48430" y="53229"/>
                  <a:pt x="48510" y="53303"/>
                  <a:pt x="48548" y="53309"/>
                </a:cubicBezTo>
                <a:cubicBezTo>
                  <a:pt x="48706" y="53344"/>
                  <a:pt x="48785" y="53217"/>
                  <a:pt x="48892" y="53212"/>
                </a:cubicBezTo>
                <a:cubicBezTo>
                  <a:pt x="49062" y="53206"/>
                  <a:pt x="49240" y="53352"/>
                  <a:pt x="49398" y="53248"/>
                </a:cubicBezTo>
                <a:cubicBezTo>
                  <a:pt x="49434" y="53224"/>
                  <a:pt x="49458" y="53070"/>
                  <a:pt x="49515" y="53051"/>
                </a:cubicBezTo>
                <a:cubicBezTo>
                  <a:pt x="49812" y="52928"/>
                  <a:pt x="50160" y="53134"/>
                  <a:pt x="50502" y="53039"/>
                </a:cubicBezTo>
                <a:cubicBezTo>
                  <a:pt x="50552" y="53026"/>
                  <a:pt x="50608" y="52913"/>
                  <a:pt x="50648" y="52895"/>
                </a:cubicBezTo>
                <a:cubicBezTo>
                  <a:pt x="50791" y="52831"/>
                  <a:pt x="51001" y="52875"/>
                  <a:pt x="51081" y="52858"/>
                </a:cubicBezTo>
                <a:cubicBezTo>
                  <a:pt x="51236" y="52825"/>
                  <a:pt x="51382" y="52649"/>
                  <a:pt x="51532" y="52599"/>
                </a:cubicBezTo>
                <a:cubicBezTo>
                  <a:pt x="51715" y="52540"/>
                  <a:pt x="51911" y="52584"/>
                  <a:pt x="52089" y="52514"/>
                </a:cubicBezTo>
                <a:cubicBezTo>
                  <a:pt x="52181" y="52482"/>
                  <a:pt x="52250" y="52361"/>
                  <a:pt x="52342" y="52327"/>
                </a:cubicBezTo>
                <a:cubicBezTo>
                  <a:pt x="52427" y="52296"/>
                  <a:pt x="52517" y="52324"/>
                  <a:pt x="52582" y="52281"/>
                </a:cubicBezTo>
                <a:cubicBezTo>
                  <a:pt x="52650" y="52239"/>
                  <a:pt x="52686" y="52126"/>
                  <a:pt x="52751" y="52100"/>
                </a:cubicBezTo>
                <a:cubicBezTo>
                  <a:pt x="52963" y="52018"/>
                  <a:pt x="53239" y="52055"/>
                  <a:pt x="53422" y="51931"/>
                </a:cubicBezTo>
                <a:cubicBezTo>
                  <a:pt x="53479" y="51896"/>
                  <a:pt x="53410" y="51756"/>
                  <a:pt x="53445" y="51711"/>
                </a:cubicBezTo>
                <a:cubicBezTo>
                  <a:pt x="53531" y="51599"/>
                  <a:pt x="53567" y="51789"/>
                  <a:pt x="53660" y="51726"/>
                </a:cubicBezTo>
                <a:cubicBezTo>
                  <a:pt x="53807" y="52010"/>
                  <a:pt x="53394" y="51759"/>
                  <a:pt x="53538" y="52044"/>
                </a:cubicBezTo>
                <a:cubicBezTo>
                  <a:pt x="53628" y="51979"/>
                  <a:pt x="53888" y="52038"/>
                  <a:pt x="53893" y="51868"/>
                </a:cubicBezTo>
                <a:cubicBezTo>
                  <a:pt x="53862" y="51704"/>
                  <a:pt x="53706" y="51968"/>
                  <a:pt x="53703" y="51711"/>
                </a:cubicBezTo>
                <a:cubicBezTo>
                  <a:pt x="54128" y="51312"/>
                  <a:pt x="54902" y="51278"/>
                  <a:pt x="55028" y="50750"/>
                </a:cubicBezTo>
                <a:cubicBezTo>
                  <a:pt x="55131" y="50855"/>
                  <a:pt x="55215" y="50824"/>
                  <a:pt x="55301" y="50793"/>
                </a:cubicBezTo>
                <a:cubicBezTo>
                  <a:pt x="55607" y="50692"/>
                  <a:pt x="55875" y="50315"/>
                  <a:pt x="56180" y="50214"/>
                </a:cubicBezTo>
                <a:cubicBezTo>
                  <a:pt x="56294" y="50171"/>
                  <a:pt x="56440" y="50208"/>
                  <a:pt x="56535" y="50132"/>
                </a:cubicBezTo>
                <a:cubicBezTo>
                  <a:pt x="56668" y="50024"/>
                  <a:pt x="56685" y="49745"/>
                  <a:pt x="56817" y="49629"/>
                </a:cubicBezTo>
                <a:cubicBezTo>
                  <a:pt x="56923" y="49535"/>
                  <a:pt x="57268" y="49495"/>
                  <a:pt x="57488" y="49316"/>
                </a:cubicBezTo>
                <a:cubicBezTo>
                  <a:pt x="57576" y="49244"/>
                  <a:pt x="57589" y="49117"/>
                  <a:pt x="57672" y="49073"/>
                </a:cubicBezTo>
                <a:cubicBezTo>
                  <a:pt x="57718" y="49049"/>
                  <a:pt x="57741" y="49114"/>
                  <a:pt x="57753" y="49112"/>
                </a:cubicBezTo>
                <a:cubicBezTo>
                  <a:pt x="57786" y="49104"/>
                  <a:pt x="57787" y="49022"/>
                  <a:pt x="57772" y="49025"/>
                </a:cubicBezTo>
                <a:cubicBezTo>
                  <a:pt x="57927" y="48986"/>
                  <a:pt x="57945" y="49094"/>
                  <a:pt x="58029" y="49053"/>
                </a:cubicBezTo>
                <a:cubicBezTo>
                  <a:pt x="58067" y="49034"/>
                  <a:pt x="58077" y="48882"/>
                  <a:pt x="58164" y="48833"/>
                </a:cubicBezTo>
                <a:cubicBezTo>
                  <a:pt x="58370" y="48717"/>
                  <a:pt x="58352" y="48862"/>
                  <a:pt x="58385" y="48645"/>
                </a:cubicBezTo>
                <a:cubicBezTo>
                  <a:pt x="58406" y="48518"/>
                  <a:pt x="58874" y="48244"/>
                  <a:pt x="59031" y="48161"/>
                </a:cubicBezTo>
                <a:cubicBezTo>
                  <a:pt x="59160" y="48095"/>
                  <a:pt x="59346" y="48091"/>
                  <a:pt x="59477" y="48008"/>
                </a:cubicBezTo>
                <a:cubicBezTo>
                  <a:pt x="59556" y="47957"/>
                  <a:pt x="59597" y="47812"/>
                  <a:pt x="59673" y="47751"/>
                </a:cubicBezTo>
                <a:cubicBezTo>
                  <a:pt x="59786" y="47659"/>
                  <a:pt x="59967" y="47609"/>
                  <a:pt x="60099" y="47523"/>
                </a:cubicBezTo>
                <a:cubicBezTo>
                  <a:pt x="60297" y="47394"/>
                  <a:pt x="60519" y="47149"/>
                  <a:pt x="60735" y="47028"/>
                </a:cubicBezTo>
                <a:cubicBezTo>
                  <a:pt x="60818" y="46982"/>
                  <a:pt x="60960" y="46992"/>
                  <a:pt x="60987" y="46971"/>
                </a:cubicBezTo>
                <a:cubicBezTo>
                  <a:pt x="61038" y="46930"/>
                  <a:pt x="61081" y="46796"/>
                  <a:pt x="61141" y="46732"/>
                </a:cubicBezTo>
                <a:cubicBezTo>
                  <a:pt x="61181" y="46689"/>
                  <a:pt x="61265" y="46687"/>
                  <a:pt x="61308" y="46642"/>
                </a:cubicBezTo>
                <a:cubicBezTo>
                  <a:pt x="61325" y="46624"/>
                  <a:pt x="61328" y="46482"/>
                  <a:pt x="61355" y="46460"/>
                </a:cubicBezTo>
                <a:cubicBezTo>
                  <a:pt x="61430" y="46399"/>
                  <a:pt x="61506" y="46454"/>
                  <a:pt x="61558" y="46429"/>
                </a:cubicBezTo>
                <a:cubicBezTo>
                  <a:pt x="61789" y="46314"/>
                  <a:pt x="62253" y="45901"/>
                  <a:pt x="62407" y="45813"/>
                </a:cubicBezTo>
                <a:cubicBezTo>
                  <a:pt x="62480" y="45771"/>
                  <a:pt x="62534" y="45853"/>
                  <a:pt x="62615" y="45780"/>
                </a:cubicBezTo>
                <a:cubicBezTo>
                  <a:pt x="62682" y="45719"/>
                  <a:pt x="62668" y="45523"/>
                  <a:pt x="62749" y="45471"/>
                </a:cubicBezTo>
                <a:cubicBezTo>
                  <a:pt x="62968" y="45334"/>
                  <a:pt x="63233" y="45337"/>
                  <a:pt x="63441" y="45178"/>
                </a:cubicBezTo>
                <a:cubicBezTo>
                  <a:pt x="63423" y="45191"/>
                  <a:pt x="63267" y="45224"/>
                  <a:pt x="63288" y="45183"/>
                </a:cubicBezTo>
                <a:cubicBezTo>
                  <a:pt x="63457" y="44859"/>
                  <a:pt x="64152" y="44619"/>
                  <a:pt x="64515" y="44376"/>
                </a:cubicBezTo>
                <a:cubicBezTo>
                  <a:pt x="64666" y="44274"/>
                  <a:pt x="64781" y="44102"/>
                  <a:pt x="64898" y="44022"/>
                </a:cubicBezTo>
                <a:cubicBezTo>
                  <a:pt x="65008" y="43948"/>
                  <a:pt x="65129" y="43984"/>
                  <a:pt x="65187" y="43950"/>
                </a:cubicBezTo>
                <a:cubicBezTo>
                  <a:pt x="65226" y="43929"/>
                  <a:pt x="65447" y="43662"/>
                  <a:pt x="65447" y="43662"/>
                </a:cubicBezTo>
                <a:cubicBezTo>
                  <a:pt x="65480" y="43648"/>
                  <a:pt x="65525" y="43737"/>
                  <a:pt x="65611" y="43656"/>
                </a:cubicBezTo>
                <a:cubicBezTo>
                  <a:pt x="65667" y="43602"/>
                  <a:pt x="65629" y="43520"/>
                  <a:pt x="65751" y="43432"/>
                </a:cubicBezTo>
                <a:cubicBezTo>
                  <a:pt x="65859" y="43352"/>
                  <a:pt x="66051" y="43301"/>
                  <a:pt x="66163" y="43225"/>
                </a:cubicBezTo>
                <a:cubicBezTo>
                  <a:pt x="66484" y="43009"/>
                  <a:pt x="66762" y="42636"/>
                  <a:pt x="67152" y="42670"/>
                </a:cubicBezTo>
                <a:cubicBezTo>
                  <a:pt x="66890" y="43209"/>
                  <a:pt x="66277" y="43322"/>
                  <a:pt x="65843" y="43616"/>
                </a:cubicBezTo>
                <a:cubicBezTo>
                  <a:pt x="65771" y="43665"/>
                  <a:pt x="65699" y="43821"/>
                  <a:pt x="65637" y="43875"/>
                </a:cubicBezTo>
                <a:cubicBezTo>
                  <a:pt x="65447" y="44043"/>
                  <a:pt x="65180" y="44090"/>
                  <a:pt x="65057" y="44174"/>
                </a:cubicBezTo>
                <a:cubicBezTo>
                  <a:pt x="64953" y="44245"/>
                  <a:pt x="64903" y="44388"/>
                  <a:pt x="64799" y="44462"/>
                </a:cubicBezTo>
                <a:cubicBezTo>
                  <a:pt x="64650" y="44570"/>
                  <a:pt x="64440" y="44628"/>
                  <a:pt x="64300" y="44725"/>
                </a:cubicBezTo>
                <a:cubicBezTo>
                  <a:pt x="64173" y="44812"/>
                  <a:pt x="64061" y="44976"/>
                  <a:pt x="63929" y="45075"/>
                </a:cubicBezTo>
                <a:cubicBezTo>
                  <a:pt x="63684" y="45264"/>
                  <a:pt x="63364" y="45383"/>
                  <a:pt x="63178" y="45555"/>
                </a:cubicBezTo>
                <a:cubicBezTo>
                  <a:pt x="63102" y="45628"/>
                  <a:pt x="63087" y="45745"/>
                  <a:pt x="63004" y="45806"/>
                </a:cubicBezTo>
                <a:cubicBezTo>
                  <a:pt x="62942" y="45852"/>
                  <a:pt x="62884" y="45789"/>
                  <a:pt x="62797" y="45840"/>
                </a:cubicBezTo>
                <a:cubicBezTo>
                  <a:pt x="62664" y="45914"/>
                  <a:pt x="62481" y="46058"/>
                  <a:pt x="62364" y="46152"/>
                </a:cubicBezTo>
                <a:cubicBezTo>
                  <a:pt x="62295" y="46207"/>
                  <a:pt x="62302" y="46319"/>
                  <a:pt x="62255" y="46367"/>
                </a:cubicBezTo>
                <a:cubicBezTo>
                  <a:pt x="62150" y="46471"/>
                  <a:pt x="61993" y="46472"/>
                  <a:pt x="61914" y="46551"/>
                </a:cubicBezTo>
                <a:cubicBezTo>
                  <a:pt x="61840" y="46625"/>
                  <a:pt x="61837" y="46731"/>
                  <a:pt x="61754" y="46794"/>
                </a:cubicBezTo>
                <a:cubicBezTo>
                  <a:pt x="61544" y="46959"/>
                  <a:pt x="61249" y="47053"/>
                  <a:pt x="61141" y="47125"/>
                </a:cubicBezTo>
                <a:cubicBezTo>
                  <a:pt x="61072" y="47171"/>
                  <a:pt x="61051" y="47333"/>
                  <a:pt x="60931" y="47394"/>
                </a:cubicBezTo>
                <a:cubicBezTo>
                  <a:pt x="60854" y="47434"/>
                  <a:pt x="60776" y="47352"/>
                  <a:pt x="60679" y="47452"/>
                </a:cubicBezTo>
                <a:cubicBezTo>
                  <a:pt x="60569" y="47564"/>
                  <a:pt x="60626" y="47703"/>
                  <a:pt x="60507" y="47778"/>
                </a:cubicBezTo>
                <a:cubicBezTo>
                  <a:pt x="60404" y="47841"/>
                  <a:pt x="60218" y="47783"/>
                  <a:pt x="60122" y="47826"/>
                </a:cubicBezTo>
                <a:cubicBezTo>
                  <a:pt x="60037" y="47863"/>
                  <a:pt x="59823" y="48016"/>
                  <a:pt x="59729" y="48112"/>
                </a:cubicBezTo>
                <a:cubicBezTo>
                  <a:pt x="59720" y="48121"/>
                  <a:pt x="59796" y="48218"/>
                  <a:pt x="59793" y="48234"/>
                </a:cubicBezTo>
                <a:cubicBezTo>
                  <a:pt x="59787" y="48260"/>
                  <a:pt x="59704" y="48267"/>
                  <a:pt x="59689" y="48288"/>
                </a:cubicBezTo>
                <a:cubicBezTo>
                  <a:pt x="59569" y="48444"/>
                  <a:pt x="59448" y="48383"/>
                  <a:pt x="59273" y="48504"/>
                </a:cubicBezTo>
                <a:cubicBezTo>
                  <a:pt x="59190" y="48561"/>
                  <a:pt x="59228" y="48671"/>
                  <a:pt x="59127" y="48735"/>
                </a:cubicBezTo>
                <a:cubicBezTo>
                  <a:pt x="59030" y="48795"/>
                  <a:pt x="58922" y="48673"/>
                  <a:pt x="58843" y="48802"/>
                </a:cubicBezTo>
                <a:cubicBezTo>
                  <a:pt x="58977" y="49048"/>
                  <a:pt x="58793" y="48981"/>
                  <a:pt x="58752" y="49001"/>
                </a:cubicBezTo>
                <a:cubicBezTo>
                  <a:pt x="58651" y="49053"/>
                  <a:pt x="58724" y="49151"/>
                  <a:pt x="58611" y="49228"/>
                </a:cubicBezTo>
                <a:cubicBezTo>
                  <a:pt x="58522" y="49290"/>
                  <a:pt x="58348" y="49210"/>
                  <a:pt x="58249" y="49254"/>
                </a:cubicBezTo>
                <a:cubicBezTo>
                  <a:pt x="58031" y="49353"/>
                  <a:pt x="57893" y="49604"/>
                  <a:pt x="57793" y="49706"/>
                </a:cubicBezTo>
                <a:cubicBezTo>
                  <a:pt x="57743" y="49760"/>
                  <a:pt x="57651" y="49754"/>
                  <a:pt x="57598" y="49799"/>
                </a:cubicBezTo>
                <a:cubicBezTo>
                  <a:pt x="57540" y="49849"/>
                  <a:pt x="57505" y="50062"/>
                  <a:pt x="57492" y="50077"/>
                </a:cubicBezTo>
                <a:cubicBezTo>
                  <a:pt x="57377" y="50201"/>
                  <a:pt x="57163" y="50160"/>
                  <a:pt x="57159" y="50384"/>
                </a:cubicBezTo>
                <a:cubicBezTo>
                  <a:pt x="56837" y="50001"/>
                  <a:pt x="56792" y="50526"/>
                  <a:pt x="56614" y="50701"/>
                </a:cubicBezTo>
                <a:cubicBezTo>
                  <a:pt x="56351" y="50962"/>
                  <a:pt x="56184" y="50850"/>
                  <a:pt x="55930" y="50915"/>
                </a:cubicBezTo>
                <a:cubicBezTo>
                  <a:pt x="55851" y="51048"/>
                  <a:pt x="56094" y="51073"/>
                  <a:pt x="55989" y="51190"/>
                </a:cubicBezTo>
                <a:cubicBezTo>
                  <a:pt x="55907" y="51008"/>
                  <a:pt x="55745" y="51158"/>
                  <a:pt x="55612" y="51194"/>
                </a:cubicBezTo>
                <a:cubicBezTo>
                  <a:pt x="55628" y="51506"/>
                  <a:pt x="55094" y="51691"/>
                  <a:pt x="54933" y="51597"/>
                </a:cubicBezTo>
                <a:cubicBezTo>
                  <a:pt x="54850" y="51665"/>
                  <a:pt x="54863" y="51965"/>
                  <a:pt x="54821" y="52001"/>
                </a:cubicBezTo>
                <a:cubicBezTo>
                  <a:pt x="54677" y="52123"/>
                  <a:pt x="54613" y="51796"/>
                  <a:pt x="54662" y="52130"/>
                </a:cubicBezTo>
                <a:cubicBezTo>
                  <a:pt x="54695" y="52375"/>
                  <a:pt x="54410" y="52147"/>
                  <a:pt x="54325" y="52168"/>
                </a:cubicBezTo>
                <a:cubicBezTo>
                  <a:pt x="54221" y="52196"/>
                  <a:pt x="54236" y="52267"/>
                  <a:pt x="54143" y="52369"/>
                </a:cubicBezTo>
                <a:cubicBezTo>
                  <a:pt x="54024" y="52279"/>
                  <a:pt x="54141" y="52147"/>
                  <a:pt x="53974" y="52135"/>
                </a:cubicBezTo>
                <a:cubicBezTo>
                  <a:pt x="53872" y="52105"/>
                  <a:pt x="53908" y="52289"/>
                  <a:pt x="53880" y="52308"/>
                </a:cubicBezTo>
                <a:cubicBezTo>
                  <a:pt x="53793" y="52373"/>
                  <a:pt x="53706" y="52229"/>
                  <a:pt x="53653" y="52300"/>
                </a:cubicBezTo>
                <a:cubicBezTo>
                  <a:pt x="53586" y="52392"/>
                  <a:pt x="53706" y="52586"/>
                  <a:pt x="53563" y="52611"/>
                </a:cubicBezTo>
                <a:cubicBezTo>
                  <a:pt x="53489" y="52342"/>
                  <a:pt x="53402" y="52587"/>
                  <a:pt x="53341" y="52601"/>
                </a:cubicBezTo>
                <a:cubicBezTo>
                  <a:pt x="53214" y="52631"/>
                  <a:pt x="53172" y="52453"/>
                  <a:pt x="53193" y="52710"/>
                </a:cubicBezTo>
                <a:cubicBezTo>
                  <a:pt x="53211" y="52959"/>
                  <a:pt x="52818" y="52724"/>
                  <a:pt x="52804" y="52727"/>
                </a:cubicBezTo>
                <a:cubicBezTo>
                  <a:pt x="52773" y="52733"/>
                  <a:pt x="52720" y="52874"/>
                  <a:pt x="52669" y="52901"/>
                </a:cubicBezTo>
                <a:cubicBezTo>
                  <a:pt x="52588" y="52943"/>
                  <a:pt x="52457" y="52904"/>
                  <a:pt x="52336" y="52962"/>
                </a:cubicBezTo>
                <a:cubicBezTo>
                  <a:pt x="52264" y="52996"/>
                  <a:pt x="52191" y="53113"/>
                  <a:pt x="52110" y="53144"/>
                </a:cubicBezTo>
                <a:cubicBezTo>
                  <a:pt x="51969" y="53203"/>
                  <a:pt x="51819" y="53143"/>
                  <a:pt x="51736" y="53200"/>
                </a:cubicBezTo>
                <a:cubicBezTo>
                  <a:pt x="51633" y="53266"/>
                  <a:pt x="51593" y="53475"/>
                  <a:pt x="51479" y="53514"/>
                </a:cubicBezTo>
                <a:cubicBezTo>
                  <a:pt x="51376" y="53552"/>
                  <a:pt x="51267" y="53414"/>
                  <a:pt x="51180" y="53474"/>
                </a:cubicBezTo>
                <a:cubicBezTo>
                  <a:pt x="51114" y="53543"/>
                  <a:pt x="51047" y="53615"/>
                  <a:pt x="51087" y="53829"/>
                </a:cubicBezTo>
                <a:cubicBezTo>
                  <a:pt x="50984" y="53792"/>
                  <a:pt x="50932" y="53681"/>
                  <a:pt x="50860" y="53643"/>
                </a:cubicBezTo>
                <a:cubicBezTo>
                  <a:pt x="50672" y="53546"/>
                  <a:pt x="50516" y="53645"/>
                  <a:pt x="50411" y="53735"/>
                </a:cubicBezTo>
                <a:cubicBezTo>
                  <a:pt x="50397" y="53747"/>
                  <a:pt x="50393" y="53858"/>
                  <a:pt x="50375" y="53874"/>
                </a:cubicBezTo>
                <a:cubicBezTo>
                  <a:pt x="50297" y="53944"/>
                  <a:pt x="50201" y="53889"/>
                  <a:pt x="50128" y="53955"/>
                </a:cubicBezTo>
                <a:cubicBezTo>
                  <a:pt x="50116" y="53966"/>
                  <a:pt x="50140" y="54076"/>
                  <a:pt x="50130" y="54092"/>
                </a:cubicBezTo>
                <a:cubicBezTo>
                  <a:pt x="50070" y="54195"/>
                  <a:pt x="49942" y="54078"/>
                  <a:pt x="49926" y="54228"/>
                </a:cubicBezTo>
                <a:cubicBezTo>
                  <a:pt x="49764" y="54144"/>
                  <a:pt x="49755" y="53996"/>
                  <a:pt x="49603" y="53949"/>
                </a:cubicBezTo>
                <a:cubicBezTo>
                  <a:pt x="49435" y="53901"/>
                  <a:pt x="49065" y="54037"/>
                  <a:pt x="48998" y="54123"/>
                </a:cubicBezTo>
                <a:cubicBezTo>
                  <a:pt x="48946" y="54193"/>
                  <a:pt x="48939" y="54213"/>
                  <a:pt x="48867" y="54255"/>
                </a:cubicBezTo>
                <a:cubicBezTo>
                  <a:pt x="48728" y="54328"/>
                  <a:pt x="48721" y="54217"/>
                  <a:pt x="48598" y="54220"/>
                </a:cubicBezTo>
                <a:cubicBezTo>
                  <a:pt x="48550" y="54220"/>
                  <a:pt x="48532" y="54308"/>
                  <a:pt x="48482" y="54275"/>
                </a:cubicBezTo>
                <a:cubicBezTo>
                  <a:pt x="48432" y="54243"/>
                  <a:pt x="48475" y="54114"/>
                  <a:pt x="48397" y="54128"/>
                </a:cubicBezTo>
                <a:cubicBezTo>
                  <a:pt x="48379" y="54235"/>
                  <a:pt x="48367" y="54365"/>
                  <a:pt x="48298" y="54326"/>
                </a:cubicBezTo>
                <a:cubicBezTo>
                  <a:pt x="48237" y="54306"/>
                  <a:pt x="48395" y="54071"/>
                  <a:pt x="48276" y="54040"/>
                </a:cubicBezTo>
                <a:cubicBezTo>
                  <a:pt x="48072" y="54064"/>
                  <a:pt x="47945" y="53952"/>
                  <a:pt x="47799" y="53950"/>
                </a:cubicBezTo>
                <a:cubicBezTo>
                  <a:pt x="47755" y="53948"/>
                  <a:pt x="47693" y="54041"/>
                  <a:pt x="47640" y="54051"/>
                </a:cubicBezTo>
                <a:cubicBezTo>
                  <a:pt x="47527" y="54070"/>
                  <a:pt x="47484" y="53976"/>
                  <a:pt x="47351" y="53982"/>
                </a:cubicBezTo>
                <a:cubicBezTo>
                  <a:pt x="47284" y="54071"/>
                  <a:pt x="47262" y="54139"/>
                  <a:pt x="47271" y="54247"/>
                </a:cubicBezTo>
                <a:cubicBezTo>
                  <a:pt x="47189" y="54180"/>
                  <a:pt x="47133" y="54089"/>
                  <a:pt x="47055" y="54025"/>
                </a:cubicBezTo>
                <a:close/>
                <a:moveTo>
                  <a:pt x="55924" y="53729"/>
                </a:moveTo>
                <a:cubicBezTo>
                  <a:pt x="55942" y="53938"/>
                  <a:pt x="55643" y="53942"/>
                  <a:pt x="55549" y="54079"/>
                </a:cubicBezTo>
                <a:cubicBezTo>
                  <a:pt x="55373" y="53792"/>
                  <a:pt x="55893" y="53714"/>
                  <a:pt x="55924" y="53728"/>
                </a:cubicBezTo>
                <a:close/>
                <a:moveTo>
                  <a:pt x="97666" y="54480"/>
                </a:moveTo>
                <a:cubicBezTo>
                  <a:pt x="97526" y="54461"/>
                  <a:pt x="97402" y="54256"/>
                  <a:pt x="97264" y="54095"/>
                </a:cubicBezTo>
                <a:cubicBezTo>
                  <a:pt x="97465" y="53847"/>
                  <a:pt x="97755" y="54334"/>
                  <a:pt x="97666" y="54480"/>
                </a:cubicBezTo>
                <a:close/>
                <a:moveTo>
                  <a:pt x="58610" y="52594"/>
                </a:moveTo>
                <a:cubicBezTo>
                  <a:pt x="58457" y="52376"/>
                  <a:pt x="58817" y="52400"/>
                  <a:pt x="58913" y="52301"/>
                </a:cubicBezTo>
                <a:cubicBezTo>
                  <a:pt x="59082" y="52531"/>
                  <a:pt x="58734" y="52648"/>
                  <a:pt x="58610" y="52594"/>
                </a:cubicBezTo>
                <a:close/>
                <a:moveTo>
                  <a:pt x="45170" y="53505"/>
                </a:moveTo>
                <a:cubicBezTo>
                  <a:pt x="45140" y="53473"/>
                  <a:pt x="45022" y="53462"/>
                  <a:pt x="45161" y="53328"/>
                </a:cubicBezTo>
                <a:cubicBezTo>
                  <a:pt x="45263" y="53405"/>
                  <a:pt x="45366" y="53479"/>
                  <a:pt x="45479" y="53537"/>
                </a:cubicBezTo>
                <a:cubicBezTo>
                  <a:pt x="45381" y="53732"/>
                  <a:pt x="45219" y="53571"/>
                  <a:pt x="45168" y="53505"/>
                </a:cubicBezTo>
                <a:close/>
                <a:moveTo>
                  <a:pt x="52809" y="54483"/>
                </a:moveTo>
                <a:lnTo>
                  <a:pt x="52783" y="54349"/>
                </a:lnTo>
                <a:cubicBezTo>
                  <a:pt x="52810" y="54340"/>
                  <a:pt x="52835" y="54329"/>
                  <a:pt x="52815" y="54273"/>
                </a:cubicBezTo>
                <a:lnTo>
                  <a:pt x="52906" y="54257"/>
                </a:lnTo>
                <a:cubicBezTo>
                  <a:pt x="52916" y="54298"/>
                  <a:pt x="52928" y="54336"/>
                  <a:pt x="52965" y="54315"/>
                </a:cubicBezTo>
                <a:lnTo>
                  <a:pt x="52994" y="54449"/>
                </a:lnTo>
                <a:cubicBezTo>
                  <a:pt x="52967" y="54460"/>
                  <a:pt x="52942" y="54471"/>
                  <a:pt x="52962" y="54528"/>
                </a:cubicBezTo>
                <a:lnTo>
                  <a:pt x="52869" y="54543"/>
                </a:lnTo>
                <a:cubicBezTo>
                  <a:pt x="52858" y="54503"/>
                  <a:pt x="52846" y="54464"/>
                  <a:pt x="52810" y="54483"/>
                </a:cubicBezTo>
                <a:close/>
                <a:moveTo>
                  <a:pt x="59091" y="52137"/>
                </a:moveTo>
                <a:cubicBezTo>
                  <a:pt x="59178" y="52062"/>
                  <a:pt x="59158" y="51940"/>
                  <a:pt x="59292" y="51885"/>
                </a:cubicBezTo>
                <a:cubicBezTo>
                  <a:pt x="59494" y="52149"/>
                  <a:pt x="59232" y="52271"/>
                  <a:pt x="59091" y="52137"/>
                </a:cubicBezTo>
                <a:close/>
                <a:moveTo>
                  <a:pt x="53026" y="54157"/>
                </a:moveTo>
                <a:cubicBezTo>
                  <a:pt x="53067" y="54119"/>
                  <a:pt x="53379" y="54067"/>
                  <a:pt x="53406" y="54353"/>
                </a:cubicBezTo>
                <a:cubicBezTo>
                  <a:pt x="53253" y="54354"/>
                  <a:pt x="53108" y="54334"/>
                  <a:pt x="53026" y="54157"/>
                </a:cubicBezTo>
                <a:close/>
                <a:moveTo>
                  <a:pt x="60111" y="51555"/>
                </a:moveTo>
                <a:cubicBezTo>
                  <a:pt x="60100" y="51561"/>
                  <a:pt x="60075" y="51707"/>
                  <a:pt x="60014" y="51758"/>
                </a:cubicBezTo>
                <a:cubicBezTo>
                  <a:pt x="59868" y="51882"/>
                  <a:pt x="59746" y="51913"/>
                  <a:pt x="59562" y="51907"/>
                </a:cubicBezTo>
                <a:cubicBezTo>
                  <a:pt x="59475" y="51684"/>
                  <a:pt x="59869" y="51597"/>
                  <a:pt x="60027" y="51520"/>
                </a:cubicBezTo>
                <a:cubicBezTo>
                  <a:pt x="60134" y="51470"/>
                  <a:pt x="60340" y="51239"/>
                  <a:pt x="60450" y="51306"/>
                </a:cubicBezTo>
                <a:cubicBezTo>
                  <a:pt x="60654" y="51710"/>
                  <a:pt x="60136" y="51539"/>
                  <a:pt x="60111" y="51555"/>
                </a:cubicBezTo>
                <a:close/>
                <a:moveTo>
                  <a:pt x="53793" y="53973"/>
                </a:moveTo>
                <a:cubicBezTo>
                  <a:pt x="53701" y="54011"/>
                  <a:pt x="53746" y="54163"/>
                  <a:pt x="53647" y="54157"/>
                </a:cubicBezTo>
                <a:cubicBezTo>
                  <a:pt x="53567" y="54150"/>
                  <a:pt x="53479" y="54037"/>
                  <a:pt x="53401" y="53930"/>
                </a:cubicBezTo>
                <a:cubicBezTo>
                  <a:pt x="53689" y="54067"/>
                  <a:pt x="53695" y="53768"/>
                  <a:pt x="53829" y="53748"/>
                </a:cubicBezTo>
                <a:cubicBezTo>
                  <a:pt x="53898" y="53736"/>
                  <a:pt x="53949" y="53897"/>
                  <a:pt x="54044" y="53833"/>
                </a:cubicBezTo>
                <a:cubicBezTo>
                  <a:pt x="53990" y="53668"/>
                  <a:pt x="53901" y="53648"/>
                  <a:pt x="54013" y="53555"/>
                </a:cubicBezTo>
                <a:cubicBezTo>
                  <a:pt x="54110" y="53737"/>
                  <a:pt x="54301" y="53610"/>
                  <a:pt x="54363" y="53742"/>
                </a:cubicBezTo>
                <a:cubicBezTo>
                  <a:pt x="54344" y="53699"/>
                  <a:pt x="54287" y="53838"/>
                  <a:pt x="54287" y="53838"/>
                </a:cubicBezTo>
                <a:cubicBezTo>
                  <a:pt x="54281" y="53909"/>
                  <a:pt x="54367" y="54031"/>
                  <a:pt x="54300" y="54049"/>
                </a:cubicBezTo>
                <a:cubicBezTo>
                  <a:pt x="54158" y="54062"/>
                  <a:pt x="53861" y="53944"/>
                  <a:pt x="53793" y="53973"/>
                </a:cubicBezTo>
                <a:close/>
                <a:moveTo>
                  <a:pt x="47458" y="54214"/>
                </a:moveTo>
                <a:lnTo>
                  <a:pt x="47656" y="54265"/>
                </a:lnTo>
                <a:cubicBezTo>
                  <a:pt x="47608" y="54537"/>
                  <a:pt x="47435" y="54314"/>
                  <a:pt x="47458" y="54214"/>
                </a:cubicBezTo>
                <a:close/>
                <a:moveTo>
                  <a:pt x="54771" y="53541"/>
                </a:moveTo>
                <a:cubicBezTo>
                  <a:pt x="54842" y="53710"/>
                  <a:pt x="54775" y="53778"/>
                  <a:pt x="54643" y="53798"/>
                </a:cubicBezTo>
                <a:cubicBezTo>
                  <a:pt x="54526" y="53594"/>
                  <a:pt x="54641" y="53561"/>
                  <a:pt x="54771" y="53541"/>
                </a:cubicBezTo>
                <a:close/>
                <a:moveTo>
                  <a:pt x="54893" y="53431"/>
                </a:moveTo>
                <a:cubicBezTo>
                  <a:pt x="55037" y="53382"/>
                  <a:pt x="55196" y="53283"/>
                  <a:pt x="55247" y="53528"/>
                </a:cubicBezTo>
                <a:cubicBezTo>
                  <a:pt x="55114" y="53537"/>
                  <a:pt x="54955" y="53633"/>
                  <a:pt x="54892" y="53431"/>
                </a:cubicBezTo>
                <a:close/>
                <a:moveTo>
                  <a:pt x="55418" y="53395"/>
                </a:moveTo>
                <a:cubicBezTo>
                  <a:pt x="55341" y="53205"/>
                  <a:pt x="55508" y="53106"/>
                  <a:pt x="55613" y="53181"/>
                </a:cubicBezTo>
                <a:cubicBezTo>
                  <a:pt x="55729" y="53393"/>
                  <a:pt x="55527" y="53472"/>
                  <a:pt x="55418" y="53394"/>
                </a:cubicBezTo>
                <a:close/>
                <a:moveTo>
                  <a:pt x="56051" y="52867"/>
                </a:moveTo>
                <a:cubicBezTo>
                  <a:pt x="56185" y="52801"/>
                  <a:pt x="56313" y="52758"/>
                  <a:pt x="56370" y="52966"/>
                </a:cubicBezTo>
                <a:cubicBezTo>
                  <a:pt x="56271" y="52987"/>
                  <a:pt x="56290" y="53079"/>
                  <a:pt x="56199" y="53106"/>
                </a:cubicBezTo>
                <a:cubicBezTo>
                  <a:pt x="56149" y="53023"/>
                  <a:pt x="56081" y="53009"/>
                  <a:pt x="56050" y="52867"/>
                </a:cubicBezTo>
                <a:close/>
                <a:moveTo>
                  <a:pt x="56965" y="52722"/>
                </a:moveTo>
                <a:cubicBezTo>
                  <a:pt x="56771" y="52699"/>
                  <a:pt x="56729" y="53004"/>
                  <a:pt x="56617" y="52867"/>
                </a:cubicBezTo>
                <a:cubicBezTo>
                  <a:pt x="56625" y="52691"/>
                  <a:pt x="56776" y="52248"/>
                  <a:pt x="56963" y="52722"/>
                </a:cubicBezTo>
                <a:close/>
                <a:moveTo>
                  <a:pt x="58026" y="51876"/>
                </a:moveTo>
                <a:cubicBezTo>
                  <a:pt x="58146" y="51687"/>
                  <a:pt x="58306" y="51797"/>
                  <a:pt x="58535" y="51640"/>
                </a:cubicBezTo>
                <a:cubicBezTo>
                  <a:pt x="58655" y="51788"/>
                  <a:pt x="58473" y="51757"/>
                  <a:pt x="58441" y="51836"/>
                </a:cubicBezTo>
                <a:cubicBezTo>
                  <a:pt x="58408" y="51921"/>
                  <a:pt x="58492" y="52148"/>
                  <a:pt x="58354" y="52180"/>
                </a:cubicBezTo>
                <a:cubicBezTo>
                  <a:pt x="58286" y="51918"/>
                  <a:pt x="58126" y="52016"/>
                  <a:pt x="58026" y="51876"/>
                </a:cubicBezTo>
                <a:close/>
                <a:moveTo>
                  <a:pt x="49434" y="54149"/>
                </a:moveTo>
                <a:cubicBezTo>
                  <a:pt x="49306" y="54625"/>
                  <a:pt x="49081" y="53915"/>
                  <a:pt x="49434" y="54149"/>
                </a:cubicBezTo>
                <a:close/>
                <a:moveTo>
                  <a:pt x="57436" y="52444"/>
                </a:moveTo>
                <a:lnTo>
                  <a:pt x="57035" y="52618"/>
                </a:lnTo>
                <a:cubicBezTo>
                  <a:pt x="56913" y="52355"/>
                  <a:pt x="57327" y="52224"/>
                  <a:pt x="57436" y="52444"/>
                </a:cubicBezTo>
                <a:close/>
                <a:moveTo>
                  <a:pt x="57989" y="52199"/>
                </a:moveTo>
                <a:lnTo>
                  <a:pt x="57787" y="52289"/>
                </a:lnTo>
                <a:cubicBezTo>
                  <a:pt x="57577" y="52032"/>
                  <a:pt x="57948" y="51957"/>
                  <a:pt x="57989" y="52199"/>
                </a:cubicBezTo>
                <a:close/>
                <a:moveTo>
                  <a:pt x="60614" y="50444"/>
                </a:moveTo>
                <a:cubicBezTo>
                  <a:pt x="60674" y="50142"/>
                  <a:pt x="61353" y="50160"/>
                  <a:pt x="61117" y="50494"/>
                </a:cubicBezTo>
                <a:cubicBezTo>
                  <a:pt x="60974" y="50374"/>
                  <a:pt x="60776" y="50486"/>
                  <a:pt x="60616" y="50444"/>
                </a:cubicBezTo>
                <a:close/>
                <a:moveTo>
                  <a:pt x="61619" y="49993"/>
                </a:moveTo>
                <a:cubicBezTo>
                  <a:pt x="61583" y="50078"/>
                  <a:pt x="61516" y="50151"/>
                  <a:pt x="61380" y="50197"/>
                </a:cubicBezTo>
                <a:cubicBezTo>
                  <a:pt x="61139" y="49976"/>
                  <a:pt x="61551" y="49825"/>
                  <a:pt x="61619" y="49993"/>
                </a:cubicBezTo>
                <a:close/>
                <a:moveTo>
                  <a:pt x="56428" y="52123"/>
                </a:moveTo>
                <a:cubicBezTo>
                  <a:pt x="56472" y="51973"/>
                  <a:pt x="56685" y="52110"/>
                  <a:pt x="56798" y="52193"/>
                </a:cubicBezTo>
                <a:cubicBezTo>
                  <a:pt x="56744" y="52377"/>
                  <a:pt x="56503" y="52343"/>
                  <a:pt x="56428" y="52123"/>
                </a:cubicBezTo>
                <a:close/>
                <a:moveTo>
                  <a:pt x="56896" y="52153"/>
                </a:moveTo>
                <a:cubicBezTo>
                  <a:pt x="56682" y="51820"/>
                  <a:pt x="57060" y="51734"/>
                  <a:pt x="57143" y="52047"/>
                </a:cubicBezTo>
                <a:cubicBezTo>
                  <a:pt x="57113" y="52156"/>
                  <a:pt x="56996" y="52209"/>
                  <a:pt x="56896" y="52153"/>
                </a:cubicBezTo>
                <a:close/>
                <a:moveTo>
                  <a:pt x="57174" y="51580"/>
                </a:moveTo>
                <a:cubicBezTo>
                  <a:pt x="57417" y="51485"/>
                  <a:pt x="57692" y="51258"/>
                  <a:pt x="57832" y="51588"/>
                </a:cubicBezTo>
                <a:cubicBezTo>
                  <a:pt x="57793" y="51787"/>
                  <a:pt x="57452" y="51760"/>
                  <a:pt x="57334" y="51811"/>
                </a:cubicBezTo>
                <a:cubicBezTo>
                  <a:pt x="57341" y="51807"/>
                  <a:pt x="57328" y="52007"/>
                  <a:pt x="57291" y="51980"/>
                </a:cubicBezTo>
                <a:cubicBezTo>
                  <a:pt x="57266" y="51964"/>
                  <a:pt x="57249" y="51826"/>
                  <a:pt x="57285" y="51832"/>
                </a:cubicBezTo>
                <a:cubicBezTo>
                  <a:pt x="57407" y="51760"/>
                  <a:pt x="57170" y="51753"/>
                  <a:pt x="57175" y="51580"/>
                </a:cubicBezTo>
                <a:close/>
                <a:moveTo>
                  <a:pt x="51808" y="53395"/>
                </a:moveTo>
                <a:cubicBezTo>
                  <a:pt x="52048" y="53479"/>
                  <a:pt x="52230" y="53079"/>
                  <a:pt x="52370" y="53372"/>
                </a:cubicBezTo>
                <a:cubicBezTo>
                  <a:pt x="52216" y="53468"/>
                  <a:pt x="51918" y="53736"/>
                  <a:pt x="51808" y="53395"/>
                </a:cubicBezTo>
                <a:close/>
                <a:moveTo>
                  <a:pt x="64072" y="48201"/>
                </a:moveTo>
                <a:cubicBezTo>
                  <a:pt x="64195" y="48114"/>
                  <a:pt x="64298" y="48099"/>
                  <a:pt x="64371" y="48198"/>
                </a:cubicBezTo>
                <a:cubicBezTo>
                  <a:pt x="64300" y="48260"/>
                  <a:pt x="64306" y="48344"/>
                  <a:pt x="64171" y="48384"/>
                </a:cubicBezTo>
                <a:close/>
                <a:moveTo>
                  <a:pt x="65081" y="47816"/>
                </a:moveTo>
                <a:cubicBezTo>
                  <a:pt x="64982" y="47638"/>
                  <a:pt x="65247" y="47464"/>
                  <a:pt x="65376" y="47503"/>
                </a:cubicBezTo>
                <a:cubicBezTo>
                  <a:pt x="65497" y="47691"/>
                  <a:pt x="65228" y="47865"/>
                  <a:pt x="65081" y="47818"/>
                </a:cubicBezTo>
                <a:close/>
                <a:moveTo>
                  <a:pt x="67397" y="46380"/>
                </a:moveTo>
                <a:cubicBezTo>
                  <a:pt x="67232" y="46556"/>
                  <a:pt x="67157" y="46760"/>
                  <a:pt x="66949" y="46918"/>
                </a:cubicBezTo>
                <a:cubicBezTo>
                  <a:pt x="66715" y="46644"/>
                  <a:pt x="67118" y="46176"/>
                  <a:pt x="67399" y="46380"/>
                </a:cubicBezTo>
                <a:close/>
                <a:moveTo>
                  <a:pt x="68459" y="45633"/>
                </a:moveTo>
                <a:cubicBezTo>
                  <a:pt x="68818" y="45562"/>
                  <a:pt x="69100" y="45026"/>
                  <a:pt x="69310" y="45394"/>
                </a:cubicBezTo>
                <a:cubicBezTo>
                  <a:pt x="69024" y="45474"/>
                  <a:pt x="68938" y="45612"/>
                  <a:pt x="68860" y="45750"/>
                </a:cubicBezTo>
                <a:cubicBezTo>
                  <a:pt x="68783" y="45584"/>
                  <a:pt x="68588" y="45683"/>
                  <a:pt x="68459" y="45633"/>
                </a:cubicBezTo>
                <a:close/>
                <a:moveTo>
                  <a:pt x="55749" y="51948"/>
                </a:moveTo>
                <a:cubicBezTo>
                  <a:pt x="55830" y="52112"/>
                  <a:pt x="55765" y="52184"/>
                  <a:pt x="55635" y="52212"/>
                </a:cubicBezTo>
                <a:cubicBezTo>
                  <a:pt x="55507" y="52016"/>
                  <a:pt x="55620" y="51977"/>
                  <a:pt x="55749" y="51948"/>
                </a:cubicBezTo>
                <a:close/>
                <a:moveTo>
                  <a:pt x="70880" y="44587"/>
                </a:moveTo>
                <a:cubicBezTo>
                  <a:pt x="70841" y="44500"/>
                  <a:pt x="70863" y="44431"/>
                  <a:pt x="70886" y="44363"/>
                </a:cubicBezTo>
                <a:cubicBezTo>
                  <a:pt x="71095" y="44289"/>
                  <a:pt x="71298" y="44251"/>
                  <a:pt x="71432" y="44306"/>
                </a:cubicBezTo>
                <a:cubicBezTo>
                  <a:pt x="71288" y="44427"/>
                  <a:pt x="71114" y="44662"/>
                  <a:pt x="70880" y="44587"/>
                </a:cubicBezTo>
                <a:close/>
                <a:moveTo>
                  <a:pt x="72116" y="44066"/>
                </a:moveTo>
                <a:cubicBezTo>
                  <a:pt x="71949" y="44165"/>
                  <a:pt x="71923" y="44310"/>
                  <a:pt x="71648" y="44375"/>
                </a:cubicBezTo>
                <a:cubicBezTo>
                  <a:pt x="71457" y="44193"/>
                  <a:pt x="71988" y="43954"/>
                  <a:pt x="72117" y="44067"/>
                </a:cubicBezTo>
                <a:close/>
                <a:moveTo>
                  <a:pt x="74958" y="43156"/>
                </a:moveTo>
                <a:cubicBezTo>
                  <a:pt x="75062" y="43387"/>
                  <a:pt x="74704" y="43424"/>
                  <a:pt x="74403" y="43487"/>
                </a:cubicBezTo>
                <a:cubicBezTo>
                  <a:pt x="74238" y="43175"/>
                  <a:pt x="74672" y="43138"/>
                  <a:pt x="74958" y="43157"/>
                </a:cubicBezTo>
                <a:close/>
                <a:moveTo>
                  <a:pt x="81989" y="42783"/>
                </a:moveTo>
                <a:cubicBezTo>
                  <a:pt x="82907" y="42472"/>
                  <a:pt x="82531" y="43326"/>
                  <a:pt x="81989" y="42783"/>
                </a:cubicBezTo>
                <a:close/>
                <a:moveTo>
                  <a:pt x="84082" y="42871"/>
                </a:moveTo>
                <a:cubicBezTo>
                  <a:pt x="83935" y="43053"/>
                  <a:pt x="83867" y="43303"/>
                  <a:pt x="83385" y="43148"/>
                </a:cubicBezTo>
                <a:cubicBezTo>
                  <a:pt x="83450" y="42893"/>
                  <a:pt x="83555" y="42661"/>
                  <a:pt x="84082" y="42870"/>
                </a:cubicBezTo>
                <a:close/>
                <a:moveTo>
                  <a:pt x="78806" y="42391"/>
                </a:moveTo>
                <a:cubicBezTo>
                  <a:pt x="79160" y="42357"/>
                  <a:pt x="79397" y="42415"/>
                  <a:pt x="79324" y="42667"/>
                </a:cubicBezTo>
                <a:cubicBezTo>
                  <a:pt x="79024" y="42656"/>
                  <a:pt x="78746" y="42641"/>
                  <a:pt x="78806" y="42389"/>
                </a:cubicBezTo>
                <a:close/>
                <a:moveTo>
                  <a:pt x="86250" y="43680"/>
                </a:moveTo>
                <a:cubicBezTo>
                  <a:pt x="86116" y="43718"/>
                  <a:pt x="85901" y="43644"/>
                  <a:pt x="85668" y="43570"/>
                </a:cubicBezTo>
                <a:cubicBezTo>
                  <a:pt x="85585" y="43206"/>
                  <a:pt x="86345" y="43514"/>
                  <a:pt x="86252" y="43680"/>
                </a:cubicBezTo>
                <a:close/>
                <a:moveTo>
                  <a:pt x="90700" y="45311"/>
                </a:moveTo>
                <a:cubicBezTo>
                  <a:pt x="90673" y="45609"/>
                  <a:pt x="90015" y="45234"/>
                  <a:pt x="89960" y="45075"/>
                </a:cubicBezTo>
                <a:cubicBezTo>
                  <a:pt x="90154" y="45037"/>
                  <a:pt x="90398" y="45103"/>
                  <a:pt x="90700" y="45311"/>
                </a:cubicBezTo>
                <a:close/>
                <a:moveTo>
                  <a:pt x="91484" y="45675"/>
                </a:moveTo>
                <a:cubicBezTo>
                  <a:pt x="91646" y="45755"/>
                  <a:pt x="91623" y="45850"/>
                  <a:pt x="91774" y="45932"/>
                </a:cubicBezTo>
                <a:cubicBezTo>
                  <a:pt x="91684" y="46104"/>
                  <a:pt x="91473" y="45981"/>
                  <a:pt x="91262" y="45863"/>
                </a:cubicBezTo>
                <a:cubicBezTo>
                  <a:pt x="91317" y="45756"/>
                  <a:pt x="91389" y="45689"/>
                  <a:pt x="91484" y="45675"/>
                </a:cubicBezTo>
                <a:close/>
                <a:moveTo>
                  <a:pt x="92061" y="46189"/>
                </a:moveTo>
                <a:cubicBezTo>
                  <a:pt x="92238" y="46223"/>
                  <a:pt x="92370" y="46154"/>
                  <a:pt x="92615" y="46383"/>
                </a:cubicBezTo>
                <a:cubicBezTo>
                  <a:pt x="92528" y="46745"/>
                  <a:pt x="92058" y="46393"/>
                  <a:pt x="92062" y="46188"/>
                </a:cubicBezTo>
                <a:close/>
                <a:moveTo>
                  <a:pt x="96908" y="49855"/>
                </a:moveTo>
                <a:cubicBezTo>
                  <a:pt x="96805" y="49784"/>
                  <a:pt x="96657" y="49924"/>
                  <a:pt x="96669" y="49719"/>
                </a:cubicBezTo>
                <a:cubicBezTo>
                  <a:pt x="97127" y="49535"/>
                  <a:pt x="97374" y="50041"/>
                  <a:pt x="97855" y="50419"/>
                </a:cubicBezTo>
                <a:cubicBezTo>
                  <a:pt x="97785" y="50482"/>
                  <a:pt x="97775" y="50553"/>
                  <a:pt x="97768" y="50626"/>
                </a:cubicBezTo>
                <a:cubicBezTo>
                  <a:pt x="97461" y="50475"/>
                  <a:pt x="97194" y="50051"/>
                  <a:pt x="96908" y="49855"/>
                </a:cubicBezTo>
                <a:close/>
                <a:moveTo>
                  <a:pt x="102639" y="57003"/>
                </a:moveTo>
                <a:cubicBezTo>
                  <a:pt x="102867" y="56913"/>
                  <a:pt x="103019" y="57276"/>
                  <a:pt x="103206" y="57404"/>
                </a:cubicBezTo>
                <a:cubicBezTo>
                  <a:pt x="103164" y="57537"/>
                  <a:pt x="103098" y="57791"/>
                  <a:pt x="102910" y="57581"/>
                </a:cubicBezTo>
                <a:cubicBezTo>
                  <a:pt x="103104" y="57367"/>
                  <a:pt x="102742" y="57310"/>
                  <a:pt x="102639" y="57004"/>
                </a:cubicBezTo>
                <a:close/>
                <a:moveTo>
                  <a:pt x="103171" y="57886"/>
                </a:moveTo>
                <a:cubicBezTo>
                  <a:pt x="103427" y="57719"/>
                  <a:pt x="103870" y="58497"/>
                  <a:pt x="103601" y="58631"/>
                </a:cubicBezTo>
                <a:cubicBezTo>
                  <a:pt x="103375" y="58270"/>
                  <a:pt x="103296" y="58209"/>
                  <a:pt x="103171" y="57885"/>
                </a:cubicBezTo>
                <a:close/>
                <a:moveTo>
                  <a:pt x="57687" y="49982"/>
                </a:moveTo>
                <a:cubicBezTo>
                  <a:pt x="57787" y="49878"/>
                  <a:pt x="57869" y="49784"/>
                  <a:pt x="58013" y="49903"/>
                </a:cubicBezTo>
                <a:cubicBezTo>
                  <a:pt x="57989" y="50020"/>
                  <a:pt x="57768" y="50154"/>
                  <a:pt x="57687" y="49982"/>
                </a:cubicBezTo>
                <a:close/>
                <a:moveTo>
                  <a:pt x="68364" y="41970"/>
                </a:moveTo>
                <a:cubicBezTo>
                  <a:pt x="68324" y="41970"/>
                  <a:pt x="68459" y="41820"/>
                  <a:pt x="68472" y="41997"/>
                </a:cubicBezTo>
                <a:cubicBezTo>
                  <a:pt x="68254" y="42045"/>
                  <a:pt x="67913" y="42337"/>
                  <a:pt x="67794" y="42221"/>
                </a:cubicBezTo>
                <a:cubicBezTo>
                  <a:pt x="67879" y="41852"/>
                  <a:pt x="68218" y="41972"/>
                  <a:pt x="68364" y="41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0D1FF-88C2-1043-A256-E189282E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60" y="1889976"/>
            <a:ext cx="2922911" cy="28828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BO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 presión en un gasoducto se mide mediante un manómetro de doble tubo en U con uno de los brazos abierto hacia la atmósfera. Se debe determinar la presión absoluta en la tubería.</a:t>
            </a:r>
            <a:r>
              <a:rPr kumimoji="0" lang="es-ES" altLang="es-BO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980889-80F7-170C-757D-1C998169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81" y="1457354"/>
            <a:ext cx="2978367" cy="32190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" name="Google Shape;8171;p66"/>
          <p:cNvSpPr/>
          <p:nvPr/>
        </p:nvSpPr>
        <p:spPr>
          <a:xfrm rot="-5967007">
            <a:off x="-392546" y="347276"/>
            <a:ext cx="9211" cy="11271"/>
          </a:xfrm>
          <a:custGeom>
            <a:avLst/>
            <a:gdLst/>
            <a:ahLst/>
            <a:cxnLst/>
            <a:rect l="l" t="t" r="r" b="b"/>
            <a:pathLst>
              <a:path w="398" h="487" extrusionOk="0">
                <a:moveTo>
                  <a:pt x="364" y="0"/>
                </a:moveTo>
                <a:lnTo>
                  <a:pt x="364" y="0"/>
                </a:lnTo>
                <a:cubicBezTo>
                  <a:pt x="185" y="119"/>
                  <a:pt x="44" y="266"/>
                  <a:pt x="0" y="486"/>
                </a:cubicBezTo>
                <a:cubicBezTo>
                  <a:pt x="248" y="418"/>
                  <a:pt x="398" y="278"/>
                  <a:pt x="3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2" name="Google Shape;8172;p66"/>
          <p:cNvSpPr/>
          <p:nvPr/>
        </p:nvSpPr>
        <p:spPr>
          <a:xfrm rot="161369">
            <a:off x="-186028" y="4514317"/>
            <a:ext cx="2977244" cy="524105"/>
          </a:xfrm>
          <a:custGeom>
            <a:avLst/>
            <a:gdLst/>
            <a:ahLst/>
            <a:cxnLst/>
            <a:rect l="l" t="t" r="r" b="b"/>
            <a:pathLst>
              <a:path w="128757" h="22666" extrusionOk="0">
                <a:moveTo>
                  <a:pt x="26525" y="5586"/>
                </a:moveTo>
                <a:cubicBezTo>
                  <a:pt x="26544" y="5586"/>
                  <a:pt x="26565" y="5587"/>
                  <a:pt x="26586" y="5590"/>
                </a:cubicBezTo>
                <a:cubicBezTo>
                  <a:pt x="26705" y="5604"/>
                  <a:pt x="26825" y="5609"/>
                  <a:pt x="26945" y="5609"/>
                </a:cubicBezTo>
                <a:cubicBezTo>
                  <a:pt x="27130" y="5609"/>
                  <a:pt x="27314" y="5598"/>
                  <a:pt x="27491" y="5598"/>
                </a:cubicBezTo>
                <a:cubicBezTo>
                  <a:pt x="27822" y="5921"/>
                  <a:pt x="27510" y="6312"/>
                  <a:pt x="27673" y="6587"/>
                </a:cubicBezTo>
                <a:cubicBezTo>
                  <a:pt x="27471" y="6990"/>
                  <a:pt x="26980" y="7123"/>
                  <a:pt x="26992" y="7623"/>
                </a:cubicBezTo>
                <a:cubicBezTo>
                  <a:pt x="26995" y="7691"/>
                  <a:pt x="26544" y="7733"/>
                  <a:pt x="26510" y="7848"/>
                </a:cubicBezTo>
                <a:cubicBezTo>
                  <a:pt x="26406" y="8211"/>
                  <a:pt x="26147" y="8318"/>
                  <a:pt x="25865" y="8501"/>
                </a:cubicBezTo>
                <a:cubicBezTo>
                  <a:pt x="25415" y="8795"/>
                  <a:pt x="25079" y="9228"/>
                  <a:pt x="24569" y="9494"/>
                </a:cubicBezTo>
                <a:cubicBezTo>
                  <a:pt x="24133" y="9723"/>
                  <a:pt x="23848" y="10226"/>
                  <a:pt x="23453" y="10554"/>
                </a:cubicBezTo>
                <a:cubicBezTo>
                  <a:pt x="23040" y="10893"/>
                  <a:pt x="22532" y="11109"/>
                  <a:pt x="22135" y="11483"/>
                </a:cubicBezTo>
                <a:cubicBezTo>
                  <a:pt x="22037" y="11576"/>
                  <a:pt x="21858" y="11579"/>
                  <a:pt x="21748" y="11662"/>
                </a:cubicBezTo>
                <a:cubicBezTo>
                  <a:pt x="21587" y="11789"/>
                  <a:pt x="21453" y="11949"/>
                  <a:pt x="21300" y="12103"/>
                </a:cubicBezTo>
                <a:lnTo>
                  <a:pt x="20661" y="12101"/>
                </a:lnTo>
                <a:cubicBezTo>
                  <a:pt x="20423" y="12575"/>
                  <a:pt x="19907" y="12705"/>
                  <a:pt x="19492" y="12959"/>
                </a:cubicBezTo>
                <a:cubicBezTo>
                  <a:pt x="19042" y="13231"/>
                  <a:pt x="18505" y="13341"/>
                  <a:pt x="18107" y="13732"/>
                </a:cubicBezTo>
                <a:cubicBezTo>
                  <a:pt x="17764" y="14071"/>
                  <a:pt x="17191" y="14098"/>
                  <a:pt x="16978" y="14637"/>
                </a:cubicBezTo>
                <a:cubicBezTo>
                  <a:pt x="16716" y="14292"/>
                  <a:pt x="16695" y="13936"/>
                  <a:pt x="16904" y="13742"/>
                </a:cubicBezTo>
                <a:cubicBezTo>
                  <a:pt x="17198" y="13467"/>
                  <a:pt x="17052" y="13169"/>
                  <a:pt x="17120" y="12893"/>
                </a:cubicBezTo>
                <a:cubicBezTo>
                  <a:pt x="17321" y="12667"/>
                  <a:pt x="17651" y="12462"/>
                  <a:pt x="17698" y="12207"/>
                </a:cubicBezTo>
                <a:cubicBezTo>
                  <a:pt x="17761" y="11845"/>
                  <a:pt x="18028" y="11713"/>
                  <a:pt x="18203" y="11479"/>
                </a:cubicBezTo>
                <a:cubicBezTo>
                  <a:pt x="18376" y="11245"/>
                  <a:pt x="18693" y="11128"/>
                  <a:pt x="18681" y="10737"/>
                </a:cubicBezTo>
                <a:cubicBezTo>
                  <a:pt x="18676" y="10593"/>
                  <a:pt x="18936" y="10437"/>
                  <a:pt x="19079" y="10292"/>
                </a:cubicBezTo>
                <a:cubicBezTo>
                  <a:pt x="19662" y="9707"/>
                  <a:pt x="20277" y="9150"/>
                  <a:pt x="20819" y="8528"/>
                </a:cubicBezTo>
                <a:cubicBezTo>
                  <a:pt x="21099" y="8205"/>
                  <a:pt x="21466" y="8084"/>
                  <a:pt x="21801" y="7887"/>
                </a:cubicBezTo>
                <a:cubicBezTo>
                  <a:pt x="22095" y="7715"/>
                  <a:pt x="22460" y="7661"/>
                  <a:pt x="22657" y="7335"/>
                </a:cubicBezTo>
                <a:cubicBezTo>
                  <a:pt x="22825" y="7056"/>
                  <a:pt x="23255" y="7211"/>
                  <a:pt x="23405" y="6894"/>
                </a:cubicBezTo>
                <a:cubicBezTo>
                  <a:pt x="23409" y="6894"/>
                  <a:pt x="23412" y="6895"/>
                  <a:pt x="23416" y="6895"/>
                </a:cubicBezTo>
                <a:cubicBezTo>
                  <a:pt x="23815" y="6895"/>
                  <a:pt x="24013" y="6582"/>
                  <a:pt x="24262" y="6347"/>
                </a:cubicBezTo>
                <a:cubicBezTo>
                  <a:pt x="24299" y="6313"/>
                  <a:pt x="24330" y="6250"/>
                  <a:pt x="24372" y="6243"/>
                </a:cubicBezTo>
                <a:cubicBezTo>
                  <a:pt x="24614" y="6198"/>
                  <a:pt x="24949" y="6251"/>
                  <a:pt x="25081" y="6111"/>
                </a:cubicBezTo>
                <a:cubicBezTo>
                  <a:pt x="25352" y="5823"/>
                  <a:pt x="25679" y="6007"/>
                  <a:pt x="25930" y="5889"/>
                </a:cubicBezTo>
                <a:cubicBezTo>
                  <a:pt x="26131" y="5795"/>
                  <a:pt x="26264" y="5586"/>
                  <a:pt x="26525" y="5586"/>
                </a:cubicBezTo>
                <a:close/>
                <a:moveTo>
                  <a:pt x="56876" y="1563"/>
                </a:moveTo>
                <a:cubicBezTo>
                  <a:pt x="57093" y="1563"/>
                  <a:pt x="57310" y="1568"/>
                  <a:pt x="57527" y="1568"/>
                </a:cubicBezTo>
                <a:lnTo>
                  <a:pt x="58492" y="1568"/>
                </a:lnTo>
                <a:lnTo>
                  <a:pt x="58492" y="1567"/>
                </a:lnTo>
                <a:cubicBezTo>
                  <a:pt x="59049" y="2189"/>
                  <a:pt x="59056" y="2277"/>
                  <a:pt x="58778" y="2825"/>
                </a:cubicBezTo>
                <a:cubicBezTo>
                  <a:pt x="58444" y="3478"/>
                  <a:pt x="58186" y="4179"/>
                  <a:pt x="57572" y="4649"/>
                </a:cubicBezTo>
                <a:cubicBezTo>
                  <a:pt x="57136" y="5667"/>
                  <a:pt x="56147" y="6212"/>
                  <a:pt x="55510" y="7051"/>
                </a:cubicBezTo>
                <a:cubicBezTo>
                  <a:pt x="55237" y="7415"/>
                  <a:pt x="54807" y="7398"/>
                  <a:pt x="54517" y="7685"/>
                </a:cubicBezTo>
                <a:cubicBezTo>
                  <a:pt x="54242" y="7955"/>
                  <a:pt x="54049" y="8333"/>
                  <a:pt x="53580" y="8411"/>
                </a:cubicBezTo>
                <a:cubicBezTo>
                  <a:pt x="53370" y="8445"/>
                  <a:pt x="53212" y="8743"/>
                  <a:pt x="53011" y="8895"/>
                </a:cubicBezTo>
                <a:cubicBezTo>
                  <a:pt x="52694" y="9133"/>
                  <a:pt x="52539" y="9567"/>
                  <a:pt x="52077" y="9632"/>
                </a:cubicBezTo>
                <a:cubicBezTo>
                  <a:pt x="51665" y="9689"/>
                  <a:pt x="51599" y="10267"/>
                  <a:pt x="51096" y="10275"/>
                </a:cubicBezTo>
                <a:cubicBezTo>
                  <a:pt x="50906" y="10279"/>
                  <a:pt x="50735" y="10609"/>
                  <a:pt x="50530" y="10754"/>
                </a:cubicBezTo>
                <a:cubicBezTo>
                  <a:pt x="50377" y="10860"/>
                  <a:pt x="50157" y="10873"/>
                  <a:pt x="50011" y="10984"/>
                </a:cubicBezTo>
                <a:cubicBezTo>
                  <a:pt x="49739" y="11195"/>
                  <a:pt x="49522" y="11430"/>
                  <a:pt x="49160" y="11558"/>
                </a:cubicBezTo>
                <a:cubicBezTo>
                  <a:pt x="48821" y="11679"/>
                  <a:pt x="48604" y="12075"/>
                  <a:pt x="48189" y="12204"/>
                </a:cubicBezTo>
                <a:cubicBezTo>
                  <a:pt x="47883" y="12300"/>
                  <a:pt x="47758" y="12710"/>
                  <a:pt x="47329" y="12761"/>
                </a:cubicBezTo>
                <a:cubicBezTo>
                  <a:pt x="47084" y="12791"/>
                  <a:pt x="46903" y="13261"/>
                  <a:pt x="46647" y="13316"/>
                </a:cubicBezTo>
                <a:cubicBezTo>
                  <a:pt x="46372" y="13375"/>
                  <a:pt x="46238" y="13584"/>
                  <a:pt x="46009" y="13662"/>
                </a:cubicBezTo>
                <a:cubicBezTo>
                  <a:pt x="45738" y="13752"/>
                  <a:pt x="45427" y="13808"/>
                  <a:pt x="45218" y="13982"/>
                </a:cubicBezTo>
                <a:cubicBezTo>
                  <a:pt x="44876" y="14267"/>
                  <a:pt x="44429" y="14353"/>
                  <a:pt x="44103" y="14686"/>
                </a:cubicBezTo>
                <a:cubicBezTo>
                  <a:pt x="43735" y="15061"/>
                  <a:pt x="43122" y="15081"/>
                  <a:pt x="42731" y="15465"/>
                </a:cubicBezTo>
                <a:cubicBezTo>
                  <a:pt x="42728" y="15465"/>
                  <a:pt x="42725" y="15465"/>
                  <a:pt x="42721" y="15465"/>
                </a:cubicBezTo>
                <a:cubicBezTo>
                  <a:pt x="42254" y="15465"/>
                  <a:pt x="42071" y="15884"/>
                  <a:pt x="41740" y="16121"/>
                </a:cubicBezTo>
                <a:cubicBezTo>
                  <a:pt x="41728" y="16120"/>
                  <a:pt x="41717" y="16120"/>
                  <a:pt x="41705" y="16120"/>
                </a:cubicBezTo>
                <a:cubicBezTo>
                  <a:pt x="41607" y="16120"/>
                  <a:pt x="41502" y="16139"/>
                  <a:pt x="41390" y="16139"/>
                </a:cubicBezTo>
                <a:cubicBezTo>
                  <a:pt x="41260" y="16139"/>
                  <a:pt x="41121" y="16113"/>
                  <a:pt x="40973" y="16000"/>
                </a:cubicBezTo>
                <a:lnTo>
                  <a:pt x="40973" y="14370"/>
                </a:lnTo>
                <a:cubicBezTo>
                  <a:pt x="40973" y="14318"/>
                  <a:pt x="40967" y="14266"/>
                  <a:pt x="40975" y="14216"/>
                </a:cubicBezTo>
                <a:cubicBezTo>
                  <a:pt x="40982" y="14169"/>
                  <a:pt x="40989" y="14097"/>
                  <a:pt x="41019" y="14083"/>
                </a:cubicBezTo>
                <a:cubicBezTo>
                  <a:pt x="41445" y="13871"/>
                  <a:pt x="41130" y="13380"/>
                  <a:pt x="41361" y="13145"/>
                </a:cubicBezTo>
                <a:cubicBezTo>
                  <a:pt x="41558" y="12944"/>
                  <a:pt x="41513" y="12662"/>
                  <a:pt x="41681" y="12501"/>
                </a:cubicBezTo>
                <a:cubicBezTo>
                  <a:pt x="41974" y="12220"/>
                  <a:pt x="41911" y="11744"/>
                  <a:pt x="42322" y="11514"/>
                </a:cubicBezTo>
                <a:cubicBezTo>
                  <a:pt x="42863" y="11212"/>
                  <a:pt x="42932" y="10505"/>
                  <a:pt x="43415" y="10111"/>
                </a:cubicBezTo>
                <a:cubicBezTo>
                  <a:pt x="43893" y="9722"/>
                  <a:pt x="44275" y="9219"/>
                  <a:pt x="44744" y="8815"/>
                </a:cubicBezTo>
                <a:cubicBezTo>
                  <a:pt x="45273" y="8359"/>
                  <a:pt x="45662" y="7775"/>
                  <a:pt x="46327" y="7425"/>
                </a:cubicBezTo>
                <a:cubicBezTo>
                  <a:pt x="46893" y="7128"/>
                  <a:pt x="47312" y="6542"/>
                  <a:pt x="47779" y="6068"/>
                </a:cubicBezTo>
                <a:cubicBezTo>
                  <a:pt x="47996" y="5852"/>
                  <a:pt x="48345" y="5922"/>
                  <a:pt x="48540" y="5640"/>
                </a:cubicBezTo>
                <a:cubicBezTo>
                  <a:pt x="48713" y="5390"/>
                  <a:pt x="48969" y="5197"/>
                  <a:pt x="49188" y="4979"/>
                </a:cubicBezTo>
                <a:cubicBezTo>
                  <a:pt x="49231" y="4989"/>
                  <a:pt x="49271" y="4994"/>
                  <a:pt x="49308" y="4994"/>
                </a:cubicBezTo>
                <a:cubicBezTo>
                  <a:pt x="49606" y="4994"/>
                  <a:pt x="49715" y="4673"/>
                  <a:pt x="49938" y="4546"/>
                </a:cubicBezTo>
                <a:cubicBezTo>
                  <a:pt x="50270" y="4357"/>
                  <a:pt x="50616" y="4193"/>
                  <a:pt x="50972" y="4053"/>
                </a:cubicBezTo>
                <a:cubicBezTo>
                  <a:pt x="51321" y="3914"/>
                  <a:pt x="51438" y="3422"/>
                  <a:pt x="51869" y="3422"/>
                </a:cubicBezTo>
                <a:cubicBezTo>
                  <a:pt x="51895" y="3422"/>
                  <a:pt x="51922" y="3424"/>
                  <a:pt x="51950" y="3428"/>
                </a:cubicBezTo>
                <a:cubicBezTo>
                  <a:pt x="52184" y="3071"/>
                  <a:pt x="52699" y="3163"/>
                  <a:pt x="52932" y="2808"/>
                </a:cubicBezTo>
                <a:cubicBezTo>
                  <a:pt x="52971" y="2820"/>
                  <a:pt x="53007" y="2825"/>
                  <a:pt x="53041" y="2825"/>
                </a:cubicBezTo>
                <a:cubicBezTo>
                  <a:pt x="53323" y="2825"/>
                  <a:pt x="53473" y="2467"/>
                  <a:pt x="53785" y="2467"/>
                </a:cubicBezTo>
                <a:cubicBezTo>
                  <a:pt x="53818" y="2467"/>
                  <a:pt x="53854" y="2471"/>
                  <a:pt x="53891" y="2480"/>
                </a:cubicBezTo>
                <a:cubicBezTo>
                  <a:pt x="53921" y="2488"/>
                  <a:pt x="53951" y="2491"/>
                  <a:pt x="53979" y="2491"/>
                </a:cubicBezTo>
                <a:cubicBezTo>
                  <a:pt x="54272" y="2491"/>
                  <a:pt x="54500" y="2143"/>
                  <a:pt x="54845" y="2143"/>
                </a:cubicBezTo>
                <a:cubicBezTo>
                  <a:pt x="54895" y="2143"/>
                  <a:pt x="54948" y="2150"/>
                  <a:pt x="55003" y="2167"/>
                </a:cubicBezTo>
                <a:cubicBezTo>
                  <a:pt x="55016" y="2171"/>
                  <a:pt x="55028" y="2172"/>
                  <a:pt x="55040" y="2172"/>
                </a:cubicBezTo>
                <a:cubicBezTo>
                  <a:pt x="55198" y="2172"/>
                  <a:pt x="55328" y="1866"/>
                  <a:pt x="55557" y="1866"/>
                </a:cubicBezTo>
                <a:cubicBezTo>
                  <a:pt x="55584" y="1866"/>
                  <a:pt x="55612" y="1871"/>
                  <a:pt x="55642" y="1880"/>
                </a:cubicBezTo>
                <a:cubicBezTo>
                  <a:pt x="55686" y="1894"/>
                  <a:pt x="55727" y="1900"/>
                  <a:pt x="55765" y="1900"/>
                </a:cubicBezTo>
                <a:cubicBezTo>
                  <a:pt x="56039" y="1900"/>
                  <a:pt x="56186" y="1586"/>
                  <a:pt x="56443" y="1573"/>
                </a:cubicBezTo>
                <a:cubicBezTo>
                  <a:pt x="56587" y="1565"/>
                  <a:pt x="56732" y="1563"/>
                  <a:pt x="56876" y="1563"/>
                </a:cubicBezTo>
                <a:close/>
                <a:moveTo>
                  <a:pt x="56523" y="0"/>
                </a:moveTo>
                <a:cubicBezTo>
                  <a:pt x="56032" y="0"/>
                  <a:pt x="55591" y="169"/>
                  <a:pt x="55128" y="313"/>
                </a:cubicBezTo>
                <a:cubicBezTo>
                  <a:pt x="54808" y="413"/>
                  <a:pt x="54400" y="221"/>
                  <a:pt x="54166" y="615"/>
                </a:cubicBezTo>
                <a:cubicBezTo>
                  <a:pt x="54115" y="605"/>
                  <a:pt x="54066" y="601"/>
                  <a:pt x="54018" y="601"/>
                </a:cubicBezTo>
                <a:cubicBezTo>
                  <a:pt x="53666" y="601"/>
                  <a:pt x="53383" y="835"/>
                  <a:pt x="53060" y="929"/>
                </a:cubicBezTo>
                <a:cubicBezTo>
                  <a:pt x="52809" y="1002"/>
                  <a:pt x="52662" y="1292"/>
                  <a:pt x="52394" y="1292"/>
                </a:cubicBezTo>
                <a:cubicBezTo>
                  <a:pt x="52355" y="1292"/>
                  <a:pt x="52314" y="1286"/>
                  <a:pt x="52270" y="1273"/>
                </a:cubicBezTo>
                <a:cubicBezTo>
                  <a:pt x="52081" y="1588"/>
                  <a:pt x="51777" y="1567"/>
                  <a:pt x="51464" y="1581"/>
                </a:cubicBezTo>
                <a:cubicBezTo>
                  <a:pt x="51340" y="1587"/>
                  <a:pt x="51217" y="1729"/>
                  <a:pt x="51104" y="1821"/>
                </a:cubicBezTo>
                <a:cubicBezTo>
                  <a:pt x="50932" y="1961"/>
                  <a:pt x="50818" y="2196"/>
                  <a:pt x="50564" y="2196"/>
                </a:cubicBezTo>
                <a:cubicBezTo>
                  <a:pt x="50538" y="2196"/>
                  <a:pt x="50510" y="2194"/>
                  <a:pt x="50481" y="2189"/>
                </a:cubicBezTo>
                <a:cubicBezTo>
                  <a:pt x="49713" y="2784"/>
                  <a:pt x="48657" y="2901"/>
                  <a:pt x="48002" y="3682"/>
                </a:cubicBezTo>
                <a:cubicBezTo>
                  <a:pt x="48001" y="3682"/>
                  <a:pt x="48000" y="3682"/>
                  <a:pt x="47999" y="3682"/>
                </a:cubicBezTo>
                <a:cubicBezTo>
                  <a:pt x="47268" y="3682"/>
                  <a:pt x="47144" y="4669"/>
                  <a:pt x="46415" y="4669"/>
                </a:cubicBezTo>
                <a:cubicBezTo>
                  <a:pt x="46409" y="4669"/>
                  <a:pt x="46402" y="4669"/>
                  <a:pt x="46395" y="4669"/>
                </a:cubicBezTo>
                <a:cubicBezTo>
                  <a:pt x="46067" y="4999"/>
                  <a:pt x="45743" y="5331"/>
                  <a:pt x="45408" y="5654"/>
                </a:cubicBezTo>
                <a:cubicBezTo>
                  <a:pt x="45053" y="5999"/>
                  <a:pt x="44544" y="6116"/>
                  <a:pt x="44212" y="6523"/>
                </a:cubicBezTo>
                <a:cubicBezTo>
                  <a:pt x="43823" y="7001"/>
                  <a:pt x="43348" y="7410"/>
                  <a:pt x="42910" y="7848"/>
                </a:cubicBezTo>
                <a:cubicBezTo>
                  <a:pt x="42471" y="8285"/>
                  <a:pt x="42064" y="8761"/>
                  <a:pt x="41587" y="9152"/>
                </a:cubicBezTo>
                <a:cubicBezTo>
                  <a:pt x="41105" y="9547"/>
                  <a:pt x="41004" y="10225"/>
                  <a:pt x="40494" y="10557"/>
                </a:cubicBezTo>
                <a:cubicBezTo>
                  <a:pt x="40075" y="10829"/>
                  <a:pt x="40057" y="11328"/>
                  <a:pt x="39754" y="11664"/>
                </a:cubicBezTo>
                <a:cubicBezTo>
                  <a:pt x="39661" y="11766"/>
                  <a:pt x="39684" y="12025"/>
                  <a:pt x="39519" y="12179"/>
                </a:cubicBezTo>
                <a:cubicBezTo>
                  <a:pt x="39343" y="12345"/>
                  <a:pt x="39395" y="12622"/>
                  <a:pt x="39206" y="12830"/>
                </a:cubicBezTo>
                <a:cubicBezTo>
                  <a:pt x="38993" y="13063"/>
                  <a:pt x="38887" y="13420"/>
                  <a:pt x="38815" y="13742"/>
                </a:cubicBezTo>
                <a:cubicBezTo>
                  <a:pt x="38741" y="14073"/>
                  <a:pt x="38918" y="14470"/>
                  <a:pt x="38529" y="14711"/>
                </a:cubicBezTo>
                <a:cubicBezTo>
                  <a:pt x="38517" y="15067"/>
                  <a:pt x="38499" y="15423"/>
                  <a:pt x="38497" y="15780"/>
                </a:cubicBezTo>
                <a:cubicBezTo>
                  <a:pt x="38496" y="15874"/>
                  <a:pt x="38511" y="16005"/>
                  <a:pt x="38572" y="16054"/>
                </a:cubicBezTo>
                <a:cubicBezTo>
                  <a:pt x="38975" y="16377"/>
                  <a:pt x="38745" y="16817"/>
                  <a:pt x="38809" y="17240"/>
                </a:cubicBezTo>
                <a:cubicBezTo>
                  <a:pt x="38632" y="17381"/>
                  <a:pt x="38451" y="17556"/>
                  <a:pt x="38242" y="17687"/>
                </a:cubicBezTo>
                <a:cubicBezTo>
                  <a:pt x="37878" y="17916"/>
                  <a:pt x="37407" y="17953"/>
                  <a:pt x="37106" y="18304"/>
                </a:cubicBezTo>
                <a:cubicBezTo>
                  <a:pt x="37089" y="18303"/>
                  <a:pt x="37072" y="18302"/>
                  <a:pt x="37055" y="18302"/>
                </a:cubicBezTo>
                <a:cubicBezTo>
                  <a:pt x="36690" y="18302"/>
                  <a:pt x="36423" y="18676"/>
                  <a:pt x="36059" y="18676"/>
                </a:cubicBezTo>
                <a:cubicBezTo>
                  <a:pt x="35992" y="18676"/>
                  <a:pt x="35921" y="18663"/>
                  <a:pt x="35847" y="18633"/>
                </a:cubicBezTo>
                <a:cubicBezTo>
                  <a:pt x="35697" y="18948"/>
                  <a:pt x="35281" y="18845"/>
                  <a:pt x="35109" y="19078"/>
                </a:cubicBezTo>
                <a:cubicBezTo>
                  <a:pt x="35003" y="19221"/>
                  <a:pt x="34865" y="19243"/>
                  <a:pt x="34722" y="19243"/>
                </a:cubicBezTo>
                <a:cubicBezTo>
                  <a:pt x="34656" y="19243"/>
                  <a:pt x="34589" y="19239"/>
                  <a:pt x="34523" y="19239"/>
                </a:cubicBezTo>
                <a:cubicBezTo>
                  <a:pt x="34383" y="19239"/>
                  <a:pt x="34249" y="19260"/>
                  <a:pt x="34145" y="19395"/>
                </a:cubicBezTo>
                <a:cubicBezTo>
                  <a:pt x="33889" y="19729"/>
                  <a:pt x="33314" y="19370"/>
                  <a:pt x="33089" y="19836"/>
                </a:cubicBezTo>
                <a:cubicBezTo>
                  <a:pt x="33076" y="19861"/>
                  <a:pt x="32997" y="19858"/>
                  <a:pt x="32948" y="19861"/>
                </a:cubicBezTo>
                <a:cubicBezTo>
                  <a:pt x="32912" y="19864"/>
                  <a:pt x="32875" y="19865"/>
                  <a:pt x="32838" y="19865"/>
                </a:cubicBezTo>
                <a:cubicBezTo>
                  <a:pt x="32720" y="19865"/>
                  <a:pt x="32599" y="19855"/>
                  <a:pt x="32480" y="19855"/>
                </a:cubicBezTo>
                <a:cubicBezTo>
                  <a:pt x="32237" y="19855"/>
                  <a:pt x="32006" y="19899"/>
                  <a:pt x="31836" y="20166"/>
                </a:cubicBezTo>
                <a:cubicBezTo>
                  <a:pt x="31780" y="20173"/>
                  <a:pt x="31724" y="20176"/>
                  <a:pt x="31666" y="20176"/>
                </a:cubicBezTo>
                <a:cubicBezTo>
                  <a:pt x="31530" y="20176"/>
                  <a:pt x="31390" y="20162"/>
                  <a:pt x="31253" y="20162"/>
                </a:cubicBezTo>
                <a:cubicBezTo>
                  <a:pt x="30999" y="20162"/>
                  <a:pt x="30757" y="20210"/>
                  <a:pt x="30572" y="20482"/>
                </a:cubicBezTo>
                <a:lnTo>
                  <a:pt x="29337" y="20495"/>
                </a:lnTo>
                <a:cubicBezTo>
                  <a:pt x="29173" y="20759"/>
                  <a:pt x="28944" y="20829"/>
                  <a:pt x="28707" y="20829"/>
                </a:cubicBezTo>
                <a:cubicBezTo>
                  <a:pt x="28544" y="20829"/>
                  <a:pt x="28377" y="20796"/>
                  <a:pt x="28225" y="20770"/>
                </a:cubicBezTo>
                <a:cubicBezTo>
                  <a:pt x="28192" y="20765"/>
                  <a:pt x="28161" y="20762"/>
                  <a:pt x="28131" y="20762"/>
                </a:cubicBezTo>
                <a:cubicBezTo>
                  <a:pt x="27783" y="20762"/>
                  <a:pt x="27610" y="21107"/>
                  <a:pt x="27287" y="21107"/>
                </a:cubicBezTo>
                <a:cubicBezTo>
                  <a:pt x="27280" y="21107"/>
                  <a:pt x="27273" y="21107"/>
                  <a:pt x="27265" y="21106"/>
                </a:cubicBezTo>
                <a:cubicBezTo>
                  <a:pt x="27119" y="21099"/>
                  <a:pt x="26973" y="21097"/>
                  <a:pt x="26826" y="21097"/>
                </a:cubicBezTo>
                <a:cubicBezTo>
                  <a:pt x="26611" y="21097"/>
                  <a:pt x="26396" y="21102"/>
                  <a:pt x="26182" y="21102"/>
                </a:cubicBezTo>
                <a:cubicBezTo>
                  <a:pt x="25962" y="21102"/>
                  <a:pt x="25744" y="21107"/>
                  <a:pt x="25525" y="21107"/>
                </a:cubicBezTo>
                <a:cubicBezTo>
                  <a:pt x="25382" y="21107"/>
                  <a:pt x="25240" y="21105"/>
                  <a:pt x="25097" y="21097"/>
                </a:cubicBezTo>
                <a:cubicBezTo>
                  <a:pt x="25078" y="21096"/>
                  <a:pt x="25060" y="21095"/>
                  <a:pt x="25042" y="21095"/>
                </a:cubicBezTo>
                <a:cubicBezTo>
                  <a:pt x="24796" y="21095"/>
                  <a:pt x="24623" y="21201"/>
                  <a:pt x="24422" y="21357"/>
                </a:cubicBezTo>
                <a:cubicBezTo>
                  <a:pt x="24356" y="21410"/>
                  <a:pt x="24293" y="21432"/>
                  <a:pt x="24233" y="21432"/>
                </a:cubicBezTo>
                <a:cubicBezTo>
                  <a:pt x="24064" y="21432"/>
                  <a:pt x="23918" y="21255"/>
                  <a:pt x="23778" y="21102"/>
                </a:cubicBezTo>
                <a:lnTo>
                  <a:pt x="23185" y="21102"/>
                </a:lnTo>
                <a:cubicBezTo>
                  <a:pt x="22966" y="21102"/>
                  <a:pt x="22746" y="21106"/>
                  <a:pt x="22527" y="21106"/>
                </a:cubicBezTo>
                <a:cubicBezTo>
                  <a:pt x="22385" y="21106"/>
                  <a:pt x="22242" y="21104"/>
                  <a:pt x="22100" y="21098"/>
                </a:cubicBezTo>
                <a:cubicBezTo>
                  <a:pt x="22074" y="21097"/>
                  <a:pt x="22047" y="21097"/>
                  <a:pt x="22019" y="21097"/>
                </a:cubicBezTo>
                <a:cubicBezTo>
                  <a:pt x="21919" y="21097"/>
                  <a:pt x="21811" y="21102"/>
                  <a:pt x="21707" y="21102"/>
                </a:cubicBezTo>
                <a:cubicBezTo>
                  <a:pt x="21517" y="21102"/>
                  <a:pt x="21338" y="21085"/>
                  <a:pt x="21226" y="20992"/>
                </a:cubicBezTo>
                <a:cubicBezTo>
                  <a:pt x="21021" y="20820"/>
                  <a:pt x="20815" y="20803"/>
                  <a:pt x="20608" y="20803"/>
                </a:cubicBezTo>
                <a:cubicBezTo>
                  <a:pt x="20554" y="20803"/>
                  <a:pt x="20500" y="20804"/>
                  <a:pt x="20446" y="20804"/>
                </a:cubicBezTo>
                <a:cubicBezTo>
                  <a:pt x="20369" y="20804"/>
                  <a:pt x="20292" y="20801"/>
                  <a:pt x="20215" y="20789"/>
                </a:cubicBezTo>
                <a:cubicBezTo>
                  <a:pt x="20121" y="20771"/>
                  <a:pt x="20031" y="20736"/>
                  <a:pt x="19950" y="20684"/>
                </a:cubicBezTo>
                <a:cubicBezTo>
                  <a:pt x="19540" y="20433"/>
                  <a:pt x="19103" y="20230"/>
                  <a:pt x="18667" y="20042"/>
                </a:cubicBezTo>
                <a:cubicBezTo>
                  <a:pt x="18039" y="19771"/>
                  <a:pt x="17624" y="19273"/>
                  <a:pt x="17157" y="18823"/>
                </a:cubicBezTo>
                <a:cubicBezTo>
                  <a:pt x="17144" y="18377"/>
                  <a:pt x="16591" y="18087"/>
                  <a:pt x="16812" y="17592"/>
                </a:cubicBezTo>
                <a:cubicBezTo>
                  <a:pt x="17143" y="16978"/>
                  <a:pt x="17751" y="16737"/>
                  <a:pt x="18325" y="16452"/>
                </a:cubicBezTo>
                <a:cubicBezTo>
                  <a:pt x="19052" y="16088"/>
                  <a:pt x="19803" y="15768"/>
                  <a:pt x="20501" y="15357"/>
                </a:cubicBezTo>
                <a:cubicBezTo>
                  <a:pt x="20789" y="15185"/>
                  <a:pt x="21064" y="14976"/>
                  <a:pt x="21348" y="14792"/>
                </a:cubicBezTo>
                <a:cubicBezTo>
                  <a:pt x="21598" y="14631"/>
                  <a:pt x="21953" y="14683"/>
                  <a:pt x="22118" y="14388"/>
                </a:cubicBezTo>
                <a:cubicBezTo>
                  <a:pt x="22305" y="14053"/>
                  <a:pt x="22717" y="14052"/>
                  <a:pt x="22965" y="13828"/>
                </a:cubicBezTo>
                <a:cubicBezTo>
                  <a:pt x="23194" y="13621"/>
                  <a:pt x="23542" y="13694"/>
                  <a:pt x="23732" y="13407"/>
                </a:cubicBezTo>
                <a:cubicBezTo>
                  <a:pt x="23864" y="13210"/>
                  <a:pt x="24060" y="13082"/>
                  <a:pt x="24340" y="13010"/>
                </a:cubicBezTo>
                <a:cubicBezTo>
                  <a:pt x="24598" y="12943"/>
                  <a:pt x="24797" y="12626"/>
                  <a:pt x="25017" y="12413"/>
                </a:cubicBezTo>
                <a:cubicBezTo>
                  <a:pt x="25203" y="12235"/>
                  <a:pt x="25359" y="11934"/>
                  <a:pt x="25570" y="11890"/>
                </a:cubicBezTo>
                <a:cubicBezTo>
                  <a:pt x="26072" y="11783"/>
                  <a:pt x="26351" y="11427"/>
                  <a:pt x="26630" y="11091"/>
                </a:cubicBezTo>
                <a:cubicBezTo>
                  <a:pt x="26933" y="10726"/>
                  <a:pt x="27392" y="10627"/>
                  <a:pt x="27715" y="10328"/>
                </a:cubicBezTo>
                <a:cubicBezTo>
                  <a:pt x="28170" y="9909"/>
                  <a:pt x="28571" y="9429"/>
                  <a:pt x="29040" y="9025"/>
                </a:cubicBezTo>
                <a:cubicBezTo>
                  <a:pt x="29550" y="8587"/>
                  <a:pt x="29669" y="7934"/>
                  <a:pt x="30018" y="7411"/>
                </a:cubicBezTo>
                <a:cubicBezTo>
                  <a:pt x="30239" y="7083"/>
                  <a:pt x="30080" y="6717"/>
                  <a:pt x="30124" y="6371"/>
                </a:cubicBezTo>
                <a:cubicBezTo>
                  <a:pt x="30138" y="6269"/>
                  <a:pt x="30127" y="6165"/>
                  <a:pt x="30127" y="6072"/>
                </a:cubicBezTo>
                <a:cubicBezTo>
                  <a:pt x="30230" y="5957"/>
                  <a:pt x="30326" y="5849"/>
                  <a:pt x="30470" y="5690"/>
                </a:cubicBezTo>
                <a:cubicBezTo>
                  <a:pt x="29895" y="5559"/>
                  <a:pt x="30236" y="5086"/>
                  <a:pt x="30086" y="4784"/>
                </a:cubicBezTo>
                <a:cubicBezTo>
                  <a:pt x="29757" y="4456"/>
                  <a:pt x="29443" y="4112"/>
                  <a:pt x="29096" y="3803"/>
                </a:cubicBezTo>
                <a:cubicBezTo>
                  <a:pt x="28867" y="3601"/>
                  <a:pt x="28545" y="3785"/>
                  <a:pt x="28247" y="3603"/>
                </a:cubicBezTo>
                <a:cubicBezTo>
                  <a:pt x="28007" y="3457"/>
                  <a:pt x="27778" y="3387"/>
                  <a:pt x="27539" y="3387"/>
                </a:cubicBezTo>
                <a:cubicBezTo>
                  <a:pt x="27280" y="3387"/>
                  <a:pt x="27009" y="3469"/>
                  <a:pt x="26702" y="3624"/>
                </a:cubicBezTo>
                <a:cubicBezTo>
                  <a:pt x="26516" y="3717"/>
                  <a:pt x="26339" y="3736"/>
                  <a:pt x="26165" y="3736"/>
                </a:cubicBezTo>
                <a:cubicBezTo>
                  <a:pt x="26049" y="3736"/>
                  <a:pt x="25935" y="3728"/>
                  <a:pt x="25819" y="3728"/>
                </a:cubicBezTo>
                <a:cubicBezTo>
                  <a:pt x="25533" y="3728"/>
                  <a:pt x="25412" y="4073"/>
                  <a:pt x="25139" y="4073"/>
                </a:cubicBezTo>
                <a:cubicBezTo>
                  <a:pt x="25101" y="4073"/>
                  <a:pt x="25061" y="4067"/>
                  <a:pt x="25017" y="4052"/>
                </a:cubicBezTo>
                <a:cubicBezTo>
                  <a:pt x="24942" y="4026"/>
                  <a:pt x="24870" y="4015"/>
                  <a:pt x="24802" y="4015"/>
                </a:cubicBezTo>
                <a:cubicBezTo>
                  <a:pt x="24475" y="4015"/>
                  <a:pt x="24210" y="4262"/>
                  <a:pt x="23903" y="4346"/>
                </a:cubicBezTo>
                <a:cubicBezTo>
                  <a:pt x="23523" y="4450"/>
                  <a:pt x="23423" y="4853"/>
                  <a:pt x="23081" y="4985"/>
                </a:cubicBezTo>
                <a:cubicBezTo>
                  <a:pt x="22725" y="5122"/>
                  <a:pt x="22316" y="5233"/>
                  <a:pt x="22059" y="5486"/>
                </a:cubicBezTo>
                <a:cubicBezTo>
                  <a:pt x="21661" y="5878"/>
                  <a:pt x="21082" y="5981"/>
                  <a:pt x="20737" y="6448"/>
                </a:cubicBezTo>
                <a:cubicBezTo>
                  <a:pt x="20408" y="6896"/>
                  <a:pt x="19843" y="7003"/>
                  <a:pt x="19361" y="7224"/>
                </a:cubicBezTo>
                <a:cubicBezTo>
                  <a:pt x="19317" y="7245"/>
                  <a:pt x="19285" y="7293"/>
                  <a:pt x="19251" y="7332"/>
                </a:cubicBezTo>
                <a:cubicBezTo>
                  <a:pt x="18596" y="8095"/>
                  <a:pt x="17681" y="8633"/>
                  <a:pt x="17278" y="9614"/>
                </a:cubicBezTo>
                <a:cubicBezTo>
                  <a:pt x="16797" y="9993"/>
                  <a:pt x="16696" y="10665"/>
                  <a:pt x="16184" y="11019"/>
                </a:cubicBezTo>
                <a:cubicBezTo>
                  <a:pt x="16084" y="11655"/>
                  <a:pt x="15687" y="12167"/>
                  <a:pt x="15388" y="12700"/>
                </a:cubicBezTo>
                <a:cubicBezTo>
                  <a:pt x="15190" y="13054"/>
                  <a:pt x="15438" y="13532"/>
                  <a:pt x="14992" y="13796"/>
                </a:cubicBezTo>
                <a:cubicBezTo>
                  <a:pt x="14894" y="13854"/>
                  <a:pt x="14943" y="14177"/>
                  <a:pt x="14941" y="14378"/>
                </a:cubicBezTo>
                <a:cubicBezTo>
                  <a:pt x="14941" y="14583"/>
                  <a:pt x="14953" y="14779"/>
                  <a:pt x="14762" y="14927"/>
                </a:cubicBezTo>
                <a:cubicBezTo>
                  <a:pt x="14511" y="15121"/>
                  <a:pt x="14681" y="15407"/>
                  <a:pt x="14611" y="15697"/>
                </a:cubicBezTo>
                <a:lnTo>
                  <a:pt x="14610" y="15696"/>
                </a:lnTo>
                <a:cubicBezTo>
                  <a:pt x="14278" y="15870"/>
                  <a:pt x="14024" y="16112"/>
                  <a:pt x="13777" y="16112"/>
                </a:cubicBezTo>
                <a:cubicBezTo>
                  <a:pt x="13774" y="16112"/>
                  <a:pt x="13771" y="16112"/>
                  <a:pt x="13768" y="16112"/>
                </a:cubicBezTo>
                <a:cubicBezTo>
                  <a:pt x="13761" y="16112"/>
                  <a:pt x="13754" y="16112"/>
                  <a:pt x="13747" y="16112"/>
                </a:cubicBezTo>
                <a:cubicBezTo>
                  <a:pt x="13369" y="16112"/>
                  <a:pt x="13117" y="16324"/>
                  <a:pt x="12808" y="16444"/>
                </a:cubicBezTo>
                <a:cubicBezTo>
                  <a:pt x="12518" y="16556"/>
                  <a:pt x="12260" y="16801"/>
                  <a:pt x="11935" y="16801"/>
                </a:cubicBezTo>
                <a:cubicBezTo>
                  <a:pt x="11860" y="16801"/>
                  <a:pt x="11782" y="16788"/>
                  <a:pt x="11699" y="16758"/>
                </a:cubicBezTo>
                <a:cubicBezTo>
                  <a:pt x="11515" y="17101"/>
                  <a:pt x="11112" y="17124"/>
                  <a:pt x="10823" y="17265"/>
                </a:cubicBezTo>
                <a:cubicBezTo>
                  <a:pt x="10473" y="17435"/>
                  <a:pt x="10131" y="17729"/>
                  <a:pt x="9706" y="17729"/>
                </a:cubicBezTo>
                <a:cubicBezTo>
                  <a:pt x="9624" y="17729"/>
                  <a:pt x="9539" y="17718"/>
                  <a:pt x="9450" y="17693"/>
                </a:cubicBezTo>
                <a:cubicBezTo>
                  <a:pt x="9423" y="17686"/>
                  <a:pt x="9389" y="17683"/>
                  <a:pt x="9355" y="17683"/>
                </a:cubicBezTo>
                <a:cubicBezTo>
                  <a:pt x="9277" y="17683"/>
                  <a:pt x="9195" y="17701"/>
                  <a:pt x="9169" y="17739"/>
                </a:cubicBezTo>
                <a:cubicBezTo>
                  <a:pt x="9030" y="17944"/>
                  <a:pt x="8843" y="17985"/>
                  <a:pt x="8650" y="17985"/>
                </a:cubicBezTo>
                <a:cubicBezTo>
                  <a:pt x="8521" y="17985"/>
                  <a:pt x="8390" y="17967"/>
                  <a:pt x="8268" y="17967"/>
                </a:cubicBezTo>
                <a:cubicBezTo>
                  <a:pt x="8135" y="17967"/>
                  <a:pt x="8013" y="17988"/>
                  <a:pt x="7918" y="18078"/>
                </a:cubicBezTo>
                <a:cubicBezTo>
                  <a:pt x="7705" y="18280"/>
                  <a:pt x="7484" y="18325"/>
                  <a:pt x="7261" y="18325"/>
                </a:cubicBezTo>
                <a:cubicBezTo>
                  <a:pt x="7076" y="18325"/>
                  <a:pt x="6889" y="18294"/>
                  <a:pt x="6706" y="18294"/>
                </a:cubicBezTo>
                <a:cubicBezTo>
                  <a:pt x="6674" y="18294"/>
                  <a:pt x="6642" y="18295"/>
                  <a:pt x="6610" y="18297"/>
                </a:cubicBezTo>
                <a:cubicBezTo>
                  <a:pt x="6345" y="18317"/>
                  <a:pt x="6078" y="18323"/>
                  <a:pt x="5812" y="18323"/>
                </a:cubicBezTo>
                <a:cubicBezTo>
                  <a:pt x="5458" y="18323"/>
                  <a:pt x="5104" y="18312"/>
                  <a:pt x="4751" y="18304"/>
                </a:cubicBezTo>
                <a:cubicBezTo>
                  <a:pt x="4736" y="18304"/>
                  <a:pt x="4721" y="18304"/>
                  <a:pt x="4706" y="18304"/>
                </a:cubicBezTo>
                <a:cubicBezTo>
                  <a:pt x="4593" y="18304"/>
                  <a:pt x="4470" y="18311"/>
                  <a:pt x="4351" y="18311"/>
                </a:cubicBezTo>
                <a:cubicBezTo>
                  <a:pt x="4163" y="18311"/>
                  <a:pt x="3985" y="18293"/>
                  <a:pt x="3878" y="18200"/>
                </a:cubicBezTo>
                <a:cubicBezTo>
                  <a:pt x="3636" y="17989"/>
                  <a:pt x="3283" y="18081"/>
                  <a:pt x="3101" y="17793"/>
                </a:cubicBezTo>
                <a:cubicBezTo>
                  <a:pt x="2965" y="17578"/>
                  <a:pt x="2415" y="17794"/>
                  <a:pt x="2541" y="17275"/>
                </a:cubicBezTo>
                <a:cubicBezTo>
                  <a:pt x="2331" y="17049"/>
                  <a:pt x="2159" y="16810"/>
                  <a:pt x="2230" y="16473"/>
                </a:cubicBezTo>
                <a:cubicBezTo>
                  <a:pt x="2240" y="16422"/>
                  <a:pt x="2232" y="16369"/>
                  <a:pt x="2232" y="16318"/>
                </a:cubicBezTo>
                <a:cubicBezTo>
                  <a:pt x="2232" y="15957"/>
                  <a:pt x="2214" y="15594"/>
                  <a:pt x="2238" y="15233"/>
                </a:cubicBezTo>
                <a:cubicBezTo>
                  <a:pt x="2257" y="14937"/>
                  <a:pt x="2092" y="14583"/>
                  <a:pt x="2332" y="14351"/>
                </a:cubicBezTo>
                <a:cubicBezTo>
                  <a:pt x="2653" y="14043"/>
                  <a:pt x="2522" y="13686"/>
                  <a:pt x="2531" y="13346"/>
                </a:cubicBezTo>
                <a:cubicBezTo>
                  <a:pt x="2537" y="13154"/>
                  <a:pt x="2710" y="13102"/>
                  <a:pt x="2751" y="12973"/>
                </a:cubicBezTo>
                <a:cubicBezTo>
                  <a:pt x="2881" y="12557"/>
                  <a:pt x="3147" y="12208"/>
                  <a:pt x="3306" y="11807"/>
                </a:cubicBezTo>
                <a:cubicBezTo>
                  <a:pt x="3465" y="11407"/>
                  <a:pt x="3642" y="10984"/>
                  <a:pt x="3883" y="10661"/>
                </a:cubicBezTo>
                <a:cubicBezTo>
                  <a:pt x="4150" y="10306"/>
                  <a:pt x="4385" y="9936"/>
                  <a:pt x="4614" y="9559"/>
                </a:cubicBezTo>
                <a:cubicBezTo>
                  <a:pt x="4762" y="9313"/>
                  <a:pt x="4766" y="8973"/>
                  <a:pt x="5059" y="8817"/>
                </a:cubicBezTo>
                <a:cubicBezTo>
                  <a:pt x="5365" y="8655"/>
                  <a:pt x="5267" y="8272"/>
                  <a:pt x="5494" y="8064"/>
                </a:cubicBezTo>
                <a:cubicBezTo>
                  <a:pt x="5760" y="7820"/>
                  <a:pt x="6006" y="7555"/>
                  <a:pt x="6261" y="7297"/>
                </a:cubicBezTo>
                <a:cubicBezTo>
                  <a:pt x="6164" y="6905"/>
                  <a:pt x="6526" y="6784"/>
                  <a:pt x="6701" y="6550"/>
                </a:cubicBezTo>
                <a:cubicBezTo>
                  <a:pt x="6874" y="6316"/>
                  <a:pt x="7144" y="6184"/>
                  <a:pt x="7218" y="5830"/>
                </a:cubicBezTo>
                <a:cubicBezTo>
                  <a:pt x="7272" y="5569"/>
                  <a:pt x="7584" y="5363"/>
                  <a:pt x="7759" y="5157"/>
                </a:cubicBezTo>
                <a:cubicBezTo>
                  <a:pt x="7901" y="4913"/>
                  <a:pt x="7690" y="4632"/>
                  <a:pt x="7936" y="4379"/>
                </a:cubicBezTo>
                <a:cubicBezTo>
                  <a:pt x="8038" y="4460"/>
                  <a:pt x="8139" y="4539"/>
                  <a:pt x="8285" y="4653"/>
                </a:cubicBezTo>
                <a:cubicBezTo>
                  <a:pt x="8406" y="4534"/>
                  <a:pt x="8539" y="4400"/>
                  <a:pt x="8673" y="4269"/>
                </a:cubicBezTo>
                <a:cubicBezTo>
                  <a:pt x="8857" y="4090"/>
                  <a:pt x="9027" y="3893"/>
                  <a:pt x="9234" y="3744"/>
                </a:cubicBezTo>
                <a:cubicBezTo>
                  <a:pt x="9266" y="3721"/>
                  <a:pt x="9313" y="3718"/>
                  <a:pt x="9362" y="3718"/>
                </a:cubicBezTo>
                <a:cubicBezTo>
                  <a:pt x="9379" y="3718"/>
                  <a:pt x="9397" y="3719"/>
                  <a:pt x="9414" y="3719"/>
                </a:cubicBezTo>
                <a:cubicBezTo>
                  <a:pt x="9521" y="3719"/>
                  <a:pt x="9622" y="3705"/>
                  <a:pt x="9609" y="3506"/>
                </a:cubicBezTo>
                <a:cubicBezTo>
                  <a:pt x="9411" y="3428"/>
                  <a:pt x="9194" y="3378"/>
                  <a:pt x="8997" y="3378"/>
                </a:cubicBezTo>
                <a:cubicBezTo>
                  <a:pt x="8835" y="3378"/>
                  <a:pt x="8686" y="3412"/>
                  <a:pt x="8571" y="3492"/>
                </a:cubicBezTo>
                <a:cubicBezTo>
                  <a:pt x="8322" y="3664"/>
                  <a:pt x="8023" y="3692"/>
                  <a:pt x="7795" y="3892"/>
                </a:cubicBezTo>
                <a:cubicBezTo>
                  <a:pt x="7620" y="4043"/>
                  <a:pt x="7355" y="4090"/>
                  <a:pt x="7169" y="4235"/>
                </a:cubicBezTo>
                <a:cubicBezTo>
                  <a:pt x="6928" y="4425"/>
                  <a:pt x="6751" y="4701"/>
                  <a:pt x="6500" y="4876"/>
                </a:cubicBezTo>
                <a:cubicBezTo>
                  <a:pt x="6265" y="5038"/>
                  <a:pt x="5876" y="5018"/>
                  <a:pt x="5768" y="5328"/>
                </a:cubicBezTo>
                <a:cubicBezTo>
                  <a:pt x="5520" y="6038"/>
                  <a:pt x="4906" y="6426"/>
                  <a:pt x="4443" y="6948"/>
                </a:cubicBezTo>
                <a:cubicBezTo>
                  <a:pt x="4340" y="7063"/>
                  <a:pt x="4131" y="7169"/>
                  <a:pt x="4132" y="7277"/>
                </a:cubicBezTo>
                <a:cubicBezTo>
                  <a:pt x="4139" y="7710"/>
                  <a:pt x="3823" y="7920"/>
                  <a:pt x="3558" y="8123"/>
                </a:cubicBezTo>
                <a:cubicBezTo>
                  <a:pt x="3215" y="8385"/>
                  <a:pt x="3252" y="8877"/>
                  <a:pt x="2906" y="9095"/>
                </a:cubicBezTo>
                <a:cubicBezTo>
                  <a:pt x="2574" y="9305"/>
                  <a:pt x="2630" y="9735"/>
                  <a:pt x="2361" y="9957"/>
                </a:cubicBezTo>
                <a:cubicBezTo>
                  <a:pt x="1845" y="10383"/>
                  <a:pt x="1725" y="11042"/>
                  <a:pt x="1393" y="11576"/>
                </a:cubicBezTo>
                <a:cubicBezTo>
                  <a:pt x="1041" y="12141"/>
                  <a:pt x="926" y="12825"/>
                  <a:pt x="682" y="13447"/>
                </a:cubicBezTo>
                <a:cubicBezTo>
                  <a:pt x="803" y="13801"/>
                  <a:pt x="398" y="13957"/>
                  <a:pt x="377" y="14249"/>
                </a:cubicBezTo>
                <a:cubicBezTo>
                  <a:pt x="354" y="14558"/>
                  <a:pt x="391" y="14871"/>
                  <a:pt x="363" y="15178"/>
                </a:cubicBezTo>
                <a:cubicBezTo>
                  <a:pt x="349" y="15311"/>
                  <a:pt x="238" y="15434"/>
                  <a:pt x="172" y="15561"/>
                </a:cubicBezTo>
                <a:cubicBezTo>
                  <a:pt x="34" y="15830"/>
                  <a:pt x="0" y="15858"/>
                  <a:pt x="181" y="16082"/>
                </a:cubicBezTo>
                <a:cubicBezTo>
                  <a:pt x="321" y="16256"/>
                  <a:pt x="402" y="16412"/>
                  <a:pt x="372" y="16627"/>
                </a:cubicBezTo>
                <a:cubicBezTo>
                  <a:pt x="273" y="17312"/>
                  <a:pt x="622" y="17839"/>
                  <a:pt x="905" y="18423"/>
                </a:cubicBezTo>
                <a:cubicBezTo>
                  <a:pt x="1088" y="18802"/>
                  <a:pt x="1343" y="19071"/>
                  <a:pt x="1587" y="19379"/>
                </a:cubicBezTo>
                <a:cubicBezTo>
                  <a:pt x="1848" y="19707"/>
                  <a:pt x="2233" y="19822"/>
                  <a:pt x="2551" y="20046"/>
                </a:cubicBezTo>
                <a:cubicBezTo>
                  <a:pt x="2883" y="20282"/>
                  <a:pt x="3413" y="19969"/>
                  <a:pt x="3618" y="20470"/>
                </a:cubicBezTo>
                <a:cubicBezTo>
                  <a:pt x="4030" y="20472"/>
                  <a:pt x="4442" y="20476"/>
                  <a:pt x="4854" y="20478"/>
                </a:cubicBezTo>
                <a:cubicBezTo>
                  <a:pt x="5029" y="20752"/>
                  <a:pt x="5268" y="20799"/>
                  <a:pt x="5520" y="20799"/>
                </a:cubicBezTo>
                <a:cubicBezTo>
                  <a:pt x="5649" y="20799"/>
                  <a:pt x="5782" y="20786"/>
                  <a:pt x="5912" y="20786"/>
                </a:cubicBezTo>
                <a:cubicBezTo>
                  <a:pt x="5930" y="20786"/>
                  <a:pt x="5948" y="20786"/>
                  <a:pt x="5965" y="20787"/>
                </a:cubicBezTo>
                <a:cubicBezTo>
                  <a:pt x="6061" y="20790"/>
                  <a:pt x="6157" y="20791"/>
                  <a:pt x="6252" y="20791"/>
                </a:cubicBezTo>
                <a:cubicBezTo>
                  <a:pt x="6411" y="20791"/>
                  <a:pt x="6565" y="20788"/>
                  <a:pt x="6708" y="20788"/>
                </a:cubicBezTo>
                <a:cubicBezTo>
                  <a:pt x="6844" y="20673"/>
                  <a:pt x="6954" y="20502"/>
                  <a:pt x="7077" y="20492"/>
                </a:cubicBezTo>
                <a:cubicBezTo>
                  <a:pt x="7209" y="20480"/>
                  <a:pt x="7342" y="20477"/>
                  <a:pt x="7475" y="20477"/>
                </a:cubicBezTo>
                <a:cubicBezTo>
                  <a:pt x="7642" y="20477"/>
                  <a:pt x="7809" y="20482"/>
                  <a:pt x="7976" y="20482"/>
                </a:cubicBezTo>
                <a:cubicBezTo>
                  <a:pt x="8089" y="20482"/>
                  <a:pt x="8202" y="20480"/>
                  <a:pt x="8314" y="20472"/>
                </a:cubicBezTo>
                <a:cubicBezTo>
                  <a:pt x="8685" y="20449"/>
                  <a:pt x="8988" y="20130"/>
                  <a:pt x="9372" y="20130"/>
                </a:cubicBezTo>
                <a:cubicBezTo>
                  <a:pt x="9440" y="20130"/>
                  <a:pt x="9510" y="20140"/>
                  <a:pt x="9583" y="20163"/>
                </a:cubicBezTo>
                <a:cubicBezTo>
                  <a:pt x="9608" y="20170"/>
                  <a:pt x="9641" y="20174"/>
                  <a:pt x="9674" y="20174"/>
                </a:cubicBezTo>
                <a:cubicBezTo>
                  <a:pt x="9752" y="20174"/>
                  <a:pt x="9837" y="20154"/>
                  <a:pt x="9863" y="20116"/>
                </a:cubicBezTo>
                <a:cubicBezTo>
                  <a:pt x="10074" y="19793"/>
                  <a:pt x="10438" y="19956"/>
                  <a:pt x="10681" y="19835"/>
                </a:cubicBezTo>
                <a:cubicBezTo>
                  <a:pt x="10953" y="19698"/>
                  <a:pt x="11195" y="19534"/>
                  <a:pt x="11496" y="19534"/>
                </a:cubicBezTo>
                <a:cubicBezTo>
                  <a:pt x="11545" y="19534"/>
                  <a:pt x="11596" y="19539"/>
                  <a:pt x="11648" y="19548"/>
                </a:cubicBezTo>
                <a:cubicBezTo>
                  <a:pt x="11863" y="19046"/>
                  <a:pt x="12428" y="19406"/>
                  <a:pt x="12708" y="19127"/>
                </a:cubicBezTo>
                <a:cubicBezTo>
                  <a:pt x="12965" y="18874"/>
                  <a:pt x="13383" y="18937"/>
                  <a:pt x="13587" y="18619"/>
                </a:cubicBezTo>
                <a:cubicBezTo>
                  <a:pt x="13645" y="18630"/>
                  <a:pt x="13702" y="18636"/>
                  <a:pt x="13757" y="18636"/>
                </a:cubicBezTo>
                <a:cubicBezTo>
                  <a:pt x="14052" y="18636"/>
                  <a:pt x="14293" y="18481"/>
                  <a:pt x="14552" y="18323"/>
                </a:cubicBezTo>
                <a:cubicBezTo>
                  <a:pt x="14606" y="18291"/>
                  <a:pt x="14674" y="18281"/>
                  <a:pt x="14748" y="18281"/>
                </a:cubicBezTo>
                <a:cubicBezTo>
                  <a:pt x="14871" y="18281"/>
                  <a:pt x="15009" y="18309"/>
                  <a:pt x="15122" y="18309"/>
                </a:cubicBezTo>
                <a:cubicBezTo>
                  <a:pt x="15390" y="19005"/>
                  <a:pt x="15677" y="19622"/>
                  <a:pt x="16233" y="20078"/>
                </a:cubicBezTo>
                <a:cubicBezTo>
                  <a:pt x="16626" y="20400"/>
                  <a:pt x="16964" y="20791"/>
                  <a:pt x="17369" y="21090"/>
                </a:cubicBezTo>
                <a:cubicBezTo>
                  <a:pt x="17673" y="21313"/>
                  <a:pt x="18034" y="21482"/>
                  <a:pt x="18394" y="21598"/>
                </a:cubicBezTo>
                <a:cubicBezTo>
                  <a:pt x="18731" y="21707"/>
                  <a:pt x="18982" y="22035"/>
                  <a:pt x="19353" y="22035"/>
                </a:cubicBezTo>
                <a:cubicBezTo>
                  <a:pt x="19386" y="22035"/>
                  <a:pt x="19420" y="22033"/>
                  <a:pt x="19455" y="22027"/>
                </a:cubicBezTo>
                <a:cubicBezTo>
                  <a:pt x="19477" y="22024"/>
                  <a:pt x="19499" y="22022"/>
                  <a:pt x="19521" y="22022"/>
                </a:cubicBezTo>
                <a:cubicBezTo>
                  <a:pt x="19845" y="22022"/>
                  <a:pt x="20047" y="22402"/>
                  <a:pt x="20383" y="22402"/>
                </a:cubicBezTo>
                <a:cubicBezTo>
                  <a:pt x="20442" y="22402"/>
                  <a:pt x="20506" y="22390"/>
                  <a:pt x="20575" y="22362"/>
                </a:cubicBezTo>
                <a:cubicBezTo>
                  <a:pt x="20583" y="22359"/>
                  <a:pt x="20590" y="22358"/>
                  <a:pt x="20598" y="22358"/>
                </a:cubicBezTo>
                <a:cubicBezTo>
                  <a:pt x="20708" y="22358"/>
                  <a:pt x="20895" y="22604"/>
                  <a:pt x="21061" y="22638"/>
                </a:cubicBezTo>
                <a:cubicBezTo>
                  <a:pt x="21160" y="22659"/>
                  <a:pt x="21263" y="22665"/>
                  <a:pt x="21366" y="22665"/>
                </a:cubicBezTo>
                <a:cubicBezTo>
                  <a:pt x="21521" y="22665"/>
                  <a:pt x="21678" y="22651"/>
                  <a:pt x="21832" y="22651"/>
                </a:cubicBezTo>
                <a:cubicBezTo>
                  <a:pt x="22383" y="22651"/>
                  <a:pt x="22934" y="22652"/>
                  <a:pt x="23485" y="22652"/>
                </a:cubicBezTo>
                <a:cubicBezTo>
                  <a:pt x="24587" y="22652"/>
                  <a:pt x="25688" y="22651"/>
                  <a:pt x="26789" y="22648"/>
                </a:cubicBezTo>
                <a:cubicBezTo>
                  <a:pt x="27040" y="22648"/>
                  <a:pt x="27291" y="22616"/>
                  <a:pt x="27542" y="22598"/>
                </a:cubicBezTo>
                <a:cubicBezTo>
                  <a:pt x="27684" y="22371"/>
                  <a:pt x="27897" y="22337"/>
                  <a:pt x="28122" y="22337"/>
                </a:cubicBezTo>
                <a:cubicBezTo>
                  <a:pt x="28221" y="22337"/>
                  <a:pt x="28322" y="22344"/>
                  <a:pt x="28420" y="22344"/>
                </a:cubicBezTo>
                <a:cubicBezTo>
                  <a:pt x="28656" y="22344"/>
                  <a:pt x="28878" y="22306"/>
                  <a:pt x="29019" y="22050"/>
                </a:cubicBezTo>
                <a:cubicBezTo>
                  <a:pt x="29258" y="22046"/>
                  <a:pt x="29501" y="22016"/>
                  <a:pt x="29738" y="22016"/>
                </a:cubicBezTo>
                <a:cubicBezTo>
                  <a:pt x="29858" y="22016"/>
                  <a:pt x="29977" y="22023"/>
                  <a:pt x="30092" y="22046"/>
                </a:cubicBezTo>
                <a:cubicBezTo>
                  <a:pt x="30132" y="22054"/>
                  <a:pt x="30170" y="22058"/>
                  <a:pt x="30207" y="22058"/>
                </a:cubicBezTo>
                <a:cubicBezTo>
                  <a:pt x="30546" y="22058"/>
                  <a:pt x="30750" y="21754"/>
                  <a:pt x="31052" y="21727"/>
                </a:cubicBezTo>
                <a:cubicBezTo>
                  <a:pt x="31190" y="21715"/>
                  <a:pt x="31327" y="21711"/>
                  <a:pt x="31466" y="21711"/>
                </a:cubicBezTo>
                <a:cubicBezTo>
                  <a:pt x="31689" y="21711"/>
                  <a:pt x="31913" y="21721"/>
                  <a:pt x="32136" y="21721"/>
                </a:cubicBezTo>
                <a:cubicBezTo>
                  <a:pt x="32295" y="21461"/>
                  <a:pt x="32524" y="21386"/>
                  <a:pt x="32764" y="21386"/>
                </a:cubicBezTo>
                <a:cubicBezTo>
                  <a:pt x="32873" y="21386"/>
                  <a:pt x="32983" y="21401"/>
                  <a:pt x="33090" y="21422"/>
                </a:cubicBezTo>
                <a:cubicBezTo>
                  <a:pt x="33117" y="21427"/>
                  <a:pt x="33142" y="21430"/>
                  <a:pt x="33166" y="21430"/>
                </a:cubicBezTo>
                <a:cubicBezTo>
                  <a:pt x="33468" y="21430"/>
                  <a:pt x="33615" y="21067"/>
                  <a:pt x="33911" y="21067"/>
                </a:cubicBezTo>
                <a:cubicBezTo>
                  <a:pt x="33954" y="21067"/>
                  <a:pt x="34000" y="21074"/>
                  <a:pt x="34050" y="21092"/>
                </a:cubicBezTo>
                <a:cubicBezTo>
                  <a:pt x="34093" y="21107"/>
                  <a:pt x="34132" y="21113"/>
                  <a:pt x="34170" y="21113"/>
                </a:cubicBezTo>
                <a:cubicBezTo>
                  <a:pt x="34451" y="21113"/>
                  <a:pt x="34621" y="20751"/>
                  <a:pt x="34972" y="20751"/>
                </a:cubicBezTo>
                <a:cubicBezTo>
                  <a:pt x="34983" y="20751"/>
                  <a:pt x="34995" y="20752"/>
                  <a:pt x="35007" y="20752"/>
                </a:cubicBezTo>
                <a:cubicBezTo>
                  <a:pt x="35021" y="20753"/>
                  <a:pt x="35036" y="20754"/>
                  <a:pt x="35050" y="20754"/>
                </a:cubicBezTo>
                <a:cubicBezTo>
                  <a:pt x="35374" y="20754"/>
                  <a:pt x="35750" y="20506"/>
                  <a:pt x="36028" y="20284"/>
                </a:cubicBezTo>
                <a:cubicBezTo>
                  <a:pt x="36136" y="20198"/>
                  <a:pt x="36262" y="20185"/>
                  <a:pt x="36389" y="20185"/>
                </a:cubicBezTo>
                <a:cubicBezTo>
                  <a:pt x="36446" y="20185"/>
                  <a:pt x="36503" y="20188"/>
                  <a:pt x="36560" y="20188"/>
                </a:cubicBezTo>
                <a:cubicBezTo>
                  <a:pt x="36728" y="20188"/>
                  <a:pt x="36885" y="20163"/>
                  <a:pt x="36989" y="19970"/>
                </a:cubicBezTo>
                <a:cubicBezTo>
                  <a:pt x="37635" y="19819"/>
                  <a:pt x="38104" y="19227"/>
                  <a:pt x="38818" y="19227"/>
                </a:cubicBezTo>
                <a:cubicBezTo>
                  <a:pt x="38830" y="19227"/>
                  <a:pt x="38843" y="19227"/>
                  <a:pt x="38855" y="19228"/>
                </a:cubicBezTo>
                <a:cubicBezTo>
                  <a:pt x="38857" y="19228"/>
                  <a:pt x="38858" y="19228"/>
                  <a:pt x="38859" y="19228"/>
                </a:cubicBezTo>
                <a:cubicBezTo>
                  <a:pt x="38976" y="19228"/>
                  <a:pt x="39101" y="19073"/>
                  <a:pt x="39212" y="18982"/>
                </a:cubicBezTo>
                <a:cubicBezTo>
                  <a:pt x="39380" y="18846"/>
                  <a:pt x="39492" y="18616"/>
                  <a:pt x="39746" y="18616"/>
                </a:cubicBezTo>
                <a:cubicBezTo>
                  <a:pt x="39780" y="18616"/>
                  <a:pt x="39816" y="18620"/>
                  <a:pt x="39855" y="18628"/>
                </a:cubicBezTo>
                <a:cubicBezTo>
                  <a:pt x="40175" y="18770"/>
                  <a:pt x="40299" y="19250"/>
                  <a:pt x="40730" y="19250"/>
                </a:cubicBezTo>
                <a:cubicBezTo>
                  <a:pt x="40759" y="19250"/>
                  <a:pt x="40788" y="19247"/>
                  <a:pt x="40819" y="19243"/>
                </a:cubicBezTo>
                <a:cubicBezTo>
                  <a:pt x="41119" y="19595"/>
                  <a:pt x="41567" y="19767"/>
                  <a:pt x="41962" y="19828"/>
                </a:cubicBezTo>
                <a:cubicBezTo>
                  <a:pt x="42363" y="19890"/>
                  <a:pt x="42702" y="20219"/>
                  <a:pt x="43105" y="20219"/>
                </a:cubicBezTo>
                <a:cubicBezTo>
                  <a:pt x="43192" y="20219"/>
                  <a:pt x="43282" y="20203"/>
                  <a:pt x="43377" y="20166"/>
                </a:cubicBezTo>
                <a:cubicBezTo>
                  <a:pt x="43454" y="20136"/>
                  <a:pt x="43526" y="20123"/>
                  <a:pt x="43594" y="20123"/>
                </a:cubicBezTo>
                <a:cubicBezTo>
                  <a:pt x="43963" y="20123"/>
                  <a:pt x="44219" y="20501"/>
                  <a:pt x="44614" y="20501"/>
                </a:cubicBezTo>
                <a:cubicBezTo>
                  <a:pt x="44624" y="20501"/>
                  <a:pt x="44634" y="20501"/>
                  <a:pt x="44645" y="20500"/>
                </a:cubicBezTo>
                <a:cubicBezTo>
                  <a:pt x="45153" y="20476"/>
                  <a:pt x="45663" y="20470"/>
                  <a:pt x="46173" y="20470"/>
                </a:cubicBezTo>
                <a:cubicBezTo>
                  <a:pt x="46660" y="20470"/>
                  <a:pt x="47148" y="20475"/>
                  <a:pt x="47636" y="20475"/>
                </a:cubicBezTo>
                <a:cubicBezTo>
                  <a:pt x="47878" y="20475"/>
                  <a:pt x="48120" y="20474"/>
                  <a:pt x="48362" y="20470"/>
                </a:cubicBezTo>
                <a:cubicBezTo>
                  <a:pt x="48536" y="20467"/>
                  <a:pt x="48708" y="20313"/>
                  <a:pt x="49008" y="20171"/>
                </a:cubicBezTo>
                <a:cubicBezTo>
                  <a:pt x="49132" y="20171"/>
                  <a:pt x="49307" y="20173"/>
                  <a:pt x="49504" y="20173"/>
                </a:cubicBezTo>
                <a:cubicBezTo>
                  <a:pt x="49641" y="20173"/>
                  <a:pt x="49789" y="20172"/>
                  <a:pt x="49936" y="20169"/>
                </a:cubicBezTo>
                <a:cubicBezTo>
                  <a:pt x="49951" y="20168"/>
                  <a:pt x="49965" y="20168"/>
                  <a:pt x="49979" y="20168"/>
                </a:cubicBezTo>
                <a:cubicBezTo>
                  <a:pt x="50113" y="20168"/>
                  <a:pt x="50251" y="20182"/>
                  <a:pt x="50386" y="20182"/>
                </a:cubicBezTo>
                <a:cubicBezTo>
                  <a:pt x="50637" y="20182"/>
                  <a:pt x="50875" y="20134"/>
                  <a:pt x="51049" y="19860"/>
                </a:cubicBezTo>
                <a:cubicBezTo>
                  <a:pt x="51289" y="19860"/>
                  <a:pt x="51530" y="19860"/>
                  <a:pt x="51771" y="19860"/>
                </a:cubicBezTo>
                <a:cubicBezTo>
                  <a:pt x="51891" y="19860"/>
                  <a:pt x="52012" y="19860"/>
                  <a:pt x="52132" y="19860"/>
                </a:cubicBezTo>
                <a:cubicBezTo>
                  <a:pt x="52133" y="19860"/>
                  <a:pt x="52134" y="19860"/>
                  <a:pt x="52135" y="19860"/>
                </a:cubicBezTo>
                <a:cubicBezTo>
                  <a:pt x="52416" y="19860"/>
                  <a:pt x="52543" y="19526"/>
                  <a:pt x="52844" y="19526"/>
                </a:cubicBezTo>
                <a:cubicBezTo>
                  <a:pt x="52873" y="19526"/>
                  <a:pt x="52903" y="19529"/>
                  <a:pt x="52936" y="19536"/>
                </a:cubicBezTo>
                <a:cubicBezTo>
                  <a:pt x="53032" y="19556"/>
                  <a:pt x="53132" y="19563"/>
                  <a:pt x="53232" y="19563"/>
                </a:cubicBezTo>
                <a:cubicBezTo>
                  <a:pt x="53437" y="19563"/>
                  <a:pt x="53648" y="19534"/>
                  <a:pt x="53853" y="19524"/>
                </a:cubicBezTo>
                <a:cubicBezTo>
                  <a:pt x="53892" y="19523"/>
                  <a:pt x="53934" y="19461"/>
                  <a:pt x="53962" y="19418"/>
                </a:cubicBezTo>
                <a:cubicBezTo>
                  <a:pt x="54052" y="19281"/>
                  <a:pt x="54181" y="19255"/>
                  <a:pt x="54313" y="19255"/>
                </a:cubicBezTo>
                <a:cubicBezTo>
                  <a:pt x="54395" y="19255"/>
                  <a:pt x="54479" y="19265"/>
                  <a:pt x="54556" y="19265"/>
                </a:cubicBezTo>
                <a:cubicBezTo>
                  <a:pt x="54648" y="19265"/>
                  <a:pt x="54730" y="19251"/>
                  <a:pt x="54787" y="19186"/>
                </a:cubicBezTo>
                <a:cubicBezTo>
                  <a:pt x="54990" y="18956"/>
                  <a:pt x="55216" y="18932"/>
                  <a:pt x="55447" y="18932"/>
                </a:cubicBezTo>
                <a:cubicBezTo>
                  <a:pt x="55505" y="18932"/>
                  <a:pt x="55564" y="18934"/>
                  <a:pt x="55623" y="18934"/>
                </a:cubicBezTo>
                <a:cubicBezTo>
                  <a:pt x="55674" y="18934"/>
                  <a:pt x="55724" y="18933"/>
                  <a:pt x="55775" y="18929"/>
                </a:cubicBezTo>
                <a:cubicBezTo>
                  <a:pt x="55870" y="18920"/>
                  <a:pt x="56024" y="18920"/>
                  <a:pt x="56051" y="18866"/>
                </a:cubicBezTo>
                <a:cubicBezTo>
                  <a:pt x="56156" y="18660"/>
                  <a:pt x="56326" y="18634"/>
                  <a:pt x="56500" y="18634"/>
                </a:cubicBezTo>
                <a:cubicBezTo>
                  <a:pt x="56560" y="18634"/>
                  <a:pt x="56620" y="18637"/>
                  <a:pt x="56679" y="18637"/>
                </a:cubicBezTo>
                <a:cubicBezTo>
                  <a:pt x="56803" y="18637"/>
                  <a:pt x="56917" y="18622"/>
                  <a:pt x="56998" y="18533"/>
                </a:cubicBezTo>
                <a:cubicBezTo>
                  <a:pt x="57169" y="18342"/>
                  <a:pt x="57358" y="18312"/>
                  <a:pt x="57550" y="18312"/>
                </a:cubicBezTo>
                <a:cubicBezTo>
                  <a:pt x="57641" y="18312"/>
                  <a:pt x="57731" y="18319"/>
                  <a:pt x="57822" y="18319"/>
                </a:cubicBezTo>
                <a:cubicBezTo>
                  <a:pt x="57880" y="18319"/>
                  <a:pt x="57938" y="18316"/>
                  <a:pt x="57996" y="18307"/>
                </a:cubicBezTo>
                <a:cubicBezTo>
                  <a:pt x="58089" y="18292"/>
                  <a:pt x="58224" y="18272"/>
                  <a:pt x="58259" y="18210"/>
                </a:cubicBezTo>
                <a:cubicBezTo>
                  <a:pt x="58427" y="17907"/>
                  <a:pt x="58829" y="18068"/>
                  <a:pt x="59025" y="17783"/>
                </a:cubicBezTo>
                <a:cubicBezTo>
                  <a:pt x="59088" y="17693"/>
                  <a:pt x="59177" y="17672"/>
                  <a:pt x="59276" y="17672"/>
                </a:cubicBezTo>
                <a:cubicBezTo>
                  <a:pt x="59366" y="17672"/>
                  <a:pt x="59464" y="17689"/>
                  <a:pt x="59558" y="17689"/>
                </a:cubicBezTo>
                <a:cubicBezTo>
                  <a:pt x="59669" y="17689"/>
                  <a:pt x="59774" y="17665"/>
                  <a:pt x="59853" y="17557"/>
                </a:cubicBezTo>
                <a:cubicBezTo>
                  <a:pt x="60039" y="17302"/>
                  <a:pt x="60447" y="17429"/>
                  <a:pt x="60605" y="17120"/>
                </a:cubicBezTo>
                <a:cubicBezTo>
                  <a:pt x="60622" y="17089"/>
                  <a:pt x="60692" y="17073"/>
                  <a:pt x="60736" y="17073"/>
                </a:cubicBezTo>
                <a:cubicBezTo>
                  <a:pt x="60755" y="17073"/>
                  <a:pt x="60773" y="17073"/>
                  <a:pt x="60791" y="17073"/>
                </a:cubicBezTo>
                <a:cubicBezTo>
                  <a:pt x="61074" y="17073"/>
                  <a:pt x="61310" y="17017"/>
                  <a:pt x="61570" y="16815"/>
                </a:cubicBezTo>
                <a:cubicBezTo>
                  <a:pt x="61807" y="16630"/>
                  <a:pt x="62280" y="16856"/>
                  <a:pt x="62498" y="16462"/>
                </a:cubicBezTo>
                <a:cubicBezTo>
                  <a:pt x="62540" y="16475"/>
                  <a:pt x="62579" y="16481"/>
                  <a:pt x="62616" y="16481"/>
                </a:cubicBezTo>
                <a:cubicBezTo>
                  <a:pt x="62886" y="16481"/>
                  <a:pt x="63019" y="16155"/>
                  <a:pt x="63293" y="16124"/>
                </a:cubicBezTo>
                <a:cubicBezTo>
                  <a:pt x="63465" y="16105"/>
                  <a:pt x="63610" y="15880"/>
                  <a:pt x="63788" y="15842"/>
                </a:cubicBezTo>
                <a:cubicBezTo>
                  <a:pt x="64074" y="15779"/>
                  <a:pt x="64358" y="15867"/>
                  <a:pt x="64631" y="15603"/>
                </a:cubicBezTo>
                <a:cubicBezTo>
                  <a:pt x="64855" y="15389"/>
                  <a:pt x="65234" y="15236"/>
                  <a:pt x="65544" y="15236"/>
                </a:cubicBezTo>
                <a:cubicBezTo>
                  <a:pt x="65894" y="15236"/>
                  <a:pt x="66078" y="15003"/>
                  <a:pt x="66342" y="14893"/>
                </a:cubicBezTo>
                <a:cubicBezTo>
                  <a:pt x="66870" y="14671"/>
                  <a:pt x="67384" y="14418"/>
                  <a:pt x="67896" y="14159"/>
                </a:cubicBezTo>
                <a:cubicBezTo>
                  <a:pt x="69477" y="13365"/>
                  <a:pt x="71055" y="12563"/>
                  <a:pt x="72679" y="11741"/>
                </a:cubicBezTo>
                <a:cubicBezTo>
                  <a:pt x="72870" y="11934"/>
                  <a:pt x="73028" y="12138"/>
                  <a:pt x="73229" y="12279"/>
                </a:cubicBezTo>
                <a:cubicBezTo>
                  <a:pt x="73464" y="12443"/>
                  <a:pt x="73737" y="12551"/>
                  <a:pt x="74084" y="12730"/>
                </a:cubicBezTo>
                <a:lnTo>
                  <a:pt x="77997" y="12730"/>
                </a:lnTo>
                <a:cubicBezTo>
                  <a:pt x="78128" y="12730"/>
                  <a:pt x="78304" y="12764"/>
                  <a:pt x="78434" y="12764"/>
                </a:cubicBezTo>
                <a:cubicBezTo>
                  <a:pt x="78511" y="12764"/>
                  <a:pt x="78572" y="12753"/>
                  <a:pt x="78599" y="12716"/>
                </a:cubicBezTo>
                <a:cubicBezTo>
                  <a:pt x="78795" y="12458"/>
                  <a:pt x="79053" y="12410"/>
                  <a:pt x="79324" y="12410"/>
                </a:cubicBezTo>
                <a:cubicBezTo>
                  <a:pt x="79486" y="12410"/>
                  <a:pt x="79654" y="12427"/>
                  <a:pt x="79815" y="12427"/>
                </a:cubicBezTo>
                <a:cubicBezTo>
                  <a:pt x="80087" y="12427"/>
                  <a:pt x="80343" y="12377"/>
                  <a:pt x="80529" y="12110"/>
                </a:cubicBezTo>
                <a:cubicBezTo>
                  <a:pt x="80752" y="12110"/>
                  <a:pt x="80979" y="12086"/>
                  <a:pt x="81202" y="12086"/>
                </a:cubicBezTo>
                <a:cubicBezTo>
                  <a:pt x="81341" y="12086"/>
                  <a:pt x="81477" y="12095"/>
                  <a:pt x="81609" y="12125"/>
                </a:cubicBezTo>
                <a:cubicBezTo>
                  <a:pt x="81654" y="12136"/>
                  <a:pt x="81695" y="12140"/>
                  <a:pt x="81735" y="12140"/>
                </a:cubicBezTo>
                <a:cubicBezTo>
                  <a:pt x="82070" y="12140"/>
                  <a:pt x="82246" y="11806"/>
                  <a:pt x="82568" y="11789"/>
                </a:cubicBezTo>
                <a:cubicBezTo>
                  <a:pt x="82603" y="11787"/>
                  <a:pt x="82638" y="11786"/>
                  <a:pt x="82673" y="11786"/>
                </a:cubicBezTo>
                <a:cubicBezTo>
                  <a:pt x="82825" y="11786"/>
                  <a:pt x="82977" y="11801"/>
                  <a:pt x="83129" y="11801"/>
                </a:cubicBezTo>
                <a:cubicBezTo>
                  <a:pt x="83379" y="11801"/>
                  <a:pt x="83627" y="11762"/>
                  <a:pt x="83871" y="11552"/>
                </a:cubicBezTo>
                <a:cubicBezTo>
                  <a:pt x="83962" y="11474"/>
                  <a:pt x="84080" y="11455"/>
                  <a:pt x="84208" y="11455"/>
                </a:cubicBezTo>
                <a:cubicBezTo>
                  <a:pt x="84324" y="11455"/>
                  <a:pt x="84449" y="11470"/>
                  <a:pt x="84571" y="11470"/>
                </a:cubicBezTo>
                <a:cubicBezTo>
                  <a:pt x="84775" y="11470"/>
                  <a:pt x="84972" y="11428"/>
                  <a:pt x="85111" y="11203"/>
                </a:cubicBezTo>
                <a:cubicBezTo>
                  <a:pt x="85318" y="11198"/>
                  <a:pt x="85531" y="11167"/>
                  <a:pt x="85738" y="11167"/>
                </a:cubicBezTo>
                <a:cubicBezTo>
                  <a:pt x="85837" y="11167"/>
                  <a:pt x="85934" y="11174"/>
                  <a:pt x="86028" y="11194"/>
                </a:cubicBezTo>
                <a:cubicBezTo>
                  <a:pt x="86062" y="11201"/>
                  <a:pt x="86095" y="11204"/>
                  <a:pt x="86125" y="11204"/>
                </a:cubicBezTo>
                <a:cubicBezTo>
                  <a:pt x="86424" y="11204"/>
                  <a:pt x="86555" y="10894"/>
                  <a:pt x="86831" y="10864"/>
                </a:cubicBezTo>
                <a:cubicBezTo>
                  <a:pt x="86870" y="10859"/>
                  <a:pt x="86910" y="10857"/>
                  <a:pt x="86950" y="10857"/>
                </a:cubicBezTo>
                <a:cubicBezTo>
                  <a:pt x="87152" y="10857"/>
                  <a:pt x="87362" y="10905"/>
                  <a:pt x="87562" y="10905"/>
                </a:cubicBezTo>
                <a:cubicBezTo>
                  <a:pt x="87725" y="10905"/>
                  <a:pt x="87881" y="10873"/>
                  <a:pt x="88019" y="10756"/>
                </a:cubicBezTo>
                <a:cubicBezTo>
                  <a:pt x="88212" y="10591"/>
                  <a:pt x="88416" y="10555"/>
                  <a:pt x="88621" y="10555"/>
                </a:cubicBezTo>
                <a:cubicBezTo>
                  <a:pt x="88781" y="10555"/>
                  <a:pt x="88943" y="10577"/>
                  <a:pt x="89103" y="10577"/>
                </a:cubicBezTo>
                <a:cubicBezTo>
                  <a:pt x="89181" y="10577"/>
                  <a:pt x="89259" y="10572"/>
                  <a:pt x="89336" y="10556"/>
                </a:cubicBezTo>
                <a:cubicBezTo>
                  <a:pt x="89427" y="10537"/>
                  <a:pt x="89536" y="10499"/>
                  <a:pt x="89591" y="10433"/>
                </a:cubicBezTo>
                <a:cubicBezTo>
                  <a:pt x="89719" y="10279"/>
                  <a:pt x="89868" y="10244"/>
                  <a:pt x="90022" y="10244"/>
                </a:cubicBezTo>
                <a:cubicBezTo>
                  <a:pt x="90149" y="10244"/>
                  <a:pt x="90279" y="10268"/>
                  <a:pt x="90403" y="10268"/>
                </a:cubicBezTo>
                <a:cubicBezTo>
                  <a:pt x="90471" y="10268"/>
                  <a:pt x="90536" y="10261"/>
                  <a:pt x="90599" y="10239"/>
                </a:cubicBezTo>
                <a:cubicBezTo>
                  <a:pt x="90908" y="10135"/>
                  <a:pt x="91155" y="9919"/>
                  <a:pt x="91525" y="9919"/>
                </a:cubicBezTo>
                <a:cubicBezTo>
                  <a:pt x="91536" y="9919"/>
                  <a:pt x="91547" y="9920"/>
                  <a:pt x="91558" y="9920"/>
                </a:cubicBezTo>
                <a:cubicBezTo>
                  <a:pt x="91757" y="9927"/>
                  <a:pt x="91972" y="9971"/>
                  <a:pt x="92181" y="9971"/>
                </a:cubicBezTo>
                <a:cubicBezTo>
                  <a:pt x="92421" y="9971"/>
                  <a:pt x="92652" y="9912"/>
                  <a:pt x="92840" y="9670"/>
                </a:cubicBezTo>
                <a:cubicBezTo>
                  <a:pt x="93138" y="9660"/>
                  <a:pt x="93439" y="9625"/>
                  <a:pt x="93735" y="9625"/>
                </a:cubicBezTo>
                <a:cubicBezTo>
                  <a:pt x="93845" y="9625"/>
                  <a:pt x="93953" y="9630"/>
                  <a:pt x="94061" y="9643"/>
                </a:cubicBezTo>
                <a:cubicBezTo>
                  <a:pt x="94085" y="9645"/>
                  <a:pt x="94108" y="9647"/>
                  <a:pt x="94130" y="9647"/>
                </a:cubicBezTo>
                <a:cubicBezTo>
                  <a:pt x="94506" y="9647"/>
                  <a:pt x="94729" y="9290"/>
                  <a:pt x="95123" y="9290"/>
                </a:cubicBezTo>
                <a:cubicBezTo>
                  <a:pt x="95140" y="9290"/>
                  <a:pt x="95158" y="9291"/>
                  <a:pt x="95175" y="9292"/>
                </a:cubicBezTo>
                <a:cubicBezTo>
                  <a:pt x="95397" y="9310"/>
                  <a:pt x="95640" y="9367"/>
                  <a:pt x="95875" y="9367"/>
                </a:cubicBezTo>
                <a:cubicBezTo>
                  <a:pt x="96140" y="9367"/>
                  <a:pt x="96394" y="9295"/>
                  <a:pt x="96596" y="9014"/>
                </a:cubicBezTo>
                <a:lnTo>
                  <a:pt x="97834" y="9009"/>
                </a:lnTo>
                <a:cubicBezTo>
                  <a:pt x="98009" y="8735"/>
                  <a:pt x="98247" y="8688"/>
                  <a:pt x="98498" y="8688"/>
                </a:cubicBezTo>
                <a:cubicBezTo>
                  <a:pt x="98629" y="8688"/>
                  <a:pt x="98762" y="8701"/>
                  <a:pt x="98892" y="8701"/>
                </a:cubicBezTo>
                <a:cubicBezTo>
                  <a:pt x="98910" y="8701"/>
                  <a:pt x="98927" y="8701"/>
                  <a:pt x="98945" y="8700"/>
                </a:cubicBezTo>
                <a:cubicBezTo>
                  <a:pt x="99041" y="8698"/>
                  <a:pt x="99137" y="8697"/>
                  <a:pt x="99225" y="8697"/>
                </a:cubicBezTo>
                <a:cubicBezTo>
                  <a:pt x="99373" y="8697"/>
                  <a:pt x="99498" y="8699"/>
                  <a:pt x="99565" y="8699"/>
                </a:cubicBezTo>
                <a:cubicBezTo>
                  <a:pt x="99864" y="8556"/>
                  <a:pt x="100031" y="8424"/>
                  <a:pt x="100212" y="8399"/>
                </a:cubicBezTo>
                <a:cubicBezTo>
                  <a:pt x="100302" y="8387"/>
                  <a:pt x="100392" y="8382"/>
                  <a:pt x="100484" y="8382"/>
                </a:cubicBezTo>
                <a:cubicBezTo>
                  <a:pt x="100670" y="8382"/>
                  <a:pt x="100859" y="8399"/>
                  <a:pt x="101045" y="8399"/>
                </a:cubicBezTo>
                <a:cubicBezTo>
                  <a:pt x="101363" y="8399"/>
                  <a:pt x="101672" y="8350"/>
                  <a:pt x="101942" y="8080"/>
                </a:cubicBezTo>
                <a:cubicBezTo>
                  <a:pt x="101982" y="8078"/>
                  <a:pt x="102022" y="8078"/>
                  <a:pt x="102062" y="8078"/>
                </a:cubicBezTo>
                <a:cubicBezTo>
                  <a:pt x="102218" y="8078"/>
                  <a:pt x="102376" y="8086"/>
                  <a:pt x="102533" y="8086"/>
                </a:cubicBezTo>
                <a:cubicBezTo>
                  <a:pt x="102882" y="8086"/>
                  <a:pt x="103222" y="8044"/>
                  <a:pt x="103517" y="7770"/>
                </a:cubicBezTo>
                <a:cubicBezTo>
                  <a:pt x="103740" y="7770"/>
                  <a:pt x="103970" y="7743"/>
                  <a:pt x="104193" y="7743"/>
                </a:cubicBezTo>
                <a:cubicBezTo>
                  <a:pt x="104331" y="7743"/>
                  <a:pt x="104467" y="7754"/>
                  <a:pt x="104597" y="7787"/>
                </a:cubicBezTo>
                <a:cubicBezTo>
                  <a:pt x="104638" y="7797"/>
                  <a:pt x="104677" y="7802"/>
                  <a:pt x="104714" y="7802"/>
                </a:cubicBezTo>
                <a:cubicBezTo>
                  <a:pt x="105033" y="7802"/>
                  <a:pt x="105181" y="7442"/>
                  <a:pt x="105493" y="7442"/>
                </a:cubicBezTo>
                <a:cubicBezTo>
                  <a:pt x="105514" y="7442"/>
                  <a:pt x="105536" y="7443"/>
                  <a:pt x="105559" y="7447"/>
                </a:cubicBezTo>
                <a:cubicBezTo>
                  <a:pt x="105722" y="7473"/>
                  <a:pt x="105888" y="7483"/>
                  <a:pt x="106056" y="7483"/>
                </a:cubicBezTo>
                <a:cubicBezTo>
                  <a:pt x="106251" y="7483"/>
                  <a:pt x="106448" y="7469"/>
                  <a:pt x="106640" y="7447"/>
                </a:cubicBezTo>
                <a:cubicBezTo>
                  <a:pt x="106820" y="7428"/>
                  <a:pt x="106984" y="7282"/>
                  <a:pt x="107239" y="7150"/>
                </a:cubicBezTo>
                <a:lnTo>
                  <a:pt x="111173" y="7150"/>
                </a:lnTo>
                <a:cubicBezTo>
                  <a:pt x="111309" y="7293"/>
                  <a:pt x="111453" y="7441"/>
                  <a:pt x="111625" y="7620"/>
                </a:cubicBezTo>
                <a:cubicBezTo>
                  <a:pt x="111277" y="7970"/>
                  <a:pt x="110922" y="8325"/>
                  <a:pt x="110565" y="8680"/>
                </a:cubicBezTo>
                <a:cubicBezTo>
                  <a:pt x="110532" y="8675"/>
                  <a:pt x="110501" y="8673"/>
                  <a:pt x="110471" y="8673"/>
                </a:cubicBezTo>
                <a:cubicBezTo>
                  <a:pt x="110096" y="8673"/>
                  <a:pt x="109916" y="9000"/>
                  <a:pt x="109721" y="9237"/>
                </a:cubicBezTo>
                <a:cubicBezTo>
                  <a:pt x="109481" y="9531"/>
                  <a:pt x="109112" y="9561"/>
                  <a:pt x="108854" y="9780"/>
                </a:cubicBezTo>
                <a:cubicBezTo>
                  <a:pt x="108618" y="9979"/>
                  <a:pt x="108381" y="10191"/>
                  <a:pt x="108201" y="10439"/>
                </a:cubicBezTo>
                <a:cubicBezTo>
                  <a:pt x="107976" y="10745"/>
                  <a:pt x="107607" y="10787"/>
                  <a:pt x="107346" y="10994"/>
                </a:cubicBezTo>
                <a:cubicBezTo>
                  <a:pt x="106944" y="11311"/>
                  <a:pt x="106555" y="11674"/>
                  <a:pt x="106253" y="12086"/>
                </a:cubicBezTo>
                <a:cubicBezTo>
                  <a:pt x="105906" y="12559"/>
                  <a:pt x="105312" y="12659"/>
                  <a:pt x="104953" y="13070"/>
                </a:cubicBezTo>
                <a:cubicBezTo>
                  <a:pt x="104691" y="13368"/>
                  <a:pt x="104282" y="13536"/>
                  <a:pt x="104183" y="13988"/>
                </a:cubicBezTo>
                <a:cubicBezTo>
                  <a:pt x="104143" y="14167"/>
                  <a:pt x="103916" y="14311"/>
                  <a:pt x="103897" y="14484"/>
                </a:cubicBezTo>
                <a:cubicBezTo>
                  <a:pt x="103853" y="14889"/>
                  <a:pt x="103883" y="15299"/>
                  <a:pt x="103883" y="15675"/>
                </a:cubicBezTo>
                <a:cubicBezTo>
                  <a:pt x="104135" y="15928"/>
                  <a:pt x="104351" y="16151"/>
                  <a:pt x="104575" y="16366"/>
                </a:cubicBezTo>
                <a:cubicBezTo>
                  <a:pt x="105032" y="16806"/>
                  <a:pt x="105675" y="17068"/>
                  <a:pt x="106296" y="17070"/>
                </a:cubicBezTo>
                <a:cubicBezTo>
                  <a:pt x="106339" y="17070"/>
                  <a:pt x="106383" y="17071"/>
                  <a:pt x="106427" y="17071"/>
                </a:cubicBezTo>
                <a:cubicBezTo>
                  <a:pt x="106653" y="17071"/>
                  <a:pt x="106879" y="17068"/>
                  <a:pt x="107105" y="17068"/>
                </a:cubicBezTo>
                <a:cubicBezTo>
                  <a:pt x="107248" y="17068"/>
                  <a:pt x="107392" y="17069"/>
                  <a:pt x="107535" y="17073"/>
                </a:cubicBezTo>
                <a:cubicBezTo>
                  <a:pt x="107940" y="17083"/>
                  <a:pt x="108344" y="17112"/>
                  <a:pt x="108749" y="17132"/>
                </a:cubicBezTo>
                <a:cubicBezTo>
                  <a:pt x="108869" y="17316"/>
                  <a:pt x="108982" y="17379"/>
                  <a:pt x="109091" y="17379"/>
                </a:cubicBezTo>
                <a:cubicBezTo>
                  <a:pt x="109319" y="17379"/>
                  <a:pt x="109530" y="17100"/>
                  <a:pt x="109757" y="17075"/>
                </a:cubicBezTo>
                <a:cubicBezTo>
                  <a:pt x="109765" y="17074"/>
                  <a:pt x="109773" y="17074"/>
                  <a:pt x="109782" y="17074"/>
                </a:cubicBezTo>
                <a:cubicBezTo>
                  <a:pt x="109866" y="17074"/>
                  <a:pt x="109977" y="17115"/>
                  <a:pt x="110019" y="17173"/>
                </a:cubicBezTo>
                <a:cubicBezTo>
                  <a:pt x="110143" y="17350"/>
                  <a:pt x="110296" y="17386"/>
                  <a:pt x="110456" y="17386"/>
                </a:cubicBezTo>
                <a:cubicBezTo>
                  <a:pt x="110570" y="17386"/>
                  <a:pt x="110687" y="17368"/>
                  <a:pt x="110800" y="17368"/>
                </a:cubicBezTo>
                <a:cubicBezTo>
                  <a:pt x="110822" y="17368"/>
                  <a:pt x="110843" y="17369"/>
                  <a:pt x="110864" y="17370"/>
                </a:cubicBezTo>
                <a:cubicBezTo>
                  <a:pt x="111027" y="17102"/>
                  <a:pt x="111262" y="17062"/>
                  <a:pt x="111509" y="17062"/>
                </a:cubicBezTo>
                <a:cubicBezTo>
                  <a:pt x="111613" y="17062"/>
                  <a:pt x="111719" y="17069"/>
                  <a:pt x="111822" y="17069"/>
                </a:cubicBezTo>
                <a:cubicBezTo>
                  <a:pt x="112057" y="17069"/>
                  <a:pt x="112291" y="17069"/>
                  <a:pt x="112525" y="17069"/>
                </a:cubicBezTo>
                <a:cubicBezTo>
                  <a:pt x="112883" y="17069"/>
                  <a:pt x="113241" y="17069"/>
                  <a:pt x="113599" y="17069"/>
                </a:cubicBezTo>
                <a:cubicBezTo>
                  <a:pt x="114350" y="17069"/>
                  <a:pt x="115100" y="17068"/>
                  <a:pt x="115851" y="17064"/>
                </a:cubicBezTo>
                <a:cubicBezTo>
                  <a:pt x="115991" y="17064"/>
                  <a:pt x="116128" y="17007"/>
                  <a:pt x="116252" y="16981"/>
                </a:cubicBezTo>
                <a:cubicBezTo>
                  <a:pt x="116308" y="16660"/>
                  <a:pt x="116345" y="16531"/>
                  <a:pt x="116424" y="16531"/>
                </a:cubicBezTo>
                <a:cubicBezTo>
                  <a:pt x="116462" y="16531"/>
                  <a:pt x="116511" y="16562"/>
                  <a:pt x="116577" y="16616"/>
                </a:cubicBezTo>
                <a:cubicBezTo>
                  <a:pt x="116728" y="16739"/>
                  <a:pt x="116879" y="16762"/>
                  <a:pt x="117031" y="16762"/>
                </a:cubicBezTo>
                <a:cubicBezTo>
                  <a:pt x="117120" y="16762"/>
                  <a:pt x="117209" y="16754"/>
                  <a:pt x="117298" y="16754"/>
                </a:cubicBezTo>
                <a:cubicBezTo>
                  <a:pt x="119777" y="16757"/>
                  <a:pt x="122255" y="16758"/>
                  <a:pt x="124734" y="16758"/>
                </a:cubicBezTo>
                <a:cubicBezTo>
                  <a:pt x="124895" y="16758"/>
                  <a:pt x="125058" y="16770"/>
                  <a:pt x="125219" y="16770"/>
                </a:cubicBezTo>
                <a:cubicBezTo>
                  <a:pt x="125316" y="16770"/>
                  <a:pt x="125412" y="16766"/>
                  <a:pt x="125506" y="16752"/>
                </a:cubicBezTo>
                <a:cubicBezTo>
                  <a:pt x="125524" y="16750"/>
                  <a:pt x="125541" y="16748"/>
                  <a:pt x="125558" y="16748"/>
                </a:cubicBezTo>
                <a:cubicBezTo>
                  <a:pt x="125837" y="16748"/>
                  <a:pt x="125954" y="17086"/>
                  <a:pt x="126241" y="17086"/>
                </a:cubicBezTo>
                <a:cubicBezTo>
                  <a:pt x="126263" y="17086"/>
                  <a:pt x="126287" y="17084"/>
                  <a:pt x="126311" y="17080"/>
                </a:cubicBezTo>
                <a:cubicBezTo>
                  <a:pt x="126437" y="17058"/>
                  <a:pt x="126566" y="17050"/>
                  <a:pt x="126696" y="17050"/>
                </a:cubicBezTo>
                <a:cubicBezTo>
                  <a:pt x="126876" y="17050"/>
                  <a:pt x="127059" y="17065"/>
                  <a:pt x="127238" y="17077"/>
                </a:cubicBezTo>
                <a:cubicBezTo>
                  <a:pt x="127318" y="17083"/>
                  <a:pt x="127402" y="17186"/>
                  <a:pt x="127468" y="17260"/>
                </a:cubicBezTo>
                <a:cubicBezTo>
                  <a:pt x="127562" y="17364"/>
                  <a:pt x="127668" y="17388"/>
                  <a:pt x="127777" y="17388"/>
                </a:cubicBezTo>
                <a:cubicBezTo>
                  <a:pt x="127872" y="17388"/>
                  <a:pt x="127969" y="17370"/>
                  <a:pt x="128062" y="17370"/>
                </a:cubicBezTo>
                <a:cubicBezTo>
                  <a:pt x="128105" y="17370"/>
                  <a:pt x="128148" y="17374"/>
                  <a:pt x="128189" y="17385"/>
                </a:cubicBezTo>
                <a:cubicBezTo>
                  <a:pt x="128269" y="17311"/>
                  <a:pt x="128349" y="17245"/>
                  <a:pt x="128417" y="17171"/>
                </a:cubicBezTo>
                <a:cubicBezTo>
                  <a:pt x="128757" y="16800"/>
                  <a:pt x="128720" y="16398"/>
                  <a:pt x="128270" y="16216"/>
                </a:cubicBezTo>
                <a:cubicBezTo>
                  <a:pt x="127917" y="16074"/>
                  <a:pt x="127535" y="16069"/>
                  <a:pt x="127174" y="15860"/>
                </a:cubicBezTo>
                <a:cubicBezTo>
                  <a:pt x="127050" y="15788"/>
                  <a:pt x="126889" y="15762"/>
                  <a:pt x="126717" y="15762"/>
                </a:cubicBezTo>
                <a:cubicBezTo>
                  <a:pt x="126514" y="15762"/>
                  <a:pt x="126296" y="15800"/>
                  <a:pt x="126112" y="15846"/>
                </a:cubicBezTo>
                <a:cubicBezTo>
                  <a:pt x="126066" y="15857"/>
                  <a:pt x="126024" y="15862"/>
                  <a:pt x="125984" y="15862"/>
                </a:cubicBezTo>
                <a:cubicBezTo>
                  <a:pt x="125651" y="15862"/>
                  <a:pt x="125496" y="15506"/>
                  <a:pt x="125157" y="15506"/>
                </a:cubicBezTo>
                <a:cubicBezTo>
                  <a:pt x="125155" y="15506"/>
                  <a:pt x="125153" y="15506"/>
                  <a:pt x="125151" y="15506"/>
                </a:cubicBezTo>
                <a:cubicBezTo>
                  <a:pt x="123137" y="15533"/>
                  <a:pt x="121124" y="15513"/>
                  <a:pt x="119110" y="15530"/>
                </a:cubicBezTo>
                <a:cubicBezTo>
                  <a:pt x="118938" y="15531"/>
                  <a:pt x="118764" y="15689"/>
                  <a:pt x="118481" y="15829"/>
                </a:cubicBezTo>
                <a:cubicBezTo>
                  <a:pt x="117980" y="15829"/>
                  <a:pt x="117446" y="15828"/>
                  <a:pt x="116896" y="15828"/>
                </a:cubicBezTo>
                <a:cubicBezTo>
                  <a:pt x="116345" y="15828"/>
                  <a:pt x="115778" y="15829"/>
                  <a:pt x="115211" y="15832"/>
                </a:cubicBezTo>
                <a:cubicBezTo>
                  <a:pt x="115070" y="15834"/>
                  <a:pt x="114898" y="15854"/>
                  <a:pt x="114793" y="15934"/>
                </a:cubicBezTo>
                <a:cubicBezTo>
                  <a:pt x="114605" y="16079"/>
                  <a:pt x="114427" y="16157"/>
                  <a:pt x="114250" y="16157"/>
                </a:cubicBezTo>
                <a:cubicBezTo>
                  <a:pt x="114076" y="16157"/>
                  <a:pt x="113903" y="16082"/>
                  <a:pt x="113722" y="15921"/>
                </a:cubicBezTo>
                <a:cubicBezTo>
                  <a:pt x="113664" y="15870"/>
                  <a:pt x="113527" y="15838"/>
                  <a:pt x="113429" y="15838"/>
                </a:cubicBezTo>
                <a:cubicBezTo>
                  <a:pt x="113378" y="15838"/>
                  <a:pt x="113338" y="15846"/>
                  <a:pt x="113324" y="15865"/>
                </a:cubicBezTo>
                <a:cubicBezTo>
                  <a:pt x="113141" y="16113"/>
                  <a:pt x="112906" y="16142"/>
                  <a:pt x="112655" y="16142"/>
                </a:cubicBezTo>
                <a:cubicBezTo>
                  <a:pt x="112603" y="16142"/>
                  <a:pt x="112551" y="16141"/>
                  <a:pt x="112498" y="16140"/>
                </a:cubicBezTo>
                <a:cubicBezTo>
                  <a:pt x="112280" y="16138"/>
                  <a:pt x="112061" y="16137"/>
                  <a:pt x="111843" y="16137"/>
                </a:cubicBezTo>
                <a:cubicBezTo>
                  <a:pt x="111494" y="16137"/>
                  <a:pt x="111144" y="16139"/>
                  <a:pt x="110795" y="16139"/>
                </a:cubicBezTo>
                <a:lnTo>
                  <a:pt x="109245" y="16139"/>
                </a:lnTo>
                <a:cubicBezTo>
                  <a:pt x="108898" y="16139"/>
                  <a:pt x="108546" y="16111"/>
                  <a:pt x="108200" y="16111"/>
                </a:cubicBezTo>
                <a:cubicBezTo>
                  <a:pt x="107979" y="16111"/>
                  <a:pt x="107759" y="16122"/>
                  <a:pt x="107544" y="16159"/>
                </a:cubicBezTo>
                <a:cubicBezTo>
                  <a:pt x="107494" y="16168"/>
                  <a:pt x="107445" y="16171"/>
                  <a:pt x="107397" y="16171"/>
                </a:cubicBezTo>
                <a:cubicBezTo>
                  <a:pt x="106935" y="16171"/>
                  <a:pt x="106576" y="15811"/>
                  <a:pt x="106138" y="15811"/>
                </a:cubicBezTo>
                <a:cubicBezTo>
                  <a:pt x="106082" y="15811"/>
                  <a:pt x="106025" y="15817"/>
                  <a:pt x="105966" y="15830"/>
                </a:cubicBezTo>
                <a:cubicBezTo>
                  <a:pt x="105911" y="15842"/>
                  <a:pt x="105861" y="15848"/>
                  <a:pt x="105814" y="15848"/>
                </a:cubicBezTo>
                <a:cubicBezTo>
                  <a:pt x="105472" y="15848"/>
                  <a:pt x="105324" y="15547"/>
                  <a:pt x="105141" y="15334"/>
                </a:cubicBezTo>
                <a:lnTo>
                  <a:pt x="105141" y="14266"/>
                </a:lnTo>
                <a:cubicBezTo>
                  <a:pt x="105691" y="13715"/>
                  <a:pt x="106301" y="13106"/>
                  <a:pt x="106905" y="12501"/>
                </a:cubicBezTo>
                <a:cubicBezTo>
                  <a:pt x="106856" y="12439"/>
                  <a:pt x="106775" y="12337"/>
                  <a:pt x="106687" y="12224"/>
                </a:cubicBezTo>
                <a:cubicBezTo>
                  <a:pt x="106906" y="12134"/>
                  <a:pt x="107143" y="12108"/>
                  <a:pt x="107245" y="11978"/>
                </a:cubicBezTo>
                <a:cubicBezTo>
                  <a:pt x="107319" y="11885"/>
                  <a:pt x="107380" y="11851"/>
                  <a:pt x="107435" y="11851"/>
                </a:cubicBezTo>
                <a:cubicBezTo>
                  <a:pt x="107570" y="11851"/>
                  <a:pt x="107664" y="12058"/>
                  <a:pt x="107811" y="12058"/>
                </a:cubicBezTo>
                <a:cubicBezTo>
                  <a:pt x="107821" y="12058"/>
                  <a:pt x="107831" y="12057"/>
                  <a:pt x="107842" y="12055"/>
                </a:cubicBezTo>
                <a:cubicBezTo>
                  <a:pt x="108166" y="11477"/>
                  <a:pt x="108922" y="11408"/>
                  <a:pt x="109330" y="10861"/>
                </a:cubicBezTo>
                <a:cubicBezTo>
                  <a:pt x="109714" y="10345"/>
                  <a:pt x="110346" y="10023"/>
                  <a:pt x="110529" y="9326"/>
                </a:cubicBezTo>
                <a:cubicBezTo>
                  <a:pt x="110642" y="9426"/>
                  <a:pt x="110749" y="9523"/>
                  <a:pt x="110820" y="9586"/>
                </a:cubicBezTo>
                <a:cubicBezTo>
                  <a:pt x="111088" y="9451"/>
                  <a:pt x="111341" y="9314"/>
                  <a:pt x="111602" y="9194"/>
                </a:cubicBezTo>
                <a:cubicBezTo>
                  <a:pt x="111974" y="9024"/>
                  <a:pt x="111850" y="8547"/>
                  <a:pt x="112149" y="8333"/>
                </a:cubicBezTo>
                <a:cubicBezTo>
                  <a:pt x="112315" y="8215"/>
                  <a:pt x="112474" y="8084"/>
                  <a:pt x="112548" y="8026"/>
                </a:cubicBezTo>
                <a:lnTo>
                  <a:pt x="112548" y="6319"/>
                </a:lnTo>
                <a:cubicBezTo>
                  <a:pt x="112364" y="6255"/>
                  <a:pt x="112154" y="6230"/>
                  <a:pt x="112013" y="6117"/>
                </a:cubicBezTo>
                <a:cubicBezTo>
                  <a:pt x="111816" y="5962"/>
                  <a:pt x="111669" y="5742"/>
                  <a:pt x="111549" y="5605"/>
                </a:cubicBezTo>
                <a:lnTo>
                  <a:pt x="105711" y="5605"/>
                </a:lnTo>
                <a:cubicBezTo>
                  <a:pt x="105420" y="5743"/>
                  <a:pt x="105251" y="5885"/>
                  <a:pt x="105072" y="5896"/>
                </a:cubicBezTo>
                <a:cubicBezTo>
                  <a:pt x="104845" y="5910"/>
                  <a:pt x="104617" y="5914"/>
                  <a:pt x="104388" y="5914"/>
                </a:cubicBezTo>
                <a:cubicBezTo>
                  <a:pt x="104101" y="5914"/>
                  <a:pt x="103813" y="5908"/>
                  <a:pt x="103525" y="5908"/>
                </a:cubicBezTo>
                <a:cubicBezTo>
                  <a:pt x="103259" y="6185"/>
                  <a:pt x="102939" y="6218"/>
                  <a:pt x="102612" y="6218"/>
                </a:cubicBezTo>
                <a:cubicBezTo>
                  <a:pt x="102513" y="6218"/>
                  <a:pt x="102413" y="6215"/>
                  <a:pt x="102314" y="6215"/>
                </a:cubicBezTo>
                <a:cubicBezTo>
                  <a:pt x="102244" y="6215"/>
                  <a:pt x="102174" y="6216"/>
                  <a:pt x="102104" y="6221"/>
                </a:cubicBezTo>
                <a:cubicBezTo>
                  <a:pt x="102075" y="6223"/>
                  <a:pt x="102046" y="6224"/>
                  <a:pt x="102016" y="6224"/>
                </a:cubicBezTo>
                <a:cubicBezTo>
                  <a:pt x="101869" y="6224"/>
                  <a:pt x="101715" y="6202"/>
                  <a:pt x="101566" y="6202"/>
                </a:cubicBezTo>
                <a:cubicBezTo>
                  <a:pt x="101347" y="6202"/>
                  <a:pt x="101139" y="6250"/>
                  <a:pt x="100978" y="6490"/>
                </a:cubicBezTo>
                <a:cubicBezTo>
                  <a:pt x="100683" y="6500"/>
                  <a:pt x="100384" y="6533"/>
                  <a:pt x="100090" y="6533"/>
                </a:cubicBezTo>
                <a:cubicBezTo>
                  <a:pt x="99978" y="6533"/>
                  <a:pt x="99866" y="6528"/>
                  <a:pt x="99756" y="6515"/>
                </a:cubicBezTo>
                <a:cubicBezTo>
                  <a:pt x="99732" y="6513"/>
                  <a:pt x="99710" y="6511"/>
                  <a:pt x="99687" y="6511"/>
                </a:cubicBezTo>
                <a:cubicBezTo>
                  <a:pt x="99312" y="6511"/>
                  <a:pt x="99087" y="6868"/>
                  <a:pt x="98691" y="6868"/>
                </a:cubicBezTo>
                <a:cubicBezTo>
                  <a:pt x="98674" y="6868"/>
                  <a:pt x="98658" y="6867"/>
                  <a:pt x="98641" y="6866"/>
                </a:cubicBezTo>
                <a:cubicBezTo>
                  <a:pt x="98419" y="6849"/>
                  <a:pt x="98173" y="6789"/>
                  <a:pt x="97936" y="6789"/>
                </a:cubicBezTo>
                <a:cubicBezTo>
                  <a:pt x="97673" y="6789"/>
                  <a:pt x="97420" y="6862"/>
                  <a:pt x="97222" y="7148"/>
                </a:cubicBezTo>
                <a:cubicBezTo>
                  <a:pt x="97031" y="7148"/>
                  <a:pt x="96832" y="7173"/>
                  <a:pt x="96641" y="7173"/>
                </a:cubicBezTo>
                <a:cubicBezTo>
                  <a:pt x="96523" y="7173"/>
                  <a:pt x="96407" y="7163"/>
                  <a:pt x="96297" y="7132"/>
                </a:cubicBezTo>
                <a:cubicBezTo>
                  <a:pt x="96255" y="7120"/>
                  <a:pt x="96216" y="7115"/>
                  <a:pt x="96180" y="7115"/>
                </a:cubicBezTo>
                <a:cubicBezTo>
                  <a:pt x="95876" y="7115"/>
                  <a:pt x="95749" y="7491"/>
                  <a:pt x="95429" y="7491"/>
                </a:cubicBezTo>
                <a:cubicBezTo>
                  <a:pt x="95399" y="7491"/>
                  <a:pt x="95366" y="7488"/>
                  <a:pt x="95332" y="7480"/>
                </a:cubicBezTo>
                <a:cubicBezTo>
                  <a:pt x="95181" y="7447"/>
                  <a:pt x="95020" y="7422"/>
                  <a:pt x="94860" y="7422"/>
                </a:cubicBezTo>
                <a:cubicBezTo>
                  <a:pt x="94575" y="7422"/>
                  <a:pt x="94293" y="7503"/>
                  <a:pt x="94072" y="7769"/>
                </a:cubicBezTo>
                <a:cubicBezTo>
                  <a:pt x="93806" y="7769"/>
                  <a:pt x="93540" y="7768"/>
                  <a:pt x="93274" y="7768"/>
                </a:cubicBezTo>
                <a:cubicBezTo>
                  <a:pt x="93075" y="7768"/>
                  <a:pt x="92876" y="7768"/>
                  <a:pt x="92677" y="7770"/>
                </a:cubicBezTo>
                <a:cubicBezTo>
                  <a:pt x="92629" y="7770"/>
                  <a:pt x="92564" y="7776"/>
                  <a:pt x="92540" y="7806"/>
                </a:cubicBezTo>
                <a:cubicBezTo>
                  <a:pt x="92357" y="8039"/>
                  <a:pt x="92135" y="8087"/>
                  <a:pt x="91903" y="8087"/>
                </a:cubicBezTo>
                <a:cubicBezTo>
                  <a:pt x="91746" y="8087"/>
                  <a:pt x="91584" y="8065"/>
                  <a:pt x="91427" y="8065"/>
                </a:cubicBezTo>
                <a:cubicBezTo>
                  <a:pt x="91369" y="8065"/>
                  <a:pt x="91312" y="8068"/>
                  <a:pt x="91257" y="8076"/>
                </a:cubicBezTo>
                <a:cubicBezTo>
                  <a:pt x="91214" y="8082"/>
                  <a:pt x="91166" y="8084"/>
                  <a:pt x="91118" y="8084"/>
                </a:cubicBezTo>
                <a:cubicBezTo>
                  <a:pt x="91057" y="8084"/>
                  <a:pt x="90994" y="8081"/>
                  <a:pt x="90934" y="8081"/>
                </a:cubicBezTo>
                <a:cubicBezTo>
                  <a:pt x="90822" y="8081"/>
                  <a:pt x="90724" y="8091"/>
                  <a:pt x="90677" y="8147"/>
                </a:cubicBezTo>
                <a:cubicBezTo>
                  <a:pt x="90508" y="8347"/>
                  <a:pt x="90313" y="8406"/>
                  <a:pt x="90116" y="8406"/>
                </a:cubicBezTo>
                <a:cubicBezTo>
                  <a:pt x="90023" y="8406"/>
                  <a:pt x="89930" y="8393"/>
                  <a:pt x="89838" y="8375"/>
                </a:cubicBezTo>
                <a:cubicBezTo>
                  <a:pt x="89805" y="8369"/>
                  <a:pt x="89774" y="8366"/>
                  <a:pt x="89744" y="8366"/>
                </a:cubicBezTo>
                <a:cubicBezTo>
                  <a:pt x="89445" y="8366"/>
                  <a:pt x="89298" y="8656"/>
                  <a:pt x="89035" y="8699"/>
                </a:cubicBezTo>
                <a:cubicBezTo>
                  <a:pt x="88975" y="8709"/>
                  <a:pt x="88913" y="8713"/>
                  <a:pt x="88851" y="8713"/>
                </a:cubicBezTo>
                <a:cubicBezTo>
                  <a:pt x="88664" y="8713"/>
                  <a:pt x="88469" y="8679"/>
                  <a:pt x="88282" y="8679"/>
                </a:cubicBezTo>
                <a:cubicBezTo>
                  <a:pt x="88035" y="8679"/>
                  <a:pt x="87802" y="8737"/>
                  <a:pt x="87614" y="9008"/>
                </a:cubicBezTo>
                <a:cubicBezTo>
                  <a:pt x="87423" y="9008"/>
                  <a:pt x="87227" y="9028"/>
                  <a:pt x="87036" y="9028"/>
                </a:cubicBezTo>
                <a:cubicBezTo>
                  <a:pt x="86917" y="9028"/>
                  <a:pt x="86800" y="9020"/>
                  <a:pt x="86687" y="8994"/>
                </a:cubicBezTo>
                <a:cubicBezTo>
                  <a:pt x="86652" y="8987"/>
                  <a:pt x="86620" y="8983"/>
                  <a:pt x="86590" y="8983"/>
                </a:cubicBezTo>
                <a:cubicBezTo>
                  <a:pt x="86291" y="8983"/>
                  <a:pt x="86176" y="9326"/>
                  <a:pt x="85883" y="9326"/>
                </a:cubicBezTo>
                <a:cubicBezTo>
                  <a:pt x="85690" y="9325"/>
                  <a:pt x="85491" y="9302"/>
                  <a:pt x="85295" y="9302"/>
                </a:cubicBezTo>
                <a:cubicBezTo>
                  <a:pt x="84995" y="9302"/>
                  <a:pt x="84704" y="9356"/>
                  <a:pt x="84462" y="9628"/>
                </a:cubicBezTo>
                <a:cubicBezTo>
                  <a:pt x="84410" y="9632"/>
                  <a:pt x="84357" y="9633"/>
                  <a:pt x="84305" y="9633"/>
                </a:cubicBezTo>
                <a:cubicBezTo>
                  <a:pt x="84127" y="9633"/>
                  <a:pt x="83945" y="9617"/>
                  <a:pt x="83767" y="9617"/>
                </a:cubicBezTo>
                <a:cubicBezTo>
                  <a:pt x="83453" y="9617"/>
                  <a:pt x="83148" y="9666"/>
                  <a:pt x="82888" y="9938"/>
                </a:cubicBezTo>
                <a:cubicBezTo>
                  <a:pt x="82481" y="9957"/>
                  <a:pt x="82076" y="9975"/>
                  <a:pt x="81670" y="9993"/>
                </a:cubicBezTo>
                <a:cubicBezTo>
                  <a:pt x="81503" y="10210"/>
                  <a:pt x="81301" y="10257"/>
                  <a:pt x="81090" y="10257"/>
                </a:cubicBezTo>
                <a:cubicBezTo>
                  <a:pt x="80930" y="10257"/>
                  <a:pt x="80764" y="10230"/>
                  <a:pt x="80604" y="10230"/>
                </a:cubicBezTo>
                <a:cubicBezTo>
                  <a:pt x="80529" y="10230"/>
                  <a:pt x="80455" y="10236"/>
                  <a:pt x="80384" y="10254"/>
                </a:cubicBezTo>
                <a:cubicBezTo>
                  <a:pt x="80201" y="10299"/>
                  <a:pt x="80036" y="10412"/>
                  <a:pt x="79726" y="10557"/>
                </a:cubicBezTo>
                <a:cubicBezTo>
                  <a:pt x="79574" y="10557"/>
                  <a:pt x="79365" y="10551"/>
                  <a:pt x="79134" y="10551"/>
                </a:cubicBezTo>
                <a:cubicBezTo>
                  <a:pt x="78980" y="10551"/>
                  <a:pt x="78816" y="10554"/>
                  <a:pt x="78652" y="10563"/>
                </a:cubicBezTo>
                <a:cubicBezTo>
                  <a:pt x="78625" y="10565"/>
                  <a:pt x="78598" y="10566"/>
                  <a:pt x="78570" y="10566"/>
                </a:cubicBezTo>
                <a:cubicBezTo>
                  <a:pt x="78402" y="10566"/>
                  <a:pt x="78226" y="10540"/>
                  <a:pt x="78056" y="10540"/>
                </a:cubicBezTo>
                <a:cubicBezTo>
                  <a:pt x="77806" y="10540"/>
                  <a:pt x="77567" y="10595"/>
                  <a:pt x="77381" y="10865"/>
                </a:cubicBezTo>
                <a:cubicBezTo>
                  <a:pt x="77375" y="10874"/>
                  <a:pt x="77359" y="10876"/>
                  <a:pt x="77340" y="10876"/>
                </a:cubicBezTo>
                <a:cubicBezTo>
                  <a:pt x="77308" y="10876"/>
                  <a:pt x="77263" y="10868"/>
                  <a:pt x="77230" y="10868"/>
                </a:cubicBezTo>
                <a:cubicBezTo>
                  <a:pt x="77062" y="10868"/>
                  <a:pt x="76895" y="10868"/>
                  <a:pt x="76727" y="10868"/>
                </a:cubicBezTo>
                <a:cubicBezTo>
                  <a:pt x="76224" y="10868"/>
                  <a:pt x="75721" y="10868"/>
                  <a:pt x="75217" y="10862"/>
                </a:cubicBezTo>
                <a:cubicBezTo>
                  <a:pt x="75180" y="10862"/>
                  <a:pt x="75143" y="10795"/>
                  <a:pt x="75074" y="10725"/>
                </a:cubicBezTo>
                <a:cubicBezTo>
                  <a:pt x="75651" y="10396"/>
                  <a:pt x="76309" y="10206"/>
                  <a:pt x="76740" y="9668"/>
                </a:cubicBezTo>
                <a:cubicBezTo>
                  <a:pt x="76767" y="9634"/>
                  <a:pt x="76833" y="9626"/>
                  <a:pt x="76902" y="9626"/>
                </a:cubicBezTo>
                <a:cubicBezTo>
                  <a:pt x="76946" y="9626"/>
                  <a:pt x="76991" y="9629"/>
                  <a:pt x="77028" y="9631"/>
                </a:cubicBezTo>
                <a:cubicBezTo>
                  <a:pt x="77050" y="9631"/>
                  <a:pt x="77071" y="9632"/>
                  <a:pt x="77092" y="9632"/>
                </a:cubicBezTo>
                <a:cubicBezTo>
                  <a:pt x="77273" y="9632"/>
                  <a:pt x="77429" y="9599"/>
                  <a:pt x="77578" y="9450"/>
                </a:cubicBezTo>
                <a:cubicBezTo>
                  <a:pt x="77781" y="9244"/>
                  <a:pt x="78168" y="9317"/>
                  <a:pt x="78319" y="9005"/>
                </a:cubicBezTo>
                <a:cubicBezTo>
                  <a:pt x="78473" y="8692"/>
                  <a:pt x="78821" y="8712"/>
                  <a:pt x="79072" y="8575"/>
                </a:cubicBezTo>
                <a:cubicBezTo>
                  <a:pt x="79786" y="8182"/>
                  <a:pt x="80516" y="7825"/>
                  <a:pt x="81243" y="7459"/>
                </a:cubicBezTo>
                <a:cubicBezTo>
                  <a:pt x="81541" y="7309"/>
                  <a:pt x="81900" y="7232"/>
                  <a:pt x="82137" y="7016"/>
                </a:cubicBezTo>
                <a:cubicBezTo>
                  <a:pt x="82370" y="6804"/>
                  <a:pt x="82749" y="6911"/>
                  <a:pt x="82899" y="6594"/>
                </a:cubicBezTo>
                <a:cubicBezTo>
                  <a:pt x="83291" y="6578"/>
                  <a:pt x="83505" y="6288"/>
                  <a:pt x="83762" y="6054"/>
                </a:cubicBezTo>
                <a:cubicBezTo>
                  <a:pt x="83860" y="5965"/>
                  <a:pt x="84026" y="5921"/>
                  <a:pt x="84164" y="5915"/>
                </a:cubicBezTo>
                <a:cubicBezTo>
                  <a:pt x="84372" y="5905"/>
                  <a:pt x="84543" y="5885"/>
                  <a:pt x="84714" y="5727"/>
                </a:cubicBezTo>
                <a:cubicBezTo>
                  <a:pt x="84844" y="5606"/>
                  <a:pt x="85076" y="5600"/>
                  <a:pt x="85229" y="5493"/>
                </a:cubicBezTo>
                <a:cubicBezTo>
                  <a:pt x="85435" y="5346"/>
                  <a:pt x="85599" y="5016"/>
                  <a:pt x="85794" y="5006"/>
                </a:cubicBezTo>
                <a:cubicBezTo>
                  <a:pt x="86175" y="4987"/>
                  <a:pt x="86347" y="4629"/>
                  <a:pt x="86727" y="4591"/>
                </a:cubicBezTo>
                <a:cubicBezTo>
                  <a:pt x="87027" y="4561"/>
                  <a:pt x="87376" y="4314"/>
                  <a:pt x="87568" y="4060"/>
                </a:cubicBezTo>
                <a:cubicBezTo>
                  <a:pt x="87810" y="3744"/>
                  <a:pt x="88199" y="3792"/>
                  <a:pt x="88457" y="3539"/>
                </a:cubicBezTo>
                <a:cubicBezTo>
                  <a:pt x="88653" y="3345"/>
                  <a:pt x="88995" y="3357"/>
                  <a:pt x="89203" y="3096"/>
                </a:cubicBezTo>
                <a:cubicBezTo>
                  <a:pt x="89423" y="2820"/>
                  <a:pt x="89726" y="2606"/>
                  <a:pt x="89949" y="2404"/>
                </a:cubicBezTo>
                <a:cubicBezTo>
                  <a:pt x="89936" y="2109"/>
                  <a:pt x="90009" y="1825"/>
                  <a:pt x="89903" y="1716"/>
                </a:cubicBezTo>
                <a:cubicBezTo>
                  <a:pt x="89589" y="1392"/>
                  <a:pt x="89613" y="838"/>
                  <a:pt x="89131" y="636"/>
                </a:cubicBezTo>
                <a:cubicBezTo>
                  <a:pt x="88918" y="636"/>
                  <a:pt x="88693" y="660"/>
                  <a:pt x="88472" y="660"/>
                </a:cubicBezTo>
                <a:cubicBezTo>
                  <a:pt x="88334" y="660"/>
                  <a:pt x="88197" y="651"/>
                  <a:pt x="88065" y="621"/>
                </a:cubicBezTo>
                <a:cubicBezTo>
                  <a:pt x="88027" y="612"/>
                  <a:pt x="87991" y="608"/>
                  <a:pt x="87957" y="608"/>
                </a:cubicBezTo>
                <a:cubicBezTo>
                  <a:pt x="87637" y="608"/>
                  <a:pt x="87446" y="940"/>
                  <a:pt x="87182" y="940"/>
                </a:cubicBezTo>
                <a:cubicBezTo>
                  <a:pt x="87159" y="940"/>
                  <a:pt x="87135" y="937"/>
                  <a:pt x="87110" y="932"/>
                </a:cubicBezTo>
                <a:cubicBezTo>
                  <a:pt x="87065" y="922"/>
                  <a:pt x="87022" y="917"/>
                  <a:pt x="86982" y="917"/>
                </a:cubicBezTo>
                <a:cubicBezTo>
                  <a:pt x="86616" y="917"/>
                  <a:pt x="86402" y="1284"/>
                  <a:pt x="86024" y="1284"/>
                </a:cubicBezTo>
                <a:cubicBezTo>
                  <a:pt x="86014" y="1284"/>
                  <a:pt x="86004" y="1284"/>
                  <a:pt x="85993" y="1283"/>
                </a:cubicBezTo>
                <a:cubicBezTo>
                  <a:pt x="85980" y="1283"/>
                  <a:pt x="85967" y="1282"/>
                  <a:pt x="85954" y="1282"/>
                </a:cubicBezTo>
                <a:cubicBezTo>
                  <a:pt x="85654" y="1282"/>
                  <a:pt x="85252" y="1434"/>
                  <a:pt x="85093" y="1653"/>
                </a:cubicBezTo>
                <a:cubicBezTo>
                  <a:pt x="84790" y="2073"/>
                  <a:pt x="84268" y="1666"/>
                  <a:pt x="84001" y="2068"/>
                </a:cubicBezTo>
                <a:cubicBezTo>
                  <a:pt x="83940" y="2161"/>
                  <a:pt x="83848" y="2185"/>
                  <a:pt x="83751" y="2185"/>
                </a:cubicBezTo>
                <a:cubicBezTo>
                  <a:pt x="83644" y="2185"/>
                  <a:pt x="83529" y="2156"/>
                  <a:pt x="83438" y="2156"/>
                </a:cubicBezTo>
                <a:cubicBezTo>
                  <a:pt x="83381" y="2156"/>
                  <a:pt x="83332" y="2167"/>
                  <a:pt x="83300" y="2204"/>
                </a:cubicBezTo>
                <a:cubicBezTo>
                  <a:pt x="83017" y="2523"/>
                  <a:pt x="82548" y="2476"/>
                  <a:pt x="82298" y="2807"/>
                </a:cubicBezTo>
                <a:cubicBezTo>
                  <a:pt x="82211" y="2770"/>
                  <a:pt x="82129" y="2755"/>
                  <a:pt x="82051" y="2755"/>
                </a:cubicBezTo>
                <a:cubicBezTo>
                  <a:pt x="81728" y="2755"/>
                  <a:pt x="81477" y="3022"/>
                  <a:pt x="81194" y="3133"/>
                </a:cubicBezTo>
                <a:cubicBezTo>
                  <a:pt x="80701" y="3327"/>
                  <a:pt x="80296" y="3746"/>
                  <a:pt x="79729" y="3746"/>
                </a:cubicBezTo>
                <a:cubicBezTo>
                  <a:pt x="79682" y="3746"/>
                  <a:pt x="79635" y="3743"/>
                  <a:pt x="79586" y="3737"/>
                </a:cubicBezTo>
                <a:cubicBezTo>
                  <a:pt x="79405" y="4008"/>
                  <a:pt x="79029" y="3965"/>
                  <a:pt x="78840" y="4164"/>
                </a:cubicBezTo>
                <a:cubicBezTo>
                  <a:pt x="78452" y="4577"/>
                  <a:pt x="77966" y="4782"/>
                  <a:pt x="77464" y="4974"/>
                </a:cubicBezTo>
                <a:cubicBezTo>
                  <a:pt x="77238" y="5060"/>
                  <a:pt x="77112" y="5273"/>
                  <a:pt x="76823" y="5312"/>
                </a:cubicBezTo>
                <a:cubicBezTo>
                  <a:pt x="76467" y="5361"/>
                  <a:pt x="76354" y="5918"/>
                  <a:pt x="75912" y="5918"/>
                </a:cubicBezTo>
                <a:cubicBezTo>
                  <a:pt x="75888" y="5918"/>
                  <a:pt x="75863" y="5916"/>
                  <a:pt x="75837" y="5913"/>
                </a:cubicBezTo>
                <a:cubicBezTo>
                  <a:pt x="75836" y="5913"/>
                  <a:pt x="75835" y="5912"/>
                  <a:pt x="75835" y="5912"/>
                </a:cubicBezTo>
                <a:cubicBezTo>
                  <a:pt x="75803" y="5912"/>
                  <a:pt x="75764" y="5983"/>
                  <a:pt x="75727" y="6017"/>
                </a:cubicBezTo>
                <a:cubicBezTo>
                  <a:pt x="75330" y="6392"/>
                  <a:pt x="74939" y="6747"/>
                  <a:pt x="74450" y="7033"/>
                </a:cubicBezTo>
                <a:cubicBezTo>
                  <a:pt x="73932" y="7337"/>
                  <a:pt x="73547" y="7873"/>
                  <a:pt x="73121" y="8321"/>
                </a:cubicBezTo>
                <a:cubicBezTo>
                  <a:pt x="72908" y="8546"/>
                  <a:pt x="72641" y="8640"/>
                  <a:pt x="72380" y="8777"/>
                </a:cubicBezTo>
                <a:cubicBezTo>
                  <a:pt x="71996" y="8978"/>
                  <a:pt x="71589" y="9134"/>
                  <a:pt x="71221" y="9342"/>
                </a:cubicBezTo>
                <a:cubicBezTo>
                  <a:pt x="70803" y="9577"/>
                  <a:pt x="70302" y="9735"/>
                  <a:pt x="70008" y="10176"/>
                </a:cubicBezTo>
                <a:cubicBezTo>
                  <a:pt x="69975" y="10225"/>
                  <a:pt x="69868" y="10245"/>
                  <a:pt x="69781" y="10245"/>
                </a:cubicBezTo>
                <a:cubicBezTo>
                  <a:pt x="69764" y="10245"/>
                  <a:pt x="69749" y="10244"/>
                  <a:pt x="69734" y="10243"/>
                </a:cubicBezTo>
                <a:cubicBezTo>
                  <a:pt x="69718" y="10242"/>
                  <a:pt x="69701" y="10241"/>
                  <a:pt x="69685" y="10241"/>
                </a:cubicBezTo>
                <a:cubicBezTo>
                  <a:pt x="69439" y="10241"/>
                  <a:pt x="69268" y="10397"/>
                  <a:pt x="69057" y="10487"/>
                </a:cubicBezTo>
                <a:cubicBezTo>
                  <a:pt x="68266" y="10829"/>
                  <a:pt x="67534" y="11289"/>
                  <a:pt x="66733" y="11605"/>
                </a:cubicBezTo>
                <a:cubicBezTo>
                  <a:pt x="66626" y="11799"/>
                  <a:pt x="66466" y="11822"/>
                  <a:pt x="66295" y="11822"/>
                </a:cubicBezTo>
                <a:cubicBezTo>
                  <a:pt x="66242" y="11822"/>
                  <a:pt x="66188" y="11820"/>
                  <a:pt x="66134" y="11820"/>
                </a:cubicBezTo>
                <a:cubicBezTo>
                  <a:pt x="66007" y="11820"/>
                  <a:pt x="65881" y="11832"/>
                  <a:pt x="65770" y="11912"/>
                </a:cubicBezTo>
                <a:cubicBezTo>
                  <a:pt x="65473" y="12128"/>
                  <a:pt x="65112" y="12291"/>
                  <a:pt x="64751" y="12433"/>
                </a:cubicBezTo>
                <a:cubicBezTo>
                  <a:pt x="64397" y="12571"/>
                  <a:pt x="64109" y="12935"/>
                  <a:pt x="63755" y="13001"/>
                </a:cubicBezTo>
                <a:cubicBezTo>
                  <a:pt x="63393" y="13068"/>
                  <a:pt x="63114" y="13406"/>
                  <a:pt x="62745" y="13406"/>
                </a:cubicBezTo>
                <a:cubicBezTo>
                  <a:pt x="62668" y="13406"/>
                  <a:pt x="62587" y="13391"/>
                  <a:pt x="62502" y="13357"/>
                </a:cubicBezTo>
                <a:cubicBezTo>
                  <a:pt x="61851" y="13996"/>
                  <a:pt x="60870" y="13927"/>
                  <a:pt x="60166" y="14451"/>
                </a:cubicBezTo>
                <a:cubicBezTo>
                  <a:pt x="60097" y="14502"/>
                  <a:pt x="59998" y="14583"/>
                  <a:pt x="59936" y="14583"/>
                </a:cubicBezTo>
                <a:cubicBezTo>
                  <a:pt x="59929" y="14583"/>
                  <a:pt x="59922" y="14582"/>
                  <a:pt x="59916" y="14579"/>
                </a:cubicBezTo>
                <a:cubicBezTo>
                  <a:pt x="59852" y="14554"/>
                  <a:pt x="59793" y="14543"/>
                  <a:pt x="59737" y="14543"/>
                </a:cubicBezTo>
                <a:cubicBezTo>
                  <a:pt x="59413" y="14543"/>
                  <a:pt x="59198" y="14906"/>
                  <a:pt x="58879" y="14906"/>
                </a:cubicBezTo>
                <a:cubicBezTo>
                  <a:pt x="58854" y="14906"/>
                  <a:pt x="58828" y="14903"/>
                  <a:pt x="58802" y="14898"/>
                </a:cubicBezTo>
                <a:cubicBezTo>
                  <a:pt x="58604" y="15425"/>
                  <a:pt x="57998" y="15014"/>
                  <a:pt x="57752" y="15337"/>
                </a:cubicBezTo>
                <a:cubicBezTo>
                  <a:pt x="57623" y="15505"/>
                  <a:pt x="57443" y="15514"/>
                  <a:pt x="57260" y="15514"/>
                </a:cubicBezTo>
                <a:cubicBezTo>
                  <a:pt x="57238" y="15514"/>
                  <a:pt x="57217" y="15513"/>
                  <a:pt x="57195" y="15513"/>
                </a:cubicBezTo>
                <a:cubicBezTo>
                  <a:pt x="56991" y="15513"/>
                  <a:pt x="56791" y="15525"/>
                  <a:pt x="56662" y="15756"/>
                </a:cubicBezTo>
                <a:cubicBezTo>
                  <a:pt x="56629" y="15817"/>
                  <a:pt x="56497" y="15823"/>
                  <a:pt x="56354" y="15823"/>
                </a:cubicBezTo>
                <a:cubicBezTo>
                  <a:pt x="56321" y="15823"/>
                  <a:pt x="56287" y="15823"/>
                  <a:pt x="56254" y="15823"/>
                </a:cubicBezTo>
                <a:cubicBezTo>
                  <a:pt x="56195" y="15823"/>
                  <a:pt x="56138" y="15823"/>
                  <a:pt x="56088" y="15829"/>
                </a:cubicBezTo>
                <a:cubicBezTo>
                  <a:pt x="56056" y="15832"/>
                  <a:pt x="56021" y="15833"/>
                  <a:pt x="55985" y="15833"/>
                </a:cubicBezTo>
                <a:cubicBezTo>
                  <a:pt x="55952" y="15833"/>
                  <a:pt x="55918" y="15832"/>
                  <a:pt x="55885" y="15832"/>
                </a:cubicBezTo>
                <a:cubicBezTo>
                  <a:pt x="55785" y="15832"/>
                  <a:pt x="55693" y="15838"/>
                  <a:pt x="55658" y="15886"/>
                </a:cubicBezTo>
                <a:cubicBezTo>
                  <a:pt x="55429" y="16197"/>
                  <a:pt x="55075" y="16038"/>
                  <a:pt x="54836" y="16163"/>
                </a:cubicBezTo>
                <a:cubicBezTo>
                  <a:pt x="54563" y="16302"/>
                  <a:pt x="54320" y="16462"/>
                  <a:pt x="54020" y="16462"/>
                </a:cubicBezTo>
                <a:cubicBezTo>
                  <a:pt x="53971" y="16462"/>
                  <a:pt x="53920" y="16458"/>
                  <a:pt x="53867" y="16448"/>
                </a:cubicBezTo>
                <a:cubicBezTo>
                  <a:pt x="53688" y="16683"/>
                  <a:pt x="53450" y="16790"/>
                  <a:pt x="53201" y="16790"/>
                </a:cubicBezTo>
                <a:cubicBezTo>
                  <a:pt x="53107" y="16790"/>
                  <a:pt x="53011" y="16775"/>
                  <a:pt x="52915" y="16745"/>
                </a:cubicBezTo>
                <a:cubicBezTo>
                  <a:pt x="52870" y="16731"/>
                  <a:pt x="52828" y="16725"/>
                  <a:pt x="52789" y="16725"/>
                </a:cubicBezTo>
                <a:cubicBezTo>
                  <a:pt x="52488" y="16725"/>
                  <a:pt x="52363" y="17101"/>
                  <a:pt x="52046" y="17101"/>
                </a:cubicBezTo>
                <a:cubicBezTo>
                  <a:pt x="52016" y="17101"/>
                  <a:pt x="51984" y="17098"/>
                  <a:pt x="51950" y="17091"/>
                </a:cubicBezTo>
                <a:cubicBezTo>
                  <a:pt x="51826" y="17064"/>
                  <a:pt x="51701" y="17049"/>
                  <a:pt x="51575" y="17049"/>
                </a:cubicBezTo>
                <a:cubicBezTo>
                  <a:pt x="51273" y="17049"/>
                  <a:pt x="50968" y="17135"/>
                  <a:pt x="50670" y="17350"/>
                </a:cubicBezTo>
                <a:cubicBezTo>
                  <a:pt x="50595" y="17404"/>
                  <a:pt x="50503" y="17418"/>
                  <a:pt x="50401" y="17418"/>
                </a:cubicBezTo>
                <a:cubicBezTo>
                  <a:pt x="50289" y="17418"/>
                  <a:pt x="50165" y="17401"/>
                  <a:pt x="50044" y="17401"/>
                </a:cubicBezTo>
                <a:cubicBezTo>
                  <a:pt x="49863" y="17401"/>
                  <a:pt x="49686" y="17439"/>
                  <a:pt x="49554" y="17630"/>
                </a:cubicBezTo>
                <a:cubicBezTo>
                  <a:pt x="49097" y="17649"/>
                  <a:pt x="48640" y="17668"/>
                  <a:pt x="48185" y="17690"/>
                </a:cubicBezTo>
                <a:cubicBezTo>
                  <a:pt x="47881" y="17704"/>
                  <a:pt x="47578" y="17722"/>
                  <a:pt x="47276" y="17739"/>
                </a:cubicBezTo>
                <a:cubicBezTo>
                  <a:pt x="47132" y="17970"/>
                  <a:pt x="46937" y="18022"/>
                  <a:pt x="46731" y="18022"/>
                </a:cubicBezTo>
                <a:cubicBezTo>
                  <a:pt x="46587" y="18022"/>
                  <a:pt x="46438" y="17997"/>
                  <a:pt x="46299" y="17990"/>
                </a:cubicBezTo>
                <a:cubicBezTo>
                  <a:pt x="46232" y="17987"/>
                  <a:pt x="46165" y="17985"/>
                  <a:pt x="46098" y="17985"/>
                </a:cubicBezTo>
                <a:cubicBezTo>
                  <a:pt x="45833" y="17985"/>
                  <a:pt x="45566" y="18006"/>
                  <a:pt x="45301" y="18006"/>
                </a:cubicBezTo>
                <a:cubicBezTo>
                  <a:pt x="44892" y="18006"/>
                  <a:pt x="44486" y="17958"/>
                  <a:pt x="44089" y="17714"/>
                </a:cubicBezTo>
                <a:cubicBezTo>
                  <a:pt x="43995" y="17656"/>
                  <a:pt x="43885" y="17639"/>
                  <a:pt x="43767" y="17639"/>
                </a:cubicBezTo>
                <a:cubicBezTo>
                  <a:pt x="43594" y="17639"/>
                  <a:pt x="43402" y="17676"/>
                  <a:pt x="43216" y="17676"/>
                </a:cubicBezTo>
                <a:cubicBezTo>
                  <a:pt x="43108" y="17676"/>
                  <a:pt x="43002" y="17663"/>
                  <a:pt x="42902" y="17624"/>
                </a:cubicBezTo>
                <a:cubicBezTo>
                  <a:pt x="42856" y="17143"/>
                  <a:pt x="42852" y="17092"/>
                  <a:pt x="42982" y="17086"/>
                </a:cubicBezTo>
                <a:cubicBezTo>
                  <a:pt x="43200" y="17075"/>
                  <a:pt x="43344" y="16946"/>
                  <a:pt x="43519" y="16876"/>
                </a:cubicBezTo>
                <a:cubicBezTo>
                  <a:pt x="43903" y="16722"/>
                  <a:pt x="44162" y="16415"/>
                  <a:pt x="44490" y="16220"/>
                </a:cubicBezTo>
                <a:cubicBezTo>
                  <a:pt x="44853" y="16006"/>
                  <a:pt x="45253" y="15826"/>
                  <a:pt x="45643" y="15648"/>
                </a:cubicBezTo>
                <a:cubicBezTo>
                  <a:pt x="45862" y="15550"/>
                  <a:pt x="46075" y="15440"/>
                  <a:pt x="46282" y="15319"/>
                </a:cubicBezTo>
                <a:cubicBezTo>
                  <a:pt x="46492" y="15194"/>
                  <a:pt x="46611" y="14982"/>
                  <a:pt x="46873" y="14875"/>
                </a:cubicBezTo>
                <a:cubicBezTo>
                  <a:pt x="47218" y="14733"/>
                  <a:pt x="47596" y="14619"/>
                  <a:pt x="47898" y="14345"/>
                </a:cubicBezTo>
                <a:cubicBezTo>
                  <a:pt x="48220" y="14051"/>
                  <a:pt x="48605" y="13823"/>
                  <a:pt x="48965" y="13569"/>
                </a:cubicBezTo>
                <a:cubicBezTo>
                  <a:pt x="49327" y="13315"/>
                  <a:pt x="49754" y="13173"/>
                  <a:pt x="50055" y="12813"/>
                </a:cubicBezTo>
                <a:cubicBezTo>
                  <a:pt x="50195" y="12645"/>
                  <a:pt x="50483" y="12622"/>
                  <a:pt x="50697" y="12502"/>
                </a:cubicBezTo>
                <a:cubicBezTo>
                  <a:pt x="50952" y="12360"/>
                  <a:pt x="51226" y="12266"/>
                  <a:pt x="51430" y="12037"/>
                </a:cubicBezTo>
                <a:cubicBezTo>
                  <a:pt x="51602" y="11845"/>
                  <a:pt x="51794" y="11519"/>
                  <a:pt x="51978" y="11519"/>
                </a:cubicBezTo>
                <a:cubicBezTo>
                  <a:pt x="52486" y="11518"/>
                  <a:pt x="52582" y="10950"/>
                  <a:pt x="52962" y="10885"/>
                </a:cubicBezTo>
                <a:cubicBezTo>
                  <a:pt x="53430" y="10806"/>
                  <a:pt x="53623" y="10433"/>
                  <a:pt x="53901" y="10162"/>
                </a:cubicBezTo>
                <a:cubicBezTo>
                  <a:pt x="54193" y="9878"/>
                  <a:pt x="54691" y="9956"/>
                  <a:pt x="54884" y="9517"/>
                </a:cubicBezTo>
                <a:cubicBezTo>
                  <a:pt x="55017" y="9216"/>
                  <a:pt x="55433" y="9360"/>
                  <a:pt x="55636" y="9084"/>
                </a:cubicBezTo>
                <a:cubicBezTo>
                  <a:pt x="55881" y="8756"/>
                  <a:pt x="56206" y="8490"/>
                  <a:pt x="56502" y="8200"/>
                </a:cubicBezTo>
                <a:cubicBezTo>
                  <a:pt x="56758" y="7949"/>
                  <a:pt x="57021" y="7705"/>
                  <a:pt x="57279" y="7460"/>
                </a:cubicBezTo>
                <a:cubicBezTo>
                  <a:pt x="57313" y="7465"/>
                  <a:pt x="57344" y="7467"/>
                  <a:pt x="57372" y="7467"/>
                </a:cubicBezTo>
                <a:cubicBezTo>
                  <a:pt x="57858" y="7467"/>
                  <a:pt x="57673" y="6853"/>
                  <a:pt x="58005" y="6664"/>
                </a:cubicBezTo>
                <a:cubicBezTo>
                  <a:pt x="58351" y="6465"/>
                  <a:pt x="58572" y="6062"/>
                  <a:pt x="58901" y="5818"/>
                </a:cubicBezTo>
                <a:cubicBezTo>
                  <a:pt x="59248" y="5560"/>
                  <a:pt x="59179" y="5048"/>
                  <a:pt x="59553" y="4846"/>
                </a:cubicBezTo>
                <a:cubicBezTo>
                  <a:pt x="59907" y="4653"/>
                  <a:pt x="59824" y="4220"/>
                  <a:pt x="60091" y="3975"/>
                </a:cubicBezTo>
                <a:cubicBezTo>
                  <a:pt x="60354" y="3735"/>
                  <a:pt x="59987" y="3235"/>
                  <a:pt x="60427" y="3034"/>
                </a:cubicBezTo>
                <a:cubicBezTo>
                  <a:pt x="60449" y="2785"/>
                  <a:pt x="60487" y="2537"/>
                  <a:pt x="60494" y="2288"/>
                </a:cubicBezTo>
                <a:cubicBezTo>
                  <a:pt x="60504" y="1880"/>
                  <a:pt x="60497" y="1472"/>
                  <a:pt x="60497" y="1103"/>
                </a:cubicBezTo>
                <a:cubicBezTo>
                  <a:pt x="60385" y="992"/>
                  <a:pt x="60289" y="931"/>
                  <a:pt x="60241" y="843"/>
                </a:cubicBezTo>
                <a:cubicBezTo>
                  <a:pt x="60007" y="408"/>
                  <a:pt x="59506" y="354"/>
                  <a:pt x="59146" y="102"/>
                </a:cubicBezTo>
                <a:cubicBezTo>
                  <a:pt x="59037" y="25"/>
                  <a:pt x="58884" y="8"/>
                  <a:pt x="58721" y="8"/>
                </a:cubicBezTo>
                <a:cubicBezTo>
                  <a:pt x="58580" y="8"/>
                  <a:pt x="58431" y="21"/>
                  <a:pt x="58295" y="21"/>
                </a:cubicBezTo>
                <a:cubicBezTo>
                  <a:pt x="58282" y="21"/>
                  <a:pt x="58270" y="21"/>
                  <a:pt x="58257" y="20"/>
                </a:cubicBezTo>
                <a:cubicBezTo>
                  <a:pt x="58208" y="20"/>
                  <a:pt x="58158" y="19"/>
                  <a:pt x="58109" y="19"/>
                </a:cubicBezTo>
                <a:cubicBezTo>
                  <a:pt x="57830" y="19"/>
                  <a:pt x="57551" y="30"/>
                  <a:pt x="57273" y="30"/>
                </a:cubicBezTo>
                <a:cubicBezTo>
                  <a:pt x="57084" y="30"/>
                  <a:pt x="56896" y="25"/>
                  <a:pt x="56709" y="9"/>
                </a:cubicBezTo>
                <a:cubicBezTo>
                  <a:pt x="56646" y="3"/>
                  <a:pt x="56584" y="0"/>
                  <a:pt x="565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3" name="Google Shape;8173;p66"/>
          <p:cNvGrpSpPr/>
          <p:nvPr/>
        </p:nvGrpSpPr>
        <p:grpSpPr>
          <a:xfrm rot="1085225">
            <a:off x="7755920" y="286655"/>
            <a:ext cx="1345961" cy="1245481"/>
            <a:chOff x="7625605" y="246066"/>
            <a:chExt cx="1190852" cy="1101951"/>
          </a:xfrm>
        </p:grpSpPr>
        <p:sp>
          <p:nvSpPr>
            <p:cNvPr id="8174" name="Google Shape;8174;p66"/>
            <p:cNvSpPr/>
            <p:nvPr/>
          </p:nvSpPr>
          <p:spPr>
            <a:xfrm rot="-5967049">
              <a:off x="7682419" y="584603"/>
              <a:ext cx="104601" cy="98212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66"/>
            <p:cNvSpPr/>
            <p:nvPr/>
          </p:nvSpPr>
          <p:spPr>
            <a:xfrm rot="-5967049">
              <a:off x="8725286" y="940117"/>
              <a:ext cx="83837" cy="81216"/>
            </a:xfrm>
            <a:custGeom>
              <a:avLst/>
              <a:gdLst/>
              <a:ahLst/>
              <a:cxnLst/>
              <a:rect l="l" t="t" r="r" b="b"/>
              <a:pathLst>
                <a:path w="4094" h="3966" extrusionOk="0">
                  <a:moveTo>
                    <a:pt x="2020" y="0"/>
                  </a:moveTo>
                  <a:cubicBezTo>
                    <a:pt x="1940" y="0"/>
                    <a:pt x="1875" y="44"/>
                    <a:pt x="1862" y="153"/>
                  </a:cubicBezTo>
                  <a:cubicBezTo>
                    <a:pt x="1812" y="560"/>
                    <a:pt x="1694" y="678"/>
                    <a:pt x="1545" y="678"/>
                  </a:cubicBezTo>
                  <a:cubicBezTo>
                    <a:pt x="1378" y="678"/>
                    <a:pt x="1172" y="531"/>
                    <a:pt x="976" y="473"/>
                  </a:cubicBezTo>
                  <a:cubicBezTo>
                    <a:pt x="920" y="456"/>
                    <a:pt x="864" y="449"/>
                    <a:pt x="807" y="449"/>
                  </a:cubicBezTo>
                  <a:cubicBezTo>
                    <a:pt x="702" y="449"/>
                    <a:pt x="596" y="474"/>
                    <a:pt x="493" y="512"/>
                  </a:cubicBezTo>
                  <a:cubicBezTo>
                    <a:pt x="82" y="736"/>
                    <a:pt x="1" y="1107"/>
                    <a:pt x="53" y="1527"/>
                  </a:cubicBezTo>
                  <a:cubicBezTo>
                    <a:pt x="194" y="2669"/>
                    <a:pt x="922" y="3482"/>
                    <a:pt x="2126" y="3769"/>
                  </a:cubicBezTo>
                  <a:cubicBezTo>
                    <a:pt x="2360" y="3825"/>
                    <a:pt x="2113" y="3935"/>
                    <a:pt x="2208" y="3965"/>
                  </a:cubicBezTo>
                  <a:cubicBezTo>
                    <a:pt x="3006" y="3895"/>
                    <a:pt x="3978" y="2753"/>
                    <a:pt x="4093" y="1751"/>
                  </a:cubicBezTo>
                  <a:lnTo>
                    <a:pt x="4093" y="1751"/>
                  </a:lnTo>
                  <a:cubicBezTo>
                    <a:pt x="4080" y="1752"/>
                    <a:pt x="4068" y="1753"/>
                    <a:pt x="4056" y="1753"/>
                  </a:cubicBezTo>
                  <a:cubicBezTo>
                    <a:pt x="3645" y="1753"/>
                    <a:pt x="3662" y="1161"/>
                    <a:pt x="3311" y="1151"/>
                  </a:cubicBezTo>
                  <a:cubicBezTo>
                    <a:pt x="2730" y="1134"/>
                    <a:pt x="2502" y="849"/>
                    <a:pt x="2396" y="314"/>
                  </a:cubicBezTo>
                  <a:cubicBezTo>
                    <a:pt x="2363" y="147"/>
                    <a:pt x="2166" y="0"/>
                    <a:pt x="2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66"/>
            <p:cNvSpPr/>
            <p:nvPr/>
          </p:nvSpPr>
          <p:spPr>
            <a:xfrm rot="-5967049">
              <a:off x="7666366" y="577514"/>
              <a:ext cx="127270" cy="117052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66"/>
            <p:cNvSpPr/>
            <p:nvPr/>
          </p:nvSpPr>
          <p:spPr>
            <a:xfrm rot="-5967049">
              <a:off x="7650124" y="305777"/>
              <a:ext cx="86233" cy="62089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66"/>
            <p:cNvSpPr/>
            <p:nvPr/>
          </p:nvSpPr>
          <p:spPr>
            <a:xfrm rot="-5967049">
              <a:off x="8401639" y="615830"/>
              <a:ext cx="70157" cy="71304"/>
            </a:xfrm>
            <a:custGeom>
              <a:avLst/>
              <a:gdLst/>
              <a:ahLst/>
              <a:cxnLst/>
              <a:rect l="l" t="t" r="r" b="b"/>
              <a:pathLst>
                <a:path w="3426" h="3482" extrusionOk="0">
                  <a:moveTo>
                    <a:pt x="1397" y="1"/>
                  </a:moveTo>
                  <a:cubicBezTo>
                    <a:pt x="1028" y="1"/>
                    <a:pt x="677" y="238"/>
                    <a:pt x="294" y="726"/>
                  </a:cubicBezTo>
                  <a:cubicBezTo>
                    <a:pt x="197" y="942"/>
                    <a:pt x="43" y="1130"/>
                    <a:pt x="0" y="1372"/>
                  </a:cubicBezTo>
                  <a:cubicBezTo>
                    <a:pt x="89" y="1544"/>
                    <a:pt x="206" y="1590"/>
                    <a:pt x="331" y="1590"/>
                  </a:cubicBezTo>
                  <a:cubicBezTo>
                    <a:pt x="471" y="1590"/>
                    <a:pt x="623" y="1534"/>
                    <a:pt x="764" y="1534"/>
                  </a:cubicBezTo>
                  <a:cubicBezTo>
                    <a:pt x="766" y="1534"/>
                    <a:pt x="768" y="1534"/>
                    <a:pt x="770" y="1534"/>
                  </a:cubicBezTo>
                  <a:cubicBezTo>
                    <a:pt x="995" y="1652"/>
                    <a:pt x="1198" y="1800"/>
                    <a:pt x="1428" y="1960"/>
                  </a:cubicBezTo>
                  <a:cubicBezTo>
                    <a:pt x="1267" y="2046"/>
                    <a:pt x="1147" y="2041"/>
                    <a:pt x="1049" y="2105"/>
                  </a:cubicBezTo>
                  <a:cubicBezTo>
                    <a:pt x="1004" y="2149"/>
                    <a:pt x="971" y="2208"/>
                    <a:pt x="958" y="2272"/>
                  </a:cubicBezTo>
                  <a:cubicBezTo>
                    <a:pt x="1049" y="2570"/>
                    <a:pt x="798" y="2900"/>
                    <a:pt x="1045" y="3183"/>
                  </a:cubicBezTo>
                  <a:cubicBezTo>
                    <a:pt x="1091" y="3172"/>
                    <a:pt x="1136" y="3168"/>
                    <a:pt x="1180" y="3168"/>
                  </a:cubicBezTo>
                  <a:cubicBezTo>
                    <a:pt x="1384" y="3168"/>
                    <a:pt x="1563" y="3269"/>
                    <a:pt x="1747" y="3353"/>
                  </a:cubicBezTo>
                  <a:cubicBezTo>
                    <a:pt x="1748" y="3353"/>
                    <a:pt x="1749" y="3353"/>
                    <a:pt x="1751" y="3353"/>
                  </a:cubicBezTo>
                  <a:cubicBezTo>
                    <a:pt x="1816" y="3353"/>
                    <a:pt x="1868" y="3327"/>
                    <a:pt x="1902" y="3269"/>
                  </a:cubicBezTo>
                  <a:cubicBezTo>
                    <a:pt x="1949" y="3173"/>
                    <a:pt x="1945" y="3058"/>
                    <a:pt x="2026" y="2967"/>
                  </a:cubicBezTo>
                  <a:lnTo>
                    <a:pt x="2026" y="2967"/>
                  </a:lnTo>
                  <a:cubicBezTo>
                    <a:pt x="2014" y="3139"/>
                    <a:pt x="1850" y="3282"/>
                    <a:pt x="1955" y="3462"/>
                  </a:cubicBezTo>
                  <a:cubicBezTo>
                    <a:pt x="1995" y="3476"/>
                    <a:pt x="2032" y="3482"/>
                    <a:pt x="2068" y="3482"/>
                  </a:cubicBezTo>
                  <a:cubicBezTo>
                    <a:pt x="2268" y="3482"/>
                    <a:pt x="2400" y="3288"/>
                    <a:pt x="2582" y="3239"/>
                  </a:cubicBezTo>
                  <a:cubicBezTo>
                    <a:pt x="2840" y="3101"/>
                    <a:pt x="3203" y="3054"/>
                    <a:pt x="3103" y="2617"/>
                  </a:cubicBezTo>
                  <a:cubicBezTo>
                    <a:pt x="2989" y="2457"/>
                    <a:pt x="2689" y="2240"/>
                    <a:pt x="3006" y="2108"/>
                  </a:cubicBezTo>
                  <a:cubicBezTo>
                    <a:pt x="3426" y="1935"/>
                    <a:pt x="3240" y="1857"/>
                    <a:pt x="3114" y="1575"/>
                  </a:cubicBezTo>
                  <a:cubicBezTo>
                    <a:pt x="2867" y="1017"/>
                    <a:pt x="2258" y="784"/>
                    <a:pt x="2046" y="225"/>
                  </a:cubicBezTo>
                  <a:cubicBezTo>
                    <a:pt x="1818" y="76"/>
                    <a:pt x="1605" y="1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66"/>
            <p:cNvSpPr/>
            <p:nvPr/>
          </p:nvSpPr>
          <p:spPr>
            <a:xfrm rot="-5967049">
              <a:off x="8048332" y="799516"/>
              <a:ext cx="55741" cy="55761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66"/>
            <p:cNvSpPr/>
            <p:nvPr/>
          </p:nvSpPr>
          <p:spPr>
            <a:xfrm rot="-5967049">
              <a:off x="7717832" y="638266"/>
              <a:ext cx="58772" cy="57891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66"/>
            <p:cNvSpPr/>
            <p:nvPr/>
          </p:nvSpPr>
          <p:spPr>
            <a:xfrm rot="-5967049">
              <a:off x="8133905" y="697989"/>
              <a:ext cx="73659" cy="63461"/>
            </a:xfrm>
            <a:custGeom>
              <a:avLst/>
              <a:gdLst/>
              <a:ahLst/>
              <a:cxnLst/>
              <a:rect l="l" t="t" r="r" b="b"/>
              <a:pathLst>
                <a:path w="3597" h="3099" extrusionOk="0">
                  <a:moveTo>
                    <a:pt x="2237" y="0"/>
                  </a:moveTo>
                  <a:cubicBezTo>
                    <a:pt x="1984" y="0"/>
                    <a:pt x="1725" y="65"/>
                    <a:pt x="1485" y="202"/>
                  </a:cubicBezTo>
                  <a:cubicBezTo>
                    <a:pt x="1288" y="551"/>
                    <a:pt x="1669" y="590"/>
                    <a:pt x="1790" y="763"/>
                  </a:cubicBezTo>
                  <a:cubicBezTo>
                    <a:pt x="1950" y="991"/>
                    <a:pt x="2031" y="1272"/>
                    <a:pt x="1926" y="1487"/>
                  </a:cubicBezTo>
                  <a:cubicBezTo>
                    <a:pt x="1894" y="1552"/>
                    <a:pt x="1860" y="1576"/>
                    <a:pt x="1823" y="1576"/>
                  </a:cubicBezTo>
                  <a:cubicBezTo>
                    <a:pt x="1726" y="1576"/>
                    <a:pt x="1614" y="1413"/>
                    <a:pt x="1498" y="1413"/>
                  </a:cubicBezTo>
                  <a:cubicBezTo>
                    <a:pt x="1484" y="1413"/>
                    <a:pt x="1471" y="1415"/>
                    <a:pt x="1457" y="1420"/>
                  </a:cubicBezTo>
                  <a:cubicBezTo>
                    <a:pt x="1076" y="1510"/>
                    <a:pt x="735" y="1721"/>
                    <a:pt x="341" y="1774"/>
                  </a:cubicBezTo>
                  <a:cubicBezTo>
                    <a:pt x="42" y="1816"/>
                    <a:pt x="1" y="2021"/>
                    <a:pt x="144" y="2221"/>
                  </a:cubicBezTo>
                  <a:cubicBezTo>
                    <a:pt x="290" y="2424"/>
                    <a:pt x="427" y="2688"/>
                    <a:pt x="707" y="2688"/>
                  </a:cubicBezTo>
                  <a:cubicBezTo>
                    <a:pt x="765" y="2688"/>
                    <a:pt x="829" y="2676"/>
                    <a:pt x="901" y="2650"/>
                  </a:cubicBezTo>
                  <a:cubicBezTo>
                    <a:pt x="1008" y="2510"/>
                    <a:pt x="817" y="2192"/>
                    <a:pt x="1169" y="2192"/>
                  </a:cubicBezTo>
                  <a:cubicBezTo>
                    <a:pt x="1290" y="2197"/>
                    <a:pt x="1369" y="2264"/>
                    <a:pt x="1425" y="2365"/>
                  </a:cubicBezTo>
                  <a:cubicBezTo>
                    <a:pt x="1592" y="2524"/>
                    <a:pt x="1413" y="2704"/>
                    <a:pt x="1455" y="2870"/>
                  </a:cubicBezTo>
                  <a:cubicBezTo>
                    <a:pt x="1526" y="2994"/>
                    <a:pt x="1635" y="3064"/>
                    <a:pt x="1771" y="3095"/>
                  </a:cubicBezTo>
                  <a:cubicBezTo>
                    <a:pt x="1798" y="3097"/>
                    <a:pt x="1823" y="3098"/>
                    <a:pt x="1848" y="3098"/>
                  </a:cubicBezTo>
                  <a:cubicBezTo>
                    <a:pt x="2144" y="3098"/>
                    <a:pt x="2353" y="2948"/>
                    <a:pt x="2521" y="2695"/>
                  </a:cubicBezTo>
                  <a:cubicBezTo>
                    <a:pt x="2902" y="2123"/>
                    <a:pt x="3470" y="1667"/>
                    <a:pt x="3597" y="941"/>
                  </a:cubicBezTo>
                  <a:cubicBezTo>
                    <a:pt x="3385" y="351"/>
                    <a:pt x="2827" y="0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66"/>
            <p:cNvSpPr/>
            <p:nvPr/>
          </p:nvSpPr>
          <p:spPr>
            <a:xfrm rot="-5967049">
              <a:off x="7714308" y="578490"/>
              <a:ext cx="83632" cy="71058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66"/>
            <p:cNvSpPr/>
            <p:nvPr/>
          </p:nvSpPr>
          <p:spPr>
            <a:xfrm rot="-5967049">
              <a:off x="8737762" y="407783"/>
              <a:ext cx="49557" cy="45195"/>
            </a:xfrm>
            <a:custGeom>
              <a:avLst/>
              <a:gdLst/>
              <a:ahLst/>
              <a:cxnLst/>
              <a:rect l="l" t="t" r="r" b="b"/>
              <a:pathLst>
                <a:path w="2420" h="2207" extrusionOk="0">
                  <a:moveTo>
                    <a:pt x="1086" y="0"/>
                  </a:moveTo>
                  <a:cubicBezTo>
                    <a:pt x="961" y="0"/>
                    <a:pt x="831" y="17"/>
                    <a:pt x="696" y="52"/>
                  </a:cubicBezTo>
                  <a:cubicBezTo>
                    <a:pt x="200" y="182"/>
                    <a:pt x="1" y="922"/>
                    <a:pt x="260" y="1676"/>
                  </a:cubicBezTo>
                  <a:cubicBezTo>
                    <a:pt x="351" y="1955"/>
                    <a:pt x="490" y="2207"/>
                    <a:pt x="763" y="2207"/>
                  </a:cubicBezTo>
                  <a:cubicBezTo>
                    <a:pt x="821" y="2207"/>
                    <a:pt x="884" y="2195"/>
                    <a:pt x="955" y="2171"/>
                  </a:cubicBezTo>
                  <a:cubicBezTo>
                    <a:pt x="1464" y="1994"/>
                    <a:pt x="1260" y="1583"/>
                    <a:pt x="1147" y="1220"/>
                  </a:cubicBezTo>
                  <a:lnTo>
                    <a:pt x="1147" y="1220"/>
                  </a:lnTo>
                  <a:cubicBezTo>
                    <a:pt x="1317" y="1450"/>
                    <a:pt x="1318" y="1723"/>
                    <a:pt x="1462" y="1937"/>
                  </a:cubicBezTo>
                  <a:cubicBezTo>
                    <a:pt x="1545" y="2061"/>
                    <a:pt x="1612" y="2111"/>
                    <a:pt x="1669" y="2111"/>
                  </a:cubicBezTo>
                  <a:cubicBezTo>
                    <a:pt x="1754" y="2111"/>
                    <a:pt x="1814" y="1996"/>
                    <a:pt x="1865" y="1847"/>
                  </a:cubicBezTo>
                  <a:cubicBezTo>
                    <a:pt x="2091" y="1605"/>
                    <a:pt x="2420" y="1452"/>
                    <a:pt x="2297" y="994"/>
                  </a:cubicBezTo>
                  <a:cubicBezTo>
                    <a:pt x="2132" y="379"/>
                    <a:pt x="1675" y="0"/>
                    <a:pt x="1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66"/>
            <p:cNvSpPr/>
            <p:nvPr/>
          </p:nvSpPr>
          <p:spPr>
            <a:xfrm rot="-5967049">
              <a:off x="7727009" y="314788"/>
              <a:ext cx="44621" cy="50314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6"/>
            <p:cNvSpPr/>
            <p:nvPr/>
          </p:nvSpPr>
          <p:spPr>
            <a:xfrm rot="-5967049">
              <a:off x="7633021" y="489346"/>
              <a:ext cx="43618" cy="51604"/>
            </a:xfrm>
            <a:custGeom>
              <a:avLst/>
              <a:gdLst/>
              <a:ahLst/>
              <a:cxnLst/>
              <a:rect l="l" t="t" r="r" b="b"/>
              <a:pathLst>
                <a:path w="2130" h="2520" extrusionOk="0">
                  <a:moveTo>
                    <a:pt x="1104" y="0"/>
                  </a:moveTo>
                  <a:cubicBezTo>
                    <a:pt x="1038" y="0"/>
                    <a:pt x="971" y="17"/>
                    <a:pt x="904" y="49"/>
                  </a:cubicBezTo>
                  <a:cubicBezTo>
                    <a:pt x="330" y="323"/>
                    <a:pt x="0" y="1339"/>
                    <a:pt x="311" y="1862"/>
                  </a:cubicBezTo>
                  <a:cubicBezTo>
                    <a:pt x="570" y="2299"/>
                    <a:pt x="904" y="2520"/>
                    <a:pt x="1284" y="2520"/>
                  </a:cubicBezTo>
                  <a:cubicBezTo>
                    <a:pt x="1547" y="2520"/>
                    <a:pt x="1832" y="2414"/>
                    <a:pt x="2130" y="2201"/>
                  </a:cubicBezTo>
                  <a:cubicBezTo>
                    <a:pt x="1889" y="1562"/>
                    <a:pt x="1786" y="864"/>
                    <a:pt x="1344" y="307"/>
                  </a:cubicBezTo>
                  <a:cubicBezTo>
                    <a:pt x="1312" y="264"/>
                    <a:pt x="1355" y="172"/>
                    <a:pt x="1366" y="102"/>
                  </a:cubicBezTo>
                  <a:cubicBezTo>
                    <a:pt x="1283" y="32"/>
                    <a:pt x="1195" y="0"/>
                    <a:pt x="1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6"/>
            <p:cNvSpPr/>
            <p:nvPr/>
          </p:nvSpPr>
          <p:spPr>
            <a:xfrm rot="-5967049">
              <a:off x="8481120" y="703179"/>
              <a:ext cx="58567" cy="47079"/>
            </a:xfrm>
            <a:custGeom>
              <a:avLst/>
              <a:gdLst/>
              <a:ahLst/>
              <a:cxnLst/>
              <a:rect l="l" t="t" r="r" b="b"/>
              <a:pathLst>
                <a:path w="2860" h="2299" extrusionOk="0">
                  <a:moveTo>
                    <a:pt x="901" y="0"/>
                  </a:moveTo>
                  <a:cubicBezTo>
                    <a:pt x="590" y="0"/>
                    <a:pt x="291" y="224"/>
                    <a:pt x="1" y="670"/>
                  </a:cubicBezTo>
                  <a:cubicBezTo>
                    <a:pt x="31" y="1677"/>
                    <a:pt x="442" y="2184"/>
                    <a:pt x="1313" y="2286"/>
                  </a:cubicBezTo>
                  <a:cubicBezTo>
                    <a:pt x="1382" y="2294"/>
                    <a:pt x="1449" y="2298"/>
                    <a:pt x="1515" y="2298"/>
                  </a:cubicBezTo>
                  <a:cubicBezTo>
                    <a:pt x="2188" y="2298"/>
                    <a:pt x="2655" y="1868"/>
                    <a:pt x="2860" y="1051"/>
                  </a:cubicBezTo>
                  <a:cubicBezTo>
                    <a:pt x="2619" y="944"/>
                    <a:pt x="2606" y="690"/>
                    <a:pt x="2492" y="498"/>
                  </a:cubicBezTo>
                  <a:cubicBezTo>
                    <a:pt x="2376" y="303"/>
                    <a:pt x="2266" y="206"/>
                    <a:pt x="2140" y="206"/>
                  </a:cubicBezTo>
                  <a:cubicBezTo>
                    <a:pt x="2012" y="206"/>
                    <a:pt x="1869" y="305"/>
                    <a:pt x="1688" y="499"/>
                  </a:cubicBezTo>
                  <a:cubicBezTo>
                    <a:pt x="1720" y="692"/>
                    <a:pt x="1902" y="806"/>
                    <a:pt x="1948" y="987"/>
                  </a:cubicBezTo>
                  <a:cubicBezTo>
                    <a:pt x="2043" y="1352"/>
                    <a:pt x="1735" y="1404"/>
                    <a:pt x="1516" y="1505"/>
                  </a:cubicBezTo>
                  <a:cubicBezTo>
                    <a:pt x="1429" y="1545"/>
                    <a:pt x="1344" y="1565"/>
                    <a:pt x="1264" y="1565"/>
                  </a:cubicBezTo>
                  <a:cubicBezTo>
                    <a:pt x="1096" y="1565"/>
                    <a:pt x="950" y="1476"/>
                    <a:pt x="860" y="1297"/>
                  </a:cubicBezTo>
                  <a:cubicBezTo>
                    <a:pt x="736" y="1051"/>
                    <a:pt x="949" y="926"/>
                    <a:pt x="1123" y="803"/>
                  </a:cubicBezTo>
                  <a:cubicBezTo>
                    <a:pt x="1306" y="675"/>
                    <a:pt x="1593" y="714"/>
                    <a:pt x="1688" y="448"/>
                  </a:cubicBezTo>
                  <a:cubicBezTo>
                    <a:pt x="1416" y="150"/>
                    <a:pt x="1155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66"/>
            <p:cNvSpPr/>
            <p:nvPr/>
          </p:nvSpPr>
          <p:spPr>
            <a:xfrm rot="-5967049">
              <a:off x="8732231" y="957938"/>
              <a:ext cx="67516" cy="91086"/>
            </a:xfrm>
            <a:custGeom>
              <a:avLst/>
              <a:gdLst/>
              <a:ahLst/>
              <a:cxnLst/>
              <a:rect l="l" t="t" r="r" b="b"/>
              <a:pathLst>
                <a:path w="3297" h="4448" extrusionOk="0">
                  <a:moveTo>
                    <a:pt x="1664" y="1"/>
                  </a:moveTo>
                  <a:lnTo>
                    <a:pt x="1420" y="291"/>
                  </a:lnTo>
                  <a:cubicBezTo>
                    <a:pt x="1072" y="655"/>
                    <a:pt x="785" y="1074"/>
                    <a:pt x="571" y="1532"/>
                  </a:cubicBezTo>
                  <a:cubicBezTo>
                    <a:pt x="0" y="3508"/>
                    <a:pt x="1325" y="4373"/>
                    <a:pt x="2896" y="4447"/>
                  </a:cubicBezTo>
                  <a:cubicBezTo>
                    <a:pt x="2979" y="4256"/>
                    <a:pt x="3288" y="4263"/>
                    <a:pt x="3296" y="3927"/>
                  </a:cubicBezTo>
                  <a:lnTo>
                    <a:pt x="3296" y="3927"/>
                  </a:lnTo>
                  <a:cubicBezTo>
                    <a:pt x="3116" y="4048"/>
                    <a:pt x="2951" y="4105"/>
                    <a:pt x="2801" y="4105"/>
                  </a:cubicBezTo>
                  <a:cubicBezTo>
                    <a:pt x="2561" y="4105"/>
                    <a:pt x="2359" y="3959"/>
                    <a:pt x="2189" y="3698"/>
                  </a:cubicBezTo>
                  <a:cubicBezTo>
                    <a:pt x="2116" y="3586"/>
                    <a:pt x="1992" y="3599"/>
                    <a:pt x="1886" y="3559"/>
                  </a:cubicBezTo>
                  <a:cubicBezTo>
                    <a:pt x="959" y="3214"/>
                    <a:pt x="615" y="1866"/>
                    <a:pt x="1245" y="1082"/>
                  </a:cubicBezTo>
                  <a:cubicBezTo>
                    <a:pt x="1429" y="1013"/>
                    <a:pt x="1568" y="896"/>
                    <a:pt x="1646" y="712"/>
                  </a:cubicBezTo>
                  <a:cubicBezTo>
                    <a:pt x="1682" y="476"/>
                    <a:pt x="1921" y="244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66"/>
            <p:cNvSpPr/>
            <p:nvPr/>
          </p:nvSpPr>
          <p:spPr>
            <a:xfrm rot="-5967049">
              <a:off x="8706972" y="955601"/>
              <a:ext cx="73065" cy="45973"/>
            </a:xfrm>
            <a:custGeom>
              <a:avLst/>
              <a:gdLst/>
              <a:ahLst/>
              <a:cxnLst/>
              <a:rect l="l" t="t" r="r" b="b"/>
              <a:pathLst>
                <a:path w="3568" h="2245" extrusionOk="0">
                  <a:moveTo>
                    <a:pt x="1441" y="1"/>
                  </a:moveTo>
                  <a:cubicBezTo>
                    <a:pt x="1060" y="1"/>
                    <a:pt x="669" y="130"/>
                    <a:pt x="321" y="396"/>
                  </a:cubicBezTo>
                  <a:lnTo>
                    <a:pt x="1" y="864"/>
                  </a:lnTo>
                  <a:cubicBezTo>
                    <a:pt x="241" y="907"/>
                    <a:pt x="464" y="857"/>
                    <a:pt x="714" y="1043"/>
                  </a:cubicBezTo>
                  <a:cubicBezTo>
                    <a:pt x="901" y="1182"/>
                    <a:pt x="1043" y="1251"/>
                    <a:pt x="1147" y="1251"/>
                  </a:cubicBezTo>
                  <a:cubicBezTo>
                    <a:pt x="1322" y="1251"/>
                    <a:pt x="1394" y="1060"/>
                    <a:pt x="1400" y="683"/>
                  </a:cubicBezTo>
                  <a:cubicBezTo>
                    <a:pt x="1402" y="577"/>
                    <a:pt x="1316" y="450"/>
                    <a:pt x="1517" y="394"/>
                  </a:cubicBezTo>
                  <a:cubicBezTo>
                    <a:pt x="1558" y="423"/>
                    <a:pt x="1657" y="455"/>
                    <a:pt x="1662" y="499"/>
                  </a:cubicBezTo>
                  <a:cubicBezTo>
                    <a:pt x="1738" y="1069"/>
                    <a:pt x="1840" y="1583"/>
                    <a:pt x="2457" y="1583"/>
                  </a:cubicBezTo>
                  <a:cubicBezTo>
                    <a:pt x="2553" y="1583"/>
                    <a:pt x="2661" y="1571"/>
                    <a:pt x="2783" y="1545"/>
                  </a:cubicBezTo>
                  <a:cubicBezTo>
                    <a:pt x="2798" y="1541"/>
                    <a:pt x="2811" y="1540"/>
                    <a:pt x="2822" y="1540"/>
                  </a:cubicBezTo>
                  <a:cubicBezTo>
                    <a:pt x="2968" y="1540"/>
                    <a:pt x="2770" y="1810"/>
                    <a:pt x="2939" y="1926"/>
                  </a:cubicBezTo>
                  <a:cubicBezTo>
                    <a:pt x="3078" y="2020"/>
                    <a:pt x="3167" y="2244"/>
                    <a:pt x="3295" y="2244"/>
                  </a:cubicBezTo>
                  <a:cubicBezTo>
                    <a:pt x="3361" y="2244"/>
                    <a:pt x="3438" y="2184"/>
                    <a:pt x="3537" y="2015"/>
                  </a:cubicBezTo>
                  <a:cubicBezTo>
                    <a:pt x="3567" y="1783"/>
                    <a:pt x="3546" y="1558"/>
                    <a:pt x="3450" y="1342"/>
                  </a:cubicBezTo>
                  <a:cubicBezTo>
                    <a:pt x="3106" y="1265"/>
                    <a:pt x="3002" y="948"/>
                    <a:pt x="2821" y="709"/>
                  </a:cubicBezTo>
                  <a:cubicBezTo>
                    <a:pt x="2466" y="242"/>
                    <a:pt x="1962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66"/>
            <p:cNvSpPr/>
            <p:nvPr/>
          </p:nvSpPr>
          <p:spPr>
            <a:xfrm rot="-5967049">
              <a:off x="8186178" y="491192"/>
              <a:ext cx="70997" cy="52731"/>
            </a:xfrm>
            <a:custGeom>
              <a:avLst/>
              <a:gdLst/>
              <a:ahLst/>
              <a:cxnLst/>
              <a:rect l="l" t="t" r="r" b="b"/>
              <a:pathLst>
                <a:path w="3467" h="2575" extrusionOk="0">
                  <a:moveTo>
                    <a:pt x="3033" y="0"/>
                  </a:moveTo>
                  <a:cubicBezTo>
                    <a:pt x="2902" y="0"/>
                    <a:pt x="2813" y="138"/>
                    <a:pt x="2787" y="296"/>
                  </a:cubicBezTo>
                  <a:cubicBezTo>
                    <a:pt x="2703" y="805"/>
                    <a:pt x="2333" y="974"/>
                    <a:pt x="1941" y="1146"/>
                  </a:cubicBezTo>
                  <a:cubicBezTo>
                    <a:pt x="1818" y="1207"/>
                    <a:pt x="1711" y="1297"/>
                    <a:pt x="1628" y="1406"/>
                  </a:cubicBezTo>
                  <a:cubicBezTo>
                    <a:pt x="1485" y="1726"/>
                    <a:pt x="1266" y="1860"/>
                    <a:pt x="970" y="1860"/>
                  </a:cubicBezTo>
                  <a:cubicBezTo>
                    <a:pt x="890" y="1860"/>
                    <a:pt x="804" y="1851"/>
                    <a:pt x="713" y="1832"/>
                  </a:cubicBezTo>
                  <a:cubicBezTo>
                    <a:pt x="597" y="1808"/>
                    <a:pt x="468" y="1767"/>
                    <a:pt x="344" y="1767"/>
                  </a:cubicBezTo>
                  <a:cubicBezTo>
                    <a:pt x="221" y="1767"/>
                    <a:pt x="103" y="1807"/>
                    <a:pt x="5" y="1942"/>
                  </a:cubicBezTo>
                  <a:cubicBezTo>
                    <a:pt x="0" y="2013"/>
                    <a:pt x="36" y="2081"/>
                    <a:pt x="96" y="2120"/>
                  </a:cubicBezTo>
                  <a:cubicBezTo>
                    <a:pt x="506" y="2433"/>
                    <a:pt x="924" y="2574"/>
                    <a:pt x="1348" y="2574"/>
                  </a:cubicBezTo>
                  <a:cubicBezTo>
                    <a:pt x="1742" y="2574"/>
                    <a:pt x="2141" y="2454"/>
                    <a:pt x="2545" y="2236"/>
                  </a:cubicBezTo>
                  <a:lnTo>
                    <a:pt x="3022" y="1734"/>
                  </a:lnTo>
                  <a:cubicBezTo>
                    <a:pt x="3106" y="1542"/>
                    <a:pt x="3310" y="1460"/>
                    <a:pt x="3420" y="1292"/>
                  </a:cubicBezTo>
                  <a:lnTo>
                    <a:pt x="3420" y="1292"/>
                  </a:lnTo>
                  <a:cubicBezTo>
                    <a:pt x="3420" y="1292"/>
                    <a:pt x="3420" y="1293"/>
                    <a:pt x="3420" y="1293"/>
                  </a:cubicBezTo>
                  <a:lnTo>
                    <a:pt x="3426" y="1283"/>
                  </a:lnTo>
                  <a:lnTo>
                    <a:pt x="3426" y="1283"/>
                  </a:lnTo>
                  <a:cubicBezTo>
                    <a:pt x="3424" y="1286"/>
                    <a:pt x="3422" y="1289"/>
                    <a:pt x="3420" y="1292"/>
                  </a:cubicBezTo>
                  <a:lnTo>
                    <a:pt x="3420" y="1292"/>
                  </a:lnTo>
                  <a:cubicBezTo>
                    <a:pt x="3467" y="939"/>
                    <a:pt x="3439" y="594"/>
                    <a:pt x="3312" y="259"/>
                  </a:cubicBezTo>
                  <a:cubicBezTo>
                    <a:pt x="3331" y="221"/>
                    <a:pt x="3322" y="175"/>
                    <a:pt x="3288" y="148"/>
                  </a:cubicBezTo>
                  <a:cubicBezTo>
                    <a:pt x="3192" y="43"/>
                    <a:pt x="3106" y="0"/>
                    <a:pt x="3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66"/>
            <p:cNvSpPr/>
            <p:nvPr/>
          </p:nvSpPr>
          <p:spPr>
            <a:xfrm rot="-5967049">
              <a:off x="7870415" y="528942"/>
              <a:ext cx="35734" cy="36430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66"/>
            <p:cNvSpPr/>
            <p:nvPr/>
          </p:nvSpPr>
          <p:spPr>
            <a:xfrm rot="-5967049">
              <a:off x="7682448" y="311880"/>
              <a:ext cx="69564" cy="41816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6"/>
            <p:cNvSpPr/>
            <p:nvPr/>
          </p:nvSpPr>
          <p:spPr>
            <a:xfrm rot="-5967049">
              <a:off x="8490507" y="842953"/>
              <a:ext cx="44949" cy="40874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1294" y="1"/>
                  </a:moveTo>
                  <a:cubicBezTo>
                    <a:pt x="538" y="1"/>
                    <a:pt x="151" y="437"/>
                    <a:pt x="0" y="1154"/>
                  </a:cubicBezTo>
                  <a:cubicBezTo>
                    <a:pt x="127" y="1383"/>
                    <a:pt x="253" y="1504"/>
                    <a:pt x="377" y="1504"/>
                  </a:cubicBezTo>
                  <a:cubicBezTo>
                    <a:pt x="497" y="1504"/>
                    <a:pt x="615" y="1388"/>
                    <a:pt x="730" y="1141"/>
                  </a:cubicBezTo>
                  <a:cubicBezTo>
                    <a:pt x="778" y="1037"/>
                    <a:pt x="794" y="910"/>
                    <a:pt x="940" y="910"/>
                  </a:cubicBezTo>
                  <a:cubicBezTo>
                    <a:pt x="943" y="910"/>
                    <a:pt x="947" y="910"/>
                    <a:pt x="951" y="911"/>
                  </a:cubicBezTo>
                  <a:cubicBezTo>
                    <a:pt x="1026" y="914"/>
                    <a:pt x="1089" y="956"/>
                    <a:pt x="1097" y="1033"/>
                  </a:cubicBezTo>
                  <a:cubicBezTo>
                    <a:pt x="1112" y="1167"/>
                    <a:pt x="1017" y="1248"/>
                    <a:pt x="931" y="1327"/>
                  </a:cubicBezTo>
                  <a:cubicBezTo>
                    <a:pt x="826" y="1423"/>
                    <a:pt x="694" y="1484"/>
                    <a:pt x="585" y="1572"/>
                  </a:cubicBezTo>
                  <a:cubicBezTo>
                    <a:pt x="263" y="1832"/>
                    <a:pt x="425" y="1940"/>
                    <a:pt x="728" y="1995"/>
                  </a:cubicBezTo>
                  <a:cubicBezTo>
                    <a:pt x="806" y="1980"/>
                    <a:pt x="889" y="1943"/>
                    <a:pt x="965" y="1943"/>
                  </a:cubicBezTo>
                  <a:cubicBezTo>
                    <a:pt x="978" y="1943"/>
                    <a:pt x="990" y="1944"/>
                    <a:pt x="1003" y="1946"/>
                  </a:cubicBezTo>
                  <a:cubicBezTo>
                    <a:pt x="1124" y="1971"/>
                    <a:pt x="1237" y="1983"/>
                    <a:pt x="1340" y="1983"/>
                  </a:cubicBezTo>
                  <a:cubicBezTo>
                    <a:pt x="1920" y="1983"/>
                    <a:pt x="2194" y="1597"/>
                    <a:pt x="2118" y="861"/>
                  </a:cubicBezTo>
                  <a:cubicBezTo>
                    <a:pt x="1877" y="566"/>
                    <a:pt x="1772" y="153"/>
                    <a:pt x="1368" y="2"/>
                  </a:cubicBezTo>
                  <a:cubicBezTo>
                    <a:pt x="1343" y="1"/>
                    <a:pt x="1318" y="1"/>
                    <a:pt x="1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6"/>
            <p:cNvSpPr/>
            <p:nvPr/>
          </p:nvSpPr>
          <p:spPr>
            <a:xfrm rot="-5967049">
              <a:off x="8445325" y="631499"/>
              <a:ext cx="53202" cy="47222"/>
            </a:xfrm>
            <a:custGeom>
              <a:avLst/>
              <a:gdLst/>
              <a:ahLst/>
              <a:cxnLst/>
              <a:rect l="l" t="t" r="r" b="b"/>
              <a:pathLst>
                <a:path w="2598" h="230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576" y="55"/>
                    <a:pt x="216" y="258"/>
                    <a:pt x="53" y="730"/>
                  </a:cubicBezTo>
                  <a:cubicBezTo>
                    <a:pt x="148" y="907"/>
                    <a:pt x="423" y="936"/>
                    <a:pt x="423" y="1195"/>
                  </a:cubicBezTo>
                  <a:cubicBezTo>
                    <a:pt x="419" y="1195"/>
                    <a:pt x="414" y="1195"/>
                    <a:pt x="410" y="1195"/>
                  </a:cubicBezTo>
                  <a:cubicBezTo>
                    <a:pt x="266" y="1195"/>
                    <a:pt x="236" y="1005"/>
                    <a:pt x="98" y="1000"/>
                  </a:cubicBezTo>
                  <a:cubicBezTo>
                    <a:pt x="66" y="1004"/>
                    <a:pt x="33" y="1007"/>
                    <a:pt x="1" y="1009"/>
                  </a:cubicBezTo>
                  <a:cubicBezTo>
                    <a:pt x="100" y="1866"/>
                    <a:pt x="655" y="2306"/>
                    <a:pt x="1626" y="2306"/>
                  </a:cubicBezTo>
                  <a:cubicBezTo>
                    <a:pt x="1773" y="2306"/>
                    <a:pt x="1930" y="2295"/>
                    <a:pt x="2096" y="2275"/>
                  </a:cubicBezTo>
                  <a:cubicBezTo>
                    <a:pt x="1978" y="2009"/>
                    <a:pt x="1946" y="1775"/>
                    <a:pt x="2202" y="1546"/>
                  </a:cubicBezTo>
                  <a:cubicBezTo>
                    <a:pt x="2400" y="1368"/>
                    <a:pt x="2597" y="1159"/>
                    <a:pt x="2530" y="843"/>
                  </a:cubicBezTo>
                  <a:cubicBezTo>
                    <a:pt x="2521" y="842"/>
                    <a:pt x="2512" y="841"/>
                    <a:pt x="2503" y="841"/>
                  </a:cubicBezTo>
                  <a:cubicBezTo>
                    <a:pt x="2279" y="841"/>
                    <a:pt x="2230" y="1153"/>
                    <a:pt x="2005" y="1153"/>
                  </a:cubicBezTo>
                  <a:cubicBezTo>
                    <a:pt x="1996" y="1153"/>
                    <a:pt x="1986" y="1152"/>
                    <a:pt x="1976" y="1151"/>
                  </a:cubicBezTo>
                  <a:cubicBezTo>
                    <a:pt x="1986" y="1138"/>
                    <a:pt x="1982" y="1114"/>
                    <a:pt x="1965" y="1084"/>
                  </a:cubicBezTo>
                  <a:cubicBezTo>
                    <a:pt x="1955" y="1066"/>
                    <a:pt x="1940" y="1057"/>
                    <a:pt x="1918" y="1057"/>
                  </a:cubicBezTo>
                  <a:cubicBezTo>
                    <a:pt x="1902" y="1057"/>
                    <a:pt x="1882" y="1062"/>
                    <a:pt x="1860" y="1073"/>
                  </a:cubicBezTo>
                  <a:lnTo>
                    <a:pt x="1861" y="1073"/>
                  </a:lnTo>
                  <a:cubicBezTo>
                    <a:pt x="1811" y="1091"/>
                    <a:pt x="1764" y="1099"/>
                    <a:pt x="1719" y="1099"/>
                  </a:cubicBezTo>
                  <a:cubicBezTo>
                    <a:pt x="1503" y="1099"/>
                    <a:pt x="1326" y="926"/>
                    <a:pt x="1115" y="905"/>
                  </a:cubicBezTo>
                  <a:cubicBezTo>
                    <a:pt x="1022" y="609"/>
                    <a:pt x="1478" y="271"/>
                    <a:pt x="1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66"/>
            <p:cNvSpPr/>
            <p:nvPr/>
          </p:nvSpPr>
          <p:spPr>
            <a:xfrm rot="-5967049">
              <a:off x="8166600" y="717030"/>
              <a:ext cx="48000" cy="58936"/>
            </a:xfrm>
            <a:custGeom>
              <a:avLst/>
              <a:gdLst/>
              <a:ahLst/>
              <a:cxnLst/>
              <a:rect l="l" t="t" r="r" b="b"/>
              <a:pathLst>
                <a:path w="2344" h="2878" extrusionOk="0">
                  <a:moveTo>
                    <a:pt x="1056" y="0"/>
                  </a:moveTo>
                  <a:cubicBezTo>
                    <a:pt x="974" y="0"/>
                    <a:pt x="892" y="9"/>
                    <a:pt x="813" y="24"/>
                  </a:cubicBezTo>
                  <a:cubicBezTo>
                    <a:pt x="373" y="105"/>
                    <a:pt x="86" y="482"/>
                    <a:pt x="5" y="959"/>
                  </a:cubicBezTo>
                  <a:cubicBezTo>
                    <a:pt x="1" y="2013"/>
                    <a:pt x="419" y="2641"/>
                    <a:pt x="1280" y="2877"/>
                  </a:cubicBezTo>
                  <a:cubicBezTo>
                    <a:pt x="1286" y="2589"/>
                    <a:pt x="901" y="2506"/>
                    <a:pt x="882" y="2247"/>
                  </a:cubicBezTo>
                  <a:cubicBezTo>
                    <a:pt x="967" y="2216"/>
                    <a:pt x="1048" y="2204"/>
                    <a:pt x="1126" y="2204"/>
                  </a:cubicBezTo>
                  <a:cubicBezTo>
                    <a:pt x="1472" y="2204"/>
                    <a:pt x="1768" y="2445"/>
                    <a:pt x="2095" y="2445"/>
                  </a:cubicBezTo>
                  <a:cubicBezTo>
                    <a:pt x="2168" y="2445"/>
                    <a:pt x="2242" y="2434"/>
                    <a:pt x="2319" y="2404"/>
                  </a:cubicBezTo>
                  <a:cubicBezTo>
                    <a:pt x="2344" y="2255"/>
                    <a:pt x="2315" y="2134"/>
                    <a:pt x="2147" y="2090"/>
                  </a:cubicBezTo>
                  <a:lnTo>
                    <a:pt x="1796" y="1850"/>
                  </a:lnTo>
                  <a:cubicBezTo>
                    <a:pt x="1655" y="1666"/>
                    <a:pt x="1431" y="1713"/>
                    <a:pt x="1248" y="1649"/>
                  </a:cubicBezTo>
                  <a:cubicBezTo>
                    <a:pt x="1244" y="1649"/>
                    <a:pt x="1240" y="1649"/>
                    <a:pt x="1236" y="1649"/>
                  </a:cubicBezTo>
                  <a:cubicBezTo>
                    <a:pt x="823" y="1649"/>
                    <a:pt x="681" y="1348"/>
                    <a:pt x="508" y="1035"/>
                  </a:cubicBezTo>
                  <a:cubicBezTo>
                    <a:pt x="1030" y="963"/>
                    <a:pt x="1522" y="945"/>
                    <a:pt x="1850" y="513"/>
                  </a:cubicBezTo>
                  <a:cubicBezTo>
                    <a:pt x="1697" y="127"/>
                    <a:pt x="1374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66"/>
            <p:cNvSpPr/>
            <p:nvPr/>
          </p:nvSpPr>
          <p:spPr>
            <a:xfrm rot="-5967049">
              <a:off x="8222116" y="346882"/>
              <a:ext cx="42635" cy="45379"/>
            </a:xfrm>
            <a:custGeom>
              <a:avLst/>
              <a:gdLst/>
              <a:ahLst/>
              <a:cxnLst/>
              <a:rect l="l" t="t" r="r" b="b"/>
              <a:pathLst>
                <a:path w="2082" h="2216" extrusionOk="0">
                  <a:moveTo>
                    <a:pt x="726" y="0"/>
                  </a:moveTo>
                  <a:cubicBezTo>
                    <a:pt x="173" y="322"/>
                    <a:pt x="1" y="854"/>
                    <a:pt x="202" y="1392"/>
                  </a:cubicBezTo>
                  <a:cubicBezTo>
                    <a:pt x="353" y="1799"/>
                    <a:pt x="623" y="2216"/>
                    <a:pt x="1142" y="2216"/>
                  </a:cubicBezTo>
                  <a:cubicBezTo>
                    <a:pt x="1204" y="2216"/>
                    <a:pt x="1270" y="2210"/>
                    <a:pt x="1340" y="2197"/>
                  </a:cubicBezTo>
                  <a:cubicBezTo>
                    <a:pt x="1264" y="1980"/>
                    <a:pt x="1340" y="1891"/>
                    <a:pt x="1564" y="1810"/>
                  </a:cubicBezTo>
                  <a:cubicBezTo>
                    <a:pt x="1908" y="1686"/>
                    <a:pt x="2081" y="1422"/>
                    <a:pt x="1947" y="1036"/>
                  </a:cubicBezTo>
                  <a:cubicBezTo>
                    <a:pt x="1834" y="808"/>
                    <a:pt x="1896" y="477"/>
                    <a:pt x="1560" y="379"/>
                  </a:cubicBezTo>
                  <a:cubicBezTo>
                    <a:pt x="1435" y="388"/>
                    <a:pt x="1372" y="476"/>
                    <a:pt x="1308" y="565"/>
                  </a:cubicBezTo>
                  <a:cubicBezTo>
                    <a:pt x="1249" y="465"/>
                    <a:pt x="1334" y="362"/>
                    <a:pt x="1303" y="260"/>
                  </a:cubicBezTo>
                  <a:cubicBezTo>
                    <a:pt x="1183" y="14"/>
                    <a:pt x="869" y="196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66"/>
            <p:cNvSpPr/>
            <p:nvPr/>
          </p:nvSpPr>
          <p:spPr>
            <a:xfrm rot="-5967049">
              <a:off x="8698748" y="961053"/>
              <a:ext cx="66553" cy="37188"/>
            </a:xfrm>
            <a:custGeom>
              <a:avLst/>
              <a:gdLst/>
              <a:ahLst/>
              <a:cxnLst/>
              <a:rect l="l" t="t" r="r" b="b"/>
              <a:pathLst>
                <a:path w="3250" h="1816" extrusionOk="0">
                  <a:moveTo>
                    <a:pt x="1218" y="1"/>
                  </a:moveTo>
                  <a:cubicBezTo>
                    <a:pt x="919" y="1"/>
                    <a:pt x="587" y="43"/>
                    <a:pt x="220" y="127"/>
                  </a:cubicBezTo>
                  <a:cubicBezTo>
                    <a:pt x="315" y="354"/>
                    <a:pt x="1" y="513"/>
                    <a:pt x="121" y="742"/>
                  </a:cubicBezTo>
                  <a:cubicBezTo>
                    <a:pt x="601" y="596"/>
                    <a:pt x="943" y="510"/>
                    <a:pt x="1226" y="510"/>
                  </a:cubicBezTo>
                  <a:cubicBezTo>
                    <a:pt x="1762" y="510"/>
                    <a:pt x="2085" y="820"/>
                    <a:pt x="2732" y="1620"/>
                  </a:cubicBezTo>
                  <a:cubicBezTo>
                    <a:pt x="2819" y="1728"/>
                    <a:pt x="2916" y="1816"/>
                    <a:pt x="3024" y="1816"/>
                  </a:cubicBezTo>
                  <a:cubicBezTo>
                    <a:pt x="3094" y="1816"/>
                    <a:pt x="3169" y="1779"/>
                    <a:pt x="3250" y="1689"/>
                  </a:cubicBezTo>
                  <a:cubicBezTo>
                    <a:pt x="2942" y="549"/>
                    <a:pt x="2292" y="1"/>
                    <a:pt x="1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66"/>
            <p:cNvSpPr/>
            <p:nvPr/>
          </p:nvSpPr>
          <p:spPr>
            <a:xfrm rot="-5967049">
              <a:off x="8274979" y="394373"/>
              <a:ext cx="45338" cy="44990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1473" y="0"/>
                  </a:moveTo>
                  <a:cubicBezTo>
                    <a:pt x="1160" y="31"/>
                    <a:pt x="1136" y="181"/>
                    <a:pt x="1302" y="410"/>
                  </a:cubicBezTo>
                  <a:cubicBezTo>
                    <a:pt x="1413" y="565"/>
                    <a:pt x="1551" y="721"/>
                    <a:pt x="1257" y="832"/>
                  </a:cubicBezTo>
                  <a:cubicBezTo>
                    <a:pt x="1045" y="929"/>
                    <a:pt x="1103" y="1199"/>
                    <a:pt x="943" y="1331"/>
                  </a:cubicBezTo>
                  <a:cubicBezTo>
                    <a:pt x="892" y="1371"/>
                    <a:pt x="845" y="1386"/>
                    <a:pt x="800" y="1386"/>
                  </a:cubicBezTo>
                  <a:cubicBezTo>
                    <a:pt x="697" y="1386"/>
                    <a:pt x="607" y="1305"/>
                    <a:pt x="506" y="1264"/>
                  </a:cubicBezTo>
                  <a:cubicBezTo>
                    <a:pt x="373" y="1209"/>
                    <a:pt x="275" y="1185"/>
                    <a:pt x="205" y="1185"/>
                  </a:cubicBezTo>
                  <a:cubicBezTo>
                    <a:pt x="1" y="1185"/>
                    <a:pt x="39" y="1394"/>
                    <a:pt x="161" y="1672"/>
                  </a:cubicBezTo>
                  <a:cubicBezTo>
                    <a:pt x="349" y="2049"/>
                    <a:pt x="633" y="2197"/>
                    <a:pt x="954" y="2197"/>
                  </a:cubicBezTo>
                  <a:cubicBezTo>
                    <a:pt x="1100" y="2197"/>
                    <a:pt x="1254" y="2166"/>
                    <a:pt x="1410" y="2113"/>
                  </a:cubicBezTo>
                  <a:cubicBezTo>
                    <a:pt x="1910" y="1944"/>
                    <a:pt x="2213" y="1549"/>
                    <a:pt x="2190" y="1004"/>
                  </a:cubicBezTo>
                  <a:cubicBezTo>
                    <a:pt x="2171" y="538"/>
                    <a:pt x="2119" y="42"/>
                    <a:pt x="1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66"/>
            <p:cNvSpPr/>
            <p:nvPr/>
          </p:nvSpPr>
          <p:spPr>
            <a:xfrm rot="-5967049">
              <a:off x="8463466" y="711728"/>
              <a:ext cx="58567" cy="35857"/>
            </a:xfrm>
            <a:custGeom>
              <a:avLst/>
              <a:gdLst/>
              <a:ahLst/>
              <a:cxnLst/>
              <a:rect l="l" t="t" r="r" b="b"/>
              <a:pathLst>
                <a:path w="2860" h="1751" extrusionOk="0">
                  <a:moveTo>
                    <a:pt x="1689" y="1052"/>
                  </a:moveTo>
                  <a:cubicBezTo>
                    <a:pt x="1689" y="1052"/>
                    <a:pt x="1689" y="1052"/>
                    <a:pt x="1689" y="1053"/>
                  </a:cubicBezTo>
                  <a:lnTo>
                    <a:pt x="1690" y="1053"/>
                  </a:lnTo>
                  <a:cubicBezTo>
                    <a:pt x="1690" y="1052"/>
                    <a:pt x="1690" y="1052"/>
                    <a:pt x="1689" y="1052"/>
                  </a:cubicBezTo>
                  <a:close/>
                  <a:moveTo>
                    <a:pt x="1031" y="0"/>
                  </a:moveTo>
                  <a:cubicBezTo>
                    <a:pt x="455" y="0"/>
                    <a:pt x="187" y="385"/>
                    <a:pt x="1" y="1270"/>
                  </a:cubicBezTo>
                  <a:cubicBezTo>
                    <a:pt x="62" y="1298"/>
                    <a:pt x="133" y="1325"/>
                    <a:pt x="190" y="1325"/>
                  </a:cubicBezTo>
                  <a:cubicBezTo>
                    <a:pt x="257" y="1325"/>
                    <a:pt x="306" y="1289"/>
                    <a:pt x="303" y="1175"/>
                  </a:cubicBezTo>
                  <a:cubicBezTo>
                    <a:pt x="296" y="827"/>
                    <a:pt x="477" y="764"/>
                    <a:pt x="675" y="764"/>
                  </a:cubicBezTo>
                  <a:cubicBezTo>
                    <a:pt x="760" y="764"/>
                    <a:pt x="848" y="776"/>
                    <a:pt x="925" y="781"/>
                  </a:cubicBezTo>
                  <a:cubicBezTo>
                    <a:pt x="1187" y="799"/>
                    <a:pt x="1467" y="868"/>
                    <a:pt x="1689" y="1052"/>
                  </a:cubicBezTo>
                  <a:lnTo>
                    <a:pt x="1689" y="1052"/>
                  </a:lnTo>
                  <a:cubicBezTo>
                    <a:pt x="1835" y="977"/>
                    <a:pt x="1965" y="930"/>
                    <a:pt x="2074" y="930"/>
                  </a:cubicBezTo>
                  <a:cubicBezTo>
                    <a:pt x="2253" y="930"/>
                    <a:pt x="2378" y="1055"/>
                    <a:pt x="2431" y="1381"/>
                  </a:cubicBezTo>
                  <a:cubicBezTo>
                    <a:pt x="2451" y="1510"/>
                    <a:pt x="2473" y="1750"/>
                    <a:pt x="2637" y="1750"/>
                  </a:cubicBezTo>
                  <a:cubicBezTo>
                    <a:pt x="2692" y="1750"/>
                    <a:pt x="2763" y="1723"/>
                    <a:pt x="2855" y="1655"/>
                  </a:cubicBezTo>
                  <a:lnTo>
                    <a:pt x="2855" y="1655"/>
                  </a:lnTo>
                  <a:cubicBezTo>
                    <a:pt x="2856" y="1656"/>
                    <a:pt x="2856" y="1657"/>
                    <a:pt x="2856" y="1658"/>
                  </a:cubicBezTo>
                  <a:lnTo>
                    <a:pt x="2860" y="1651"/>
                  </a:lnTo>
                  <a:lnTo>
                    <a:pt x="2860" y="1651"/>
                  </a:lnTo>
                  <a:cubicBezTo>
                    <a:pt x="2858" y="1652"/>
                    <a:pt x="2857" y="1653"/>
                    <a:pt x="2855" y="1655"/>
                  </a:cubicBezTo>
                  <a:lnTo>
                    <a:pt x="2855" y="1655"/>
                  </a:lnTo>
                  <a:cubicBezTo>
                    <a:pt x="2792" y="1396"/>
                    <a:pt x="2813" y="1117"/>
                    <a:pt x="2668" y="879"/>
                  </a:cubicBezTo>
                  <a:cubicBezTo>
                    <a:pt x="2653" y="835"/>
                    <a:pt x="2618" y="801"/>
                    <a:pt x="2574" y="789"/>
                  </a:cubicBezTo>
                  <a:cubicBezTo>
                    <a:pt x="2395" y="598"/>
                    <a:pt x="2332" y="294"/>
                    <a:pt x="2026" y="228"/>
                  </a:cubicBezTo>
                  <a:cubicBezTo>
                    <a:pt x="1617" y="80"/>
                    <a:pt x="1292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66"/>
            <p:cNvSpPr/>
            <p:nvPr/>
          </p:nvSpPr>
          <p:spPr>
            <a:xfrm rot="-5967049">
              <a:off x="8448082" y="608389"/>
              <a:ext cx="40833" cy="44765"/>
            </a:xfrm>
            <a:custGeom>
              <a:avLst/>
              <a:gdLst/>
              <a:ahLst/>
              <a:cxnLst/>
              <a:rect l="l" t="t" r="r" b="b"/>
              <a:pathLst>
                <a:path w="1994" h="2186" extrusionOk="0">
                  <a:moveTo>
                    <a:pt x="1739" y="1"/>
                  </a:moveTo>
                  <a:cubicBezTo>
                    <a:pt x="1665" y="1"/>
                    <a:pt x="1602" y="70"/>
                    <a:pt x="1557" y="247"/>
                  </a:cubicBezTo>
                  <a:cubicBezTo>
                    <a:pt x="1647" y="695"/>
                    <a:pt x="1224" y="605"/>
                    <a:pt x="1028" y="753"/>
                  </a:cubicBezTo>
                  <a:cubicBezTo>
                    <a:pt x="848" y="995"/>
                    <a:pt x="708" y="1263"/>
                    <a:pt x="450" y="1451"/>
                  </a:cubicBezTo>
                  <a:cubicBezTo>
                    <a:pt x="0" y="1777"/>
                    <a:pt x="75" y="2033"/>
                    <a:pt x="594" y="2185"/>
                  </a:cubicBezTo>
                  <a:cubicBezTo>
                    <a:pt x="1611" y="1934"/>
                    <a:pt x="1962" y="1430"/>
                    <a:pt x="1994" y="177"/>
                  </a:cubicBezTo>
                  <a:cubicBezTo>
                    <a:pt x="1901" y="73"/>
                    <a:pt x="1814" y="1"/>
                    <a:pt x="1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66"/>
            <p:cNvSpPr/>
            <p:nvPr/>
          </p:nvSpPr>
          <p:spPr>
            <a:xfrm rot="-5967049">
              <a:off x="7630509" y="478209"/>
              <a:ext cx="39625" cy="43516"/>
            </a:xfrm>
            <a:custGeom>
              <a:avLst/>
              <a:gdLst/>
              <a:ahLst/>
              <a:cxnLst/>
              <a:rect l="l" t="t" r="r" b="b"/>
              <a:pathLst>
                <a:path w="1935" h="2125" extrusionOk="0">
                  <a:moveTo>
                    <a:pt x="501" y="0"/>
                  </a:moveTo>
                  <a:cubicBezTo>
                    <a:pt x="134" y="100"/>
                    <a:pt x="0" y="252"/>
                    <a:pt x="374" y="530"/>
                  </a:cubicBezTo>
                  <a:cubicBezTo>
                    <a:pt x="781" y="832"/>
                    <a:pt x="983" y="1241"/>
                    <a:pt x="881" y="1736"/>
                  </a:cubicBezTo>
                  <a:cubicBezTo>
                    <a:pt x="800" y="2125"/>
                    <a:pt x="1026" y="2094"/>
                    <a:pt x="1262" y="2099"/>
                  </a:cubicBezTo>
                  <a:lnTo>
                    <a:pt x="1262" y="2099"/>
                  </a:lnTo>
                  <a:cubicBezTo>
                    <a:pt x="1390" y="1944"/>
                    <a:pt x="1545" y="1809"/>
                    <a:pt x="1622" y="1616"/>
                  </a:cubicBezTo>
                  <a:cubicBezTo>
                    <a:pt x="1934" y="570"/>
                    <a:pt x="1618" y="114"/>
                    <a:pt x="501" y="0"/>
                  </a:cubicBezTo>
                  <a:close/>
                  <a:moveTo>
                    <a:pt x="1262" y="2099"/>
                  </a:moveTo>
                  <a:cubicBezTo>
                    <a:pt x="1261" y="2100"/>
                    <a:pt x="1259" y="2102"/>
                    <a:pt x="1258" y="2103"/>
                  </a:cubicBezTo>
                  <a:lnTo>
                    <a:pt x="1265" y="2099"/>
                  </a:lnTo>
                  <a:cubicBezTo>
                    <a:pt x="1264" y="2099"/>
                    <a:pt x="1263" y="2099"/>
                    <a:pt x="1262" y="20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66"/>
            <p:cNvSpPr/>
            <p:nvPr/>
          </p:nvSpPr>
          <p:spPr>
            <a:xfrm rot="-5967049">
              <a:off x="8135630" y="731337"/>
              <a:ext cx="55618" cy="34587"/>
            </a:xfrm>
            <a:custGeom>
              <a:avLst/>
              <a:gdLst/>
              <a:ahLst/>
              <a:cxnLst/>
              <a:rect l="l" t="t" r="r" b="b"/>
              <a:pathLst>
                <a:path w="2716" h="1689" extrusionOk="0">
                  <a:moveTo>
                    <a:pt x="1898" y="0"/>
                  </a:moveTo>
                  <a:cubicBezTo>
                    <a:pt x="1284" y="247"/>
                    <a:pt x="771" y="645"/>
                    <a:pt x="272" y="1070"/>
                  </a:cubicBezTo>
                  <a:cubicBezTo>
                    <a:pt x="63" y="1247"/>
                    <a:pt x="0" y="1438"/>
                    <a:pt x="76" y="1689"/>
                  </a:cubicBezTo>
                  <a:cubicBezTo>
                    <a:pt x="466" y="1101"/>
                    <a:pt x="671" y="841"/>
                    <a:pt x="973" y="841"/>
                  </a:cubicBezTo>
                  <a:cubicBezTo>
                    <a:pt x="1198" y="841"/>
                    <a:pt x="1475" y="984"/>
                    <a:pt x="1921" y="1244"/>
                  </a:cubicBezTo>
                  <a:cubicBezTo>
                    <a:pt x="2051" y="1350"/>
                    <a:pt x="1972" y="1682"/>
                    <a:pt x="2197" y="1682"/>
                  </a:cubicBezTo>
                  <a:cubicBezTo>
                    <a:pt x="2236" y="1682"/>
                    <a:pt x="2284" y="1672"/>
                    <a:pt x="2343" y="1649"/>
                  </a:cubicBezTo>
                  <a:cubicBezTo>
                    <a:pt x="2590" y="1555"/>
                    <a:pt x="2533" y="1353"/>
                    <a:pt x="2579" y="1128"/>
                  </a:cubicBezTo>
                  <a:cubicBezTo>
                    <a:pt x="2715" y="463"/>
                    <a:pt x="2054" y="406"/>
                    <a:pt x="1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66"/>
            <p:cNvSpPr/>
            <p:nvPr/>
          </p:nvSpPr>
          <p:spPr>
            <a:xfrm rot="-5967049">
              <a:off x="8055652" y="555076"/>
              <a:ext cx="39686" cy="34464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66"/>
            <p:cNvSpPr/>
            <p:nvPr/>
          </p:nvSpPr>
          <p:spPr>
            <a:xfrm rot="-5967049">
              <a:off x="8531409" y="1300475"/>
              <a:ext cx="45277" cy="43311"/>
            </a:xfrm>
            <a:custGeom>
              <a:avLst/>
              <a:gdLst/>
              <a:ahLst/>
              <a:cxnLst/>
              <a:rect l="l" t="t" r="r" b="b"/>
              <a:pathLst>
                <a:path w="2211" h="2115" extrusionOk="0">
                  <a:moveTo>
                    <a:pt x="1163" y="1"/>
                  </a:moveTo>
                  <a:cubicBezTo>
                    <a:pt x="649" y="1"/>
                    <a:pt x="233" y="404"/>
                    <a:pt x="1" y="1175"/>
                  </a:cubicBezTo>
                  <a:cubicBezTo>
                    <a:pt x="230" y="1560"/>
                    <a:pt x="529" y="1877"/>
                    <a:pt x="910" y="2114"/>
                  </a:cubicBezTo>
                  <a:cubicBezTo>
                    <a:pt x="1052" y="2096"/>
                    <a:pt x="1195" y="2078"/>
                    <a:pt x="1337" y="2061"/>
                  </a:cubicBezTo>
                  <a:cubicBezTo>
                    <a:pt x="1639" y="1885"/>
                    <a:pt x="1519" y="1757"/>
                    <a:pt x="1288" y="1642"/>
                  </a:cubicBezTo>
                  <a:cubicBezTo>
                    <a:pt x="1042" y="1609"/>
                    <a:pt x="808" y="1566"/>
                    <a:pt x="901" y="1220"/>
                  </a:cubicBezTo>
                  <a:cubicBezTo>
                    <a:pt x="970" y="951"/>
                    <a:pt x="1182" y="880"/>
                    <a:pt x="1422" y="852"/>
                  </a:cubicBezTo>
                  <a:cubicBezTo>
                    <a:pt x="1464" y="835"/>
                    <a:pt x="1516" y="829"/>
                    <a:pt x="1573" y="829"/>
                  </a:cubicBezTo>
                  <a:cubicBezTo>
                    <a:pt x="1665" y="829"/>
                    <a:pt x="1769" y="843"/>
                    <a:pt x="1861" y="843"/>
                  </a:cubicBezTo>
                  <a:cubicBezTo>
                    <a:pt x="2067" y="843"/>
                    <a:pt x="2211" y="773"/>
                    <a:pt x="2014" y="321"/>
                  </a:cubicBezTo>
                  <a:cubicBezTo>
                    <a:pt x="1713" y="106"/>
                    <a:pt x="1425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66"/>
            <p:cNvSpPr/>
            <p:nvPr/>
          </p:nvSpPr>
          <p:spPr>
            <a:xfrm rot="-5967049">
              <a:off x="8343082" y="668775"/>
              <a:ext cx="34813" cy="31352"/>
            </a:xfrm>
            <a:custGeom>
              <a:avLst/>
              <a:gdLst/>
              <a:ahLst/>
              <a:cxnLst/>
              <a:rect l="l" t="t" r="r" b="b"/>
              <a:pathLst>
                <a:path w="1700" h="1531" extrusionOk="0">
                  <a:moveTo>
                    <a:pt x="861" y="0"/>
                  </a:moveTo>
                  <a:cubicBezTo>
                    <a:pt x="599" y="0"/>
                    <a:pt x="355" y="164"/>
                    <a:pt x="139" y="371"/>
                  </a:cubicBezTo>
                  <a:cubicBezTo>
                    <a:pt x="5" y="760"/>
                    <a:pt x="0" y="1181"/>
                    <a:pt x="337" y="1388"/>
                  </a:cubicBezTo>
                  <a:cubicBezTo>
                    <a:pt x="469" y="1469"/>
                    <a:pt x="636" y="1531"/>
                    <a:pt x="799" y="1531"/>
                  </a:cubicBezTo>
                  <a:cubicBezTo>
                    <a:pt x="992" y="1531"/>
                    <a:pt x="1180" y="1445"/>
                    <a:pt x="1300" y="1202"/>
                  </a:cubicBezTo>
                  <a:cubicBezTo>
                    <a:pt x="1485" y="829"/>
                    <a:pt x="1700" y="381"/>
                    <a:pt x="1200" y="95"/>
                  </a:cubicBezTo>
                  <a:cubicBezTo>
                    <a:pt x="1084" y="29"/>
                    <a:pt x="971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66"/>
            <p:cNvSpPr/>
            <p:nvPr/>
          </p:nvSpPr>
          <p:spPr>
            <a:xfrm rot="-5967049">
              <a:off x="7651598" y="642168"/>
              <a:ext cx="61946" cy="20478"/>
            </a:xfrm>
            <a:custGeom>
              <a:avLst/>
              <a:gdLst/>
              <a:ahLst/>
              <a:cxnLst/>
              <a:rect l="l" t="t" r="r" b="b"/>
              <a:pathLst>
                <a:path w="3025" h="1000" extrusionOk="0">
                  <a:moveTo>
                    <a:pt x="1870" y="1"/>
                  </a:moveTo>
                  <a:cubicBezTo>
                    <a:pt x="1340" y="1"/>
                    <a:pt x="826" y="143"/>
                    <a:pt x="323" y="369"/>
                  </a:cubicBezTo>
                  <a:cubicBezTo>
                    <a:pt x="231" y="549"/>
                    <a:pt x="140" y="728"/>
                    <a:pt x="0" y="999"/>
                  </a:cubicBezTo>
                  <a:cubicBezTo>
                    <a:pt x="763" y="770"/>
                    <a:pt x="1492" y="661"/>
                    <a:pt x="2250" y="661"/>
                  </a:cubicBezTo>
                  <a:cubicBezTo>
                    <a:pt x="2504" y="661"/>
                    <a:pt x="2762" y="674"/>
                    <a:pt x="3025" y="697"/>
                  </a:cubicBezTo>
                  <a:cubicBezTo>
                    <a:pt x="2864" y="405"/>
                    <a:pt x="2626" y="321"/>
                    <a:pt x="2598" y="93"/>
                  </a:cubicBezTo>
                  <a:cubicBezTo>
                    <a:pt x="2351" y="30"/>
                    <a:pt x="2109" y="1"/>
                    <a:pt x="1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66"/>
            <p:cNvSpPr/>
            <p:nvPr/>
          </p:nvSpPr>
          <p:spPr>
            <a:xfrm rot="-5967049">
              <a:off x="8692157" y="1063795"/>
              <a:ext cx="38232" cy="35591"/>
            </a:xfrm>
            <a:custGeom>
              <a:avLst/>
              <a:gdLst/>
              <a:ahLst/>
              <a:cxnLst/>
              <a:rect l="l" t="t" r="r" b="b"/>
              <a:pathLst>
                <a:path w="1867" h="1738" extrusionOk="0">
                  <a:moveTo>
                    <a:pt x="1033" y="1"/>
                  </a:moveTo>
                  <a:cubicBezTo>
                    <a:pt x="846" y="344"/>
                    <a:pt x="446" y="529"/>
                    <a:pt x="355" y="948"/>
                  </a:cubicBezTo>
                  <a:cubicBezTo>
                    <a:pt x="335" y="1039"/>
                    <a:pt x="285" y="1060"/>
                    <a:pt x="226" y="1060"/>
                  </a:cubicBezTo>
                  <a:cubicBezTo>
                    <a:pt x="174" y="1060"/>
                    <a:pt x="114" y="1043"/>
                    <a:pt x="60" y="1043"/>
                  </a:cubicBezTo>
                  <a:cubicBezTo>
                    <a:pt x="39" y="1043"/>
                    <a:pt x="19" y="1046"/>
                    <a:pt x="1" y="1053"/>
                  </a:cubicBezTo>
                  <a:cubicBezTo>
                    <a:pt x="37" y="1276"/>
                    <a:pt x="2" y="1530"/>
                    <a:pt x="272" y="1654"/>
                  </a:cubicBezTo>
                  <a:cubicBezTo>
                    <a:pt x="397" y="1711"/>
                    <a:pt x="538" y="1738"/>
                    <a:pt x="680" y="1738"/>
                  </a:cubicBezTo>
                  <a:cubicBezTo>
                    <a:pt x="1066" y="1738"/>
                    <a:pt x="1467" y="1543"/>
                    <a:pt x="1609" y="1235"/>
                  </a:cubicBezTo>
                  <a:cubicBezTo>
                    <a:pt x="1866" y="680"/>
                    <a:pt x="1676" y="274"/>
                    <a:pt x="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66"/>
            <p:cNvSpPr/>
            <p:nvPr/>
          </p:nvSpPr>
          <p:spPr>
            <a:xfrm rot="-5967049">
              <a:off x="8101377" y="838717"/>
              <a:ext cx="38847" cy="43454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66"/>
            <p:cNvSpPr/>
            <p:nvPr/>
          </p:nvSpPr>
          <p:spPr>
            <a:xfrm rot="-5967049">
              <a:off x="8162655" y="681206"/>
              <a:ext cx="38458" cy="54021"/>
            </a:xfrm>
            <a:custGeom>
              <a:avLst/>
              <a:gdLst/>
              <a:ahLst/>
              <a:cxnLst/>
              <a:rect l="l" t="t" r="r" b="b"/>
              <a:pathLst>
                <a:path w="1878" h="2638" extrusionOk="0">
                  <a:moveTo>
                    <a:pt x="1791" y="1"/>
                  </a:moveTo>
                  <a:cubicBezTo>
                    <a:pt x="1391" y="526"/>
                    <a:pt x="930" y="1018"/>
                    <a:pt x="615" y="1590"/>
                  </a:cubicBezTo>
                  <a:cubicBezTo>
                    <a:pt x="453" y="1887"/>
                    <a:pt x="236" y="1961"/>
                    <a:pt x="0" y="2082"/>
                  </a:cubicBezTo>
                  <a:cubicBezTo>
                    <a:pt x="51" y="2173"/>
                    <a:pt x="103" y="2263"/>
                    <a:pt x="155" y="2355"/>
                  </a:cubicBezTo>
                  <a:cubicBezTo>
                    <a:pt x="270" y="2450"/>
                    <a:pt x="415" y="2509"/>
                    <a:pt x="502" y="2638"/>
                  </a:cubicBezTo>
                  <a:cubicBezTo>
                    <a:pt x="831" y="2507"/>
                    <a:pt x="1207" y="2382"/>
                    <a:pt x="1324" y="2032"/>
                  </a:cubicBezTo>
                  <a:cubicBezTo>
                    <a:pt x="1546" y="1375"/>
                    <a:pt x="1877" y="733"/>
                    <a:pt x="1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66"/>
            <p:cNvSpPr/>
            <p:nvPr/>
          </p:nvSpPr>
          <p:spPr>
            <a:xfrm rot="-5967049">
              <a:off x="8086823" y="665382"/>
              <a:ext cx="37372" cy="27870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66"/>
            <p:cNvSpPr/>
            <p:nvPr/>
          </p:nvSpPr>
          <p:spPr>
            <a:xfrm rot="-5967049">
              <a:off x="7879155" y="268570"/>
              <a:ext cx="41284" cy="39461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6"/>
            <p:cNvSpPr/>
            <p:nvPr/>
          </p:nvSpPr>
          <p:spPr>
            <a:xfrm rot="-5967049">
              <a:off x="7885877" y="265387"/>
              <a:ext cx="39113" cy="32990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6"/>
            <p:cNvSpPr/>
            <p:nvPr/>
          </p:nvSpPr>
          <p:spPr>
            <a:xfrm rot="-5967049">
              <a:off x="8105052" y="832472"/>
              <a:ext cx="40772" cy="42942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6"/>
            <p:cNvSpPr/>
            <p:nvPr/>
          </p:nvSpPr>
          <p:spPr>
            <a:xfrm rot="-5967049">
              <a:off x="8549039" y="1073038"/>
              <a:ext cx="33379" cy="29243"/>
            </a:xfrm>
            <a:custGeom>
              <a:avLst/>
              <a:gdLst/>
              <a:ahLst/>
              <a:cxnLst/>
              <a:rect l="l" t="t" r="r" b="b"/>
              <a:pathLst>
                <a:path w="1630" h="1428" extrusionOk="0">
                  <a:moveTo>
                    <a:pt x="731" y="0"/>
                  </a:moveTo>
                  <a:cubicBezTo>
                    <a:pt x="611" y="0"/>
                    <a:pt x="494" y="51"/>
                    <a:pt x="393" y="195"/>
                  </a:cubicBezTo>
                  <a:cubicBezTo>
                    <a:pt x="143" y="555"/>
                    <a:pt x="1" y="961"/>
                    <a:pt x="385" y="1219"/>
                  </a:cubicBezTo>
                  <a:cubicBezTo>
                    <a:pt x="561" y="1371"/>
                    <a:pt x="713" y="1428"/>
                    <a:pt x="846" y="1428"/>
                  </a:cubicBezTo>
                  <a:cubicBezTo>
                    <a:pt x="1098" y="1428"/>
                    <a:pt x="1280" y="1223"/>
                    <a:pt x="1414" y="1067"/>
                  </a:cubicBezTo>
                  <a:cubicBezTo>
                    <a:pt x="1630" y="815"/>
                    <a:pt x="1586" y="393"/>
                    <a:pt x="1267" y="213"/>
                  </a:cubicBezTo>
                  <a:cubicBezTo>
                    <a:pt x="1117" y="129"/>
                    <a:pt x="921" y="0"/>
                    <a:pt x="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6"/>
            <p:cNvSpPr/>
            <p:nvPr/>
          </p:nvSpPr>
          <p:spPr>
            <a:xfrm rot="-5967049">
              <a:off x="8185306" y="723661"/>
              <a:ext cx="48226" cy="21870"/>
            </a:xfrm>
            <a:custGeom>
              <a:avLst/>
              <a:gdLst/>
              <a:ahLst/>
              <a:cxnLst/>
              <a:rect l="l" t="t" r="r" b="b"/>
              <a:pathLst>
                <a:path w="2355" h="1068" extrusionOk="0">
                  <a:moveTo>
                    <a:pt x="347" y="1"/>
                  </a:moveTo>
                  <a:cubicBezTo>
                    <a:pt x="272" y="1"/>
                    <a:pt x="210" y="38"/>
                    <a:pt x="168" y="144"/>
                  </a:cubicBezTo>
                  <a:cubicBezTo>
                    <a:pt x="1" y="572"/>
                    <a:pt x="588" y="718"/>
                    <a:pt x="863" y="970"/>
                  </a:cubicBezTo>
                  <a:cubicBezTo>
                    <a:pt x="1020" y="1039"/>
                    <a:pt x="1169" y="1068"/>
                    <a:pt x="1314" y="1068"/>
                  </a:cubicBezTo>
                  <a:cubicBezTo>
                    <a:pt x="1639" y="1068"/>
                    <a:pt x="1938" y="921"/>
                    <a:pt x="2232" y="738"/>
                  </a:cubicBezTo>
                  <a:cubicBezTo>
                    <a:pt x="2257" y="636"/>
                    <a:pt x="2355" y="529"/>
                    <a:pt x="2251" y="433"/>
                  </a:cubicBezTo>
                  <a:cubicBezTo>
                    <a:pt x="2206" y="392"/>
                    <a:pt x="2159" y="376"/>
                    <a:pt x="2113" y="376"/>
                  </a:cubicBezTo>
                  <a:cubicBezTo>
                    <a:pt x="2036" y="376"/>
                    <a:pt x="1959" y="418"/>
                    <a:pt x="1885" y="455"/>
                  </a:cubicBezTo>
                  <a:cubicBezTo>
                    <a:pt x="1846" y="471"/>
                    <a:pt x="1811" y="477"/>
                    <a:pt x="1777" y="477"/>
                  </a:cubicBezTo>
                  <a:cubicBezTo>
                    <a:pt x="1544" y="477"/>
                    <a:pt x="1427" y="148"/>
                    <a:pt x="1203" y="148"/>
                  </a:cubicBezTo>
                  <a:cubicBezTo>
                    <a:pt x="1170" y="148"/>
                    <a:pt x="1134" y="156"/>
                    <a:pt x="1095" y="172"/>
                  </a:cubicBezTo>
                  <a:cubicBezTo>
                    <a:pt x="1056" y="189"/>
                    <a:pt x="1015" y="196"/>
                    <a:pt x="974" y="196"/>
                  </a:cubicBezTo>
                  <a:cubicBezTo>
                    <a:pt x="756" y="196"/>
                    <a:pt x="518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66"/>
            <p:cNvSpPr/>
            <p:nvPr/>
          </p:nvSpPr>
          <p:spPr>
            <a:xfrm rot="-5967049">
              <a:off x="8223725" y="331647"/>
              <a:ext cx="32969" cy="46075"/>
            </a:xfrm>
            <a:custGeom>
              <a:avLst/>
              <a:gdLst/>
              <a:ahLst/>
              <a:cxnLst/>
              <a:rect l="l" t="t" r="r" b="b"/>
              <a:pathLst>
                <a:path w="1610" h="2250" extrusionOk="0">
                  <a:moveTo>
                    <a:pt x="792" y="0"/>
                  </a:moveTo>
                  <a:cubicBezTo>
                    <a:pt x="518" y="0"/>
                    <a:pt x="509" y="171"/>
                    <a:pt x="659" y="341"/>
                  </a:cubicBezTo>
                  <a:cubicBezTo>
                    <a:pt x="883" y="596"/>
                    <a:pt x="825" y="853"/>
                    <a:pt x="755" y="1127"/>
                  </a:cubicBezTo>
                  <a:cubicBezTo>
                    <a:pt x="1072" y="1548"/>
                    <a:pt x="727" y="1642"/>
                    <a:pt x="440" y="1754"/>
                  </a:cubicBezTo>
                  <a:cubicBezTo>
                    <a:pt x="118" y="1879"/>
                    <a:pt x="0" y="2024"/>
                    <a:pt x="361" y="2250"/>
                  </a:cubicBezTo>
                  <a:cubicBezTo>
                    <a:pt x="1262" y="2203"/>
                    <a:pt x="1609" y="1814"/>
                    <a:pt x="1514" y="963"/>
                  </a:cubicBezTo>
                  <a:cubicBezTo>
                    <a:pt x="1479" y="633"/>
                    <a:pt x="1284" y="387"/>
                    <a:pt x="1080" y="147"/>
                  </a:cubicBezTo>
                  <a:cubicBezTo>
                    <a:pt x="998" y="98"/>
                    <a:pt x="915" y="50"/>
                    <a:pt x="834" y="2"/>
                  </a:cubicBezTo>
                  <a:cubicBezTo>
                    <a:pt x="819" y="1"/>
                    <a:pt x="805" y="0"/>
                    <a:pt x="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66"/>
            <p:cNvSpPr/>
            <p:nvPr/>
          </p:nvSpPr>
          <p:spPr>
            <a:xfrm rot="-5967049">
              <a:off x="8132272" y="1061334"/>
              <a:ext cx="36430" cy="37557"/>
            </a:xfrm>
            <a:custGeom>
              <a:avLst/>
              <a:gdLst/>
              <a:ahLst/>
              <a:cxnLst/>
              <a:rect l="l" t="t" r="r" b="b"/>
              <a:pathLst>
                <a:path w="1779" h="1834" extrusionOk="0">
                  <a:moveTo>
                    <a:pt x="851" y="1"/>
                  </a:moveTo>
                  <a:cubicBezTo>
                    <a:pt x="622" y="1"/>
                    <a:pt x="426" y="124"/>
                    <a:pt x="261" y="363"/>
                  </a:cubicBezTo>
                  <a:cubicBezTo>
                    <a:pt x="0" y="739"/>
                    <a:pt x="8" y="1127"/>
                    <a:pt x="273" y="1481"/>
                  </a:cubicBezTo>
                  <a:cubicBezTo>
                    <a:pt x="436" y="1698"/>
                    <a:pt x="636" y="1834"/>
                    <a:pt x="868" y="1834"/>
                  </a:cubicBezTo>
                  <a:cubicBezTo>
                    <a:pt x="990" y="1834"/>
                    <a:pt x="1120" y="1796"/>
                    <a:pt x="1260" y="1713"/>
                  </a:cubicBezTo>
                  <a:cubicBezTo>
                    <a:pt x="1471" y="1448"/>
                    <a:pt x="1155" y="1449"/>
                    <a:pt x="1065" y="1337"/>
                  </a:cubicBezTo>
                  <a:cubicBezTo>
                    <a:pt x="995" y="1284"/>
                    <a:pt x="929" y="1226"/>
                    <a:pt x="885" y="1148"/>
                  </a:cubicBezTo>
                  <a:cubicBezTo>
                    <a:pt x="864" y="897"/>
                    <a:pt x="913" y="728"/>
                    <a:pt x="1136" y="728"/>
                  </a:cubicBezTo>
                  <a:cubicBezTo>
                    <a:pt x="1184" y="728"/>
                    <a:pt x="1240" y="736"/>
                    <a:pt x="1304" y="752"/>
                  </a:cubicBezTo>
                  <a:cubicBezTo>
                    <a:pt x="1391" y="774"/>
                    <a:pt x="1490" y="828"/>
                    <a:pt x="1581" y="828"/>
                  </a:cubicBezTo>
                  <a:cubicBezTo>
                    <a:pt x="1653" y="828"/>
                    <a:pt x="1720" y="795"/>
                    <a:pt x="1775" y="686"/>
                  </a:cubicBezTo>
                  <a:cubicBezTo>
                    <a:pt x="1778" y="653"/>
                    <a:pt x="1757" y="622"/>
                    <a:pt x="1723" y="613"/>
                  </a:cubicBezTo>
                  <a:cubicBezTo>
                    <a:pt x="1566" y="443"/>
                    <a:pt x="1524" y="160"/>
                    <a:pt x="1242" y="107"/>
                  </a:cubicBezTo>
                  <a:cubicBezTo>
                    <a:pt x="1102" y="36"/>
                    <a:pt x="972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66"/>
            <p:cNvSpPr/>
            <p:nvPr/>
          </p:nvSpPr>
          <p:spPr>
            <a:xfrm rot="-5967049">
              <a:off x="8030431" y="808199"/>
              <a:ext cx="47939" cy="2998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66"/>
            <p:cNvSpPr/>
            <p:nvPr/>
          </p:nvSpPr>
          <p:spPr>
            <a:xfrm rot="-5967049">
              <a:off x="8180629" y="479957"/>
              <a:ext cx="30451" cy="45768"/>
            </a:xfrm>
            <a:custGeom>
              <a:avLst/>
              <a:gdLst/>
              <a:ahLst/>
              <a:cxnLst/>
              <a:rect l="l" t="t" r="r" b="b"/>
              <a:pathLst>
                <a:path w="1487" h="2235" extrusionOk="0">
                  <a:moveTo>
                    <a:pt x="431" y="0"/>
                  </a:moveTo>
                  <a:cubicBezTo>
                    <a:pt x="383" y="0"/>
                    <a:pt x="332" y="10"/>
                    <a:pt x="279" y="34"/>
                  </a:cubicBezTo>
                  <a:cubicBezTo>
                    <a:pt x="117" y="221"/>
                    <a:pt x="98" y="475"/>
                    <a:pt x="235" y="622"/>
                  </a:cubicBezTo>
                  <a:cubicBezTo>
                    <a:pt x="655" y="1072"/>
                    <a:pt x="516" y="1397"/>
                    <a:pt x="92" y="1721"/>
                  </a:cubicBezTo>
                  <a:cubicBezTo>
                    <a:pt x="3" y="1788"/>
                    <a:pt x="2" y="1933"/>
                    <a:pt x="0" y="2052"/>
                  </a:cubicBezTo>
                  <a:cubicBezTo>
                    <a:pt x="5" y="2119"/>
                    <a:pt x="29" y="2184"/>
                    <a:pt x="72" y="2235"/>
                  </a:cubicBezTo>
                  <a:cubicBezTo>
                    <a:pt x="522" y="2079"/>
                    <a:pt x="1036" y="2001"/>
                    <a:pt x="996" y="1327"/>
                  </a:cubicBezTo>
                  <a:cubicBezTo>
                    <a:pt x="984" y="1148"/>
                    <a:pt x="1073" y="1067"/>
                    <a:pt x="1206" y="1067"/>
                  </a:cubicBezTo>
                  <a:cubicBezTo>
                    <a:pt x="1259" y="1067"/>
                    <a:pt x="1319" y="1080"/>
                    <a:pt x="1382" y="1104"/>
                  </a:cubicBezTo>
                  <a:cubicBezTo>
                    <a:pt x="1486" y="645"/>
                    <a:pt x="1312" y="330"/>
                    <a:pt x="886" y="145"/>
                  </a:cubicBezTo>
                  <a:cubicBezTo>
                    <a:pt x="733" y="106"/>
                    <a:pt x="592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66"/>
            <p:cNvSpPr/>
            <p:nvPr/>
          </p:nvSpPr>
          <p:spPr>
            <a:xfrm rot="-5967049">
              <a:off x="8545975" y="1299814"/>
              <a:ext cx="28362" cy="28485"/>
            </a:xfrm>
            <a:custGeom>
              <a:avLst/>
              <a:gdLst/>
              <a:ahLst/>
              <a:cxnLst/>
              <a:rect l="l" t="t" r="r" b="b"/>
              <a:pathLst>
                <a:path w="1385" h="1391" extrusionOk="0">
                  <a:moveTo>
                    <a:pt x="479" y="0"/>
                  </a:moveTo>
                  <a:cubicBezTo>
                    <a:pt x="223" y="0"/>
                    <a:pt x="12" y="68"/>
                    <a:pt x="1" y="434"/>
                  </a:cubicBezTo>
                  <a:cubicBezTo>
                    <a:pt x="6" y="737"/>
                    <a:pt x="29" y="1029"/>
                    <a:pt x="428" y="1067"/>
                  </a:cubicBezTo>
                  <a:cubicBezTo>
                    <a:pt x="469" y="1060"/>
                    <a:pt x="503" y="1056"/>
                    <a:pt x="531" y="1056"/>
                  </a:cubicBezTo>
                  <a:cubicBezTo>
                    <a:pt x="715" y="1056"/>
                    <a:pt x="643" y="1201"/>
                    <a:pt x="584" y="1340"/>
                  </a:cubicBezTo>
                  <a:cubicBezTo>
                    <a:pt x="668" y="1375"/>
                    <a:pt x="743" y="1391"/>
                    <a:pt x="811" y="1391"/>
                  </a:cubicBezTo>
                  <a:cubicBezTo>
                    <a:pt x="1044" y="1391"/>
                    <a:pt x="1196" y="1209"/>
                    <a:pt x="1339" y="1008"/>
                  </a:cubicBezTo>
                  <a:cubicBezTo>
                    <a:pt x="1385" y="478"/>
                    <a:pt x="1343" y="9"/>
                    <a:pt x="636" y="7"/>
                  </a:cubicBezTo>
                  <a:cubicBezTo>
                    <a:pt x="583" y="3"/>
                    <a:pt x="530" y="0"/>
                    <a:pt x="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66"/>
            <p:cNvSpPr/>
            <p:nvPr/>
          </p:nvSpPr>
          <p:spPr>
            <a:xfrm rot="-5967049">
              <a:off x="8409096" y="606710"/>
              <a:ext cx="37577" cy="50990"/>
            </a:xfrm>
            <a:custGeom>
              <a:avLst/>
              <a:gdLst/>
              <a:ahLst/>
              <a:cxnLst/>
              <a:rect l="l" t="t" r="r" b="b"/>
              <a:pathLst>
                <a:path w="1835" h="2490" extrusionOk="0">
                  <a:moveTo>
                    <a:pt x="251" y="0"/>
                  </a:moveTo>
                  <a:cubicBezTo>
                    <a:pt x="147" y="161"/>
                    <a:pt x="1" y="405"/>
                    <a:pt x="244" y="473"/>
                  </a:cubicBezTo>
                  <a:cubicBezTo>
                    <a:pt x="887" y="651"/>
                    <a:pt x="973" y="1309"/>
                    <a:pt x="1437" y="1649"/>
                  </a:cubicBezTo>
                  <a:cubicBezTo>
                    <a:pt x="1371" y="1703"/>
                    <a:pt x="1306" y="1720"/>
                    <a:pt x="1242" y="1720"/>
                  </a:cubicBezTo>
                  <a:cubicBezTo>
                    <a:pt x="1122" y="1720"/>
                    <a:pt x="1007" y="1659"/>
                    <a:pt x="897" y="1659"/>
                  </a:cubicBezTo>
                  <a:cubicBezTo>
                    <a:pt x="849" y="1659"/>
                    <a:pt x="803" y="1671"/>
                    <a:pt x="757" y="1704"/>
                  </a:cubicBezTo>
                  <a:cubicBezTo>
                    <a:pt x="773" y="1942"/>
                    <a:pt x="992" y="2082"/>
                    <a:pt x="948" y="2366"/>
                  </a:cubicBezTo>
                  <a:cubicBezTo>
                    <a:pt x="934" y="2458"/>
                    <a:pt x="955" y="2489"/>
                    <a:pt x="992" y="2489"/>
                  </a:cubicBezTo>
                  <a:cubicBezTo>
                    <a:pt x="1053" y="2489"/>
                    <a:pt x="1157" y="2404"/>
                    <a:pt x="1220" y="2366"/>
                  </a:cubicBezTo>
                  <a:cubicBezTo>
                    <a:pt x="1286" y="2273"/>
                    <a:pt x="1363" y="2239"/>
                    <a:pt x="1444" y="2239"/>
                  </a:cubicBezTo>
                  <a:cubicBezTo>
                    <a:pt x="1512" y="2239"/>
                    <a:pt x="1584" y="2263"/>
                    <a:pt x="1658" y="2296"/>
                  </a:cubicBezTo>
                  <a:cubicBezTo>
                    <a:pt x="1772" y="2046"/>
                    <a:pt x="1834" y="1752"/>
                    <a:pt x="1658" y="1551"/>
                  </a:cubicBezTo>
                  <a:cubicBezTo>
                    <a:pt x="1199" y="1025"/>
                    <a:pt x="930" y="324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66"/>
            <p:cNvSpPr/>
            <p:nvPr/>
          </p:nvSpPr>
          <p:spPr>
            <a:xfrm rot="-5967049">
              <a:off x="8189041" y="525428"/>
              <a:ext cx="33277" cy="54062"/>
            </a:xfrm>
            <a:custGeom>
              <a:avLst/>
              <a:gdLst/>
              <a:ahLst/>
              <a:cxnLst/>
              <a:rect l="l" t="t" r="r" b="b"/>
              <a:pathLst>
                <a:path w="1625" h="2640" extrusionOk="0">
                  <a:moveTo>
                    <a:pt x="1414" y="1"/>
                  </a:moveTo>
                  <a:cubicBezTo>
                    <a:pt x="1337" y="1"/>
                    <a:pt x="1262" y="22"/>
                    <a:pt x="1196" y="64"/>
                  </a:cubicBezTo>
                  <a:cubicBezTo>
                    <a:pt x="1183" y="59"/>
                    <a:pt x="1172" y="56"/>
                    <a:pt x="1160" y="56"/>
                  </a:cubicBezTo>
                  <a:cubicBezTo>
                    <a:pt x="1136" y="56"/>
                    <a:pt x="1115" y="69"/>
                    <a:pt x="1098" y="95"/>
                  </a:cubicBezTo>
                  <a:cubicBezTo>
                    <a:pt x="728" y="400"/>
                    <a:pt x="470" y="801"/>
                    <a:pt x="178" y="1174"/>
                  </a:cubicBezTo>
                  <a:cubicBezTo>
                    <a:pt x="1" y="1507"/>
                    <a:pt x="8" y="1842"/>
                    <a:pt x="163" y="2181"/>
                  </a:cubicBezTo>
                  <a:cubicBezTo>
                    <a:pt x="335" y="2287"/>
                    <a:pt x="184" y="2639"/>
                    <a:pt x="494" y="2639"/>
                  </a:cubicBezTo>
                  <a:cubicBezTo>
                    <a:pt x="500" y="2639"/>
                    <a:pt x="506" y="2639"/>
                    <a:pt x="513" y="2639"/>
                  </a:cubicBezTo>
                  <a:cubicBezTo>
                    <a:pt x="804" y="2530"/>
                    <a:pt x="755" y="2237"/>
                    <a:pt x="845" y="2019"/>
                  </a:cubicBezTo>
                  <a:cubicBezTo>
                    <a:pt x="987" y="1450"/>
                    <a:pt x="917" y="796"/>
                    <a:pt x="1496" y="403"/>
                  </a:cubicBezTo>
                  <a:cubicBezTo>
                    <a:pt x="1558" y="274"/>
                    <a:pt x="1624" y="145"/>
                    <a:pt x="1506" y="11"/>
                  </a:cubicBezTo>
                  <a:cubicBezTo>
                    <a:pt x="1475" y="4"/>
                    <a:pt x="1445" y="1"/>
                    <a:pt x="1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66"/>
            <p:cNvSpPr/>
            <p:nvPr/>
          </p:nvSpPr>
          <p:spPr>
            <a:xfrm rot="-5967049">
              <a:off x="7755673" y="630587"/>
              <a:ext cx="52669" cy="21359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66"/>
            <p:cNvSpPr/>
            <p:nvPr/>
          </p:nvSpPr>
          <p:spPr>
            <a:xfrm rot="-5967049">
              <a:off x="8121267" y="421264"/>
              <a:ext cx="25065" cy="24737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415" y="1"/>
                  </a:moveTo>
                  <a:cubicBezTo>
                    <a:pt x="133" y="1"/>
                    <a:pt x="0" y="257"/>
                    <a:pt x="67" y="503"/>
                  </a:cubicBezTo>
                  <a:cubicBezTo>
                    <a:pt x="148" y="801"/>
                    <a:pt x="163" y="1208"/>
                    <a:pt x="644" y="1208"/>
                  </a:cubicBezTo>
                  <a:cubicBezTo>
                    <a:pt x="669" y="1208"/>
                    <a:pt x="695" y="1206"/>
                    <a:pt x="723" y="1204"/>
                  </a:cubicBezTo>
                  <a:cubicBezTo>
                    <a:pt x="985" y="1130"/>
                    <a:pt x="1223" y="974"/>
                    <a:pt x="1161" y="627"/>
                  </a:cubicBezTo>
                  <a:cubicBezTo>
                    <a:pt x="1090" y="233"/>
                    <a:pt x="806" y="4"/>
                    <a:pt x="419" y="1"/>
                  </a:cubicBezTo>
                  <a:cubicBezTo>
                    <a:pt x="418" y="1"/>
                    <a:pt x="41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66"/>
            <p:cNvSpPr/>
            <p:nvPr/>
          </p:nvSpPr>
          <p:spPr>
            <a:xfrm rot="-5967049">
              <a:off x="8692522" y="1075739"/>
              <a:ext cx="32294" cy="31045"/>
            </a:xfrm>
            <a:custGeom>
              <a:avLst/>
              <a:gdLst/>
              <a:ahLst/>
              <a:cxnLst/>
              <a:rect l="l" t="t" r="r" b="b"/>
              <a:pathLst>
                <a:path w="1577" h="1516" extrusionOk="0">
                  <a:moveTo>
                    <a:pt x="995" y="1"/>
                  </a:moveTo>
                  <a:cubicBezTo>
                    <a:pt x="687" y="1"/>
                    <a:pt x="474" y="255"/>
                    <a:pt x="259" y="495"/>
                  </a:cubicBezTo>
                  <a:cubicBezTo>
                    <a:pt x="57" y="718"/>
                    <a:pt x="0" y="947"/>
                    <a:pt x="301" y="1145"/>
                  </a:cubicBezTo>
                  <a:lnTo>
                    <a:pt x="685" y="1516"/>
                  </a:lnTo>
                  <a:cubicBezTo>
                    <a:pt x="761" y="1272"/>
                    <a:pt x="823" y="1076"/>
                    <a:pt x="883" y="878"/>
                  </a:cubicBezTo>
                  <a:cubicBezTo>
                    <a:pt x="961" y="615"/>
                    <a:pt x="1209" y="567"/>
                    <a:pt x="1402" y="440"/>
                  </a:cubicBezTo>
                  <a:cubicBezTo>
                    <a:pt x="1576" y="323"/>
                    <a:pt x="1411" y="200"/>
                    <a:pt x="1333" y="93"/>
                  </a:cubicBezTo>
                  <a:cubicBezTo>
                    <a:pt x="1208" y="28"/>
                    <a:pt x="1096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66"/>
            <p:cNvSpPr/>
            <p:nvPr/>
          </p:nvSpPr>
          <p:spPr>
            <a:xfrm rot="-5967049">
              <a:off x="7715017" y="669197"/>
              <a:ext cx="29488" cy="45932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66"/>
            <p:cNvSpPr/>
            <p:nvPr/>
          </p:nvSpPr>
          <p:spPr>
            <a:xfrm rot="-5967049">
              <a:off x="8270451" y="407089"/>
              <a:ext cx="32703" cy="27174"/>
            </a:xfrm>
            <a:custGeom>
              <a:avLst/>
              <a:gdLst/>
              <a:ahLst/>
              <a:cxnLst/>
              <a:rect l="l" t="t" r="r" b="b"/>
              <a:pathLst>
                <a:path w="1597" h="1327" extrusionOk="0">
                  <a:moveTo>
                    <a:pt x="805" y="0"/>
                  </a:moveTo>
                  <a:cubicBezTo>
                    <a:pt x="641" y="0"/>
                    <a:pt x="478" y="49"/>
                    <a:pt x="318" y="152"/>
                  </a:cubicBezTo>
                  <a:cubicBezTo>
                    <a:pt x="315" y="415"/>
                    <a:pt x="58" y="587"/>
                    <a:pt x="58" y="841"/>
                  </a:cubicBezTo>
                  <a:cubicBezTo>
                    <a:pt x="58" y="1048"/>
                    <a:pt x="0" y="1327"/>
                    <a:pt x="240" y="1327"/>
                  </a:cubicBezTo>
                  <a:cubicBezTo>
                    <a:pt x="295" y="1327"/>
                    <a:pt x="367" y="1312"/>
                    <a:pt x="459" y="1277"/>
                  </a:cubicBezTo>
                  <a:cubicBezTo>
                    <a:pt x="628" y="1154"/>
                    <a:pt x="809" y="1056"/>
                    <a:pt x="1010" y="999"/>
                  </a:cubicBezTo>
                  <a:cubicBezTo>
                    <a:pt x="1104" y="1046"/>
                    <a:pt x="1199" y="1138"/>
                    <a:pt x="1298" y="1138"/>
                  </a:cubicBezTo>
                  <a:cubicBezTo>
                    <a:pt x="1345" y="1138"/>
                    <a:pt x="1394" y="1117"/>
                    <a:pt x="1444" y="1060"/>
                  </a:cubicBezTo>
                  <a:cubicBezTo>
                    <a:pt x="1597" y="885"/>
                    <a:pt x="1523" y="712"/>
                    <a:pt x="1371" y="566"/>
                  </a:cubicBezTo>
                  <a:cubicBezTo>
                    <a:pt x="1238" y="440"/>
                    <a:pt x="929" y="359"/>
                    <a:pt x="1261" y="118"/>
                  </a:cubicBezTo>
                  <a:cubicBezTo>
                    <a:pt x="1108" y="41"/>
                    <a:pt x="956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66"/>
            <p:cNvSpPr/>
            <p:nvPr/>
          </p:nvSpPr>
          <p:spPr>
            <a:xfrm rot="-5967049">
              <a:off x="8326267" y="747718"/>
              <a:ext cx="31659" cy="26642"/>
            </a:xfrm>
            <a:custGeom>
              <a:avLst/>
              <a:gdLst/>
              <a:ahLst/>
              <a:cxnLst/>
              <a:rect l="l" t="t" r="r" b="b"/>
              <a:pathLst>
                <a:path w="1546" h="1301" extrusionOk="0">
                  <a:moveTo>
                    <a:pt x="887" y="1"/>
                  </a:moveTo>
                  <a:cubicBezTo>
                    <a:pt x="477" y="1"/>
                    <a:pt x="152" y="368"/>
                    <a:pt x="1" y="1055"/>
                  </a:cubicBezTo>
                  <a:cubicBezTo>
                    <a:pt x="52" y="1195"/>
                    <a:pt x="168" y="1301"/>
                    <a:pt x="270" y="1301"/>
                  </a:cubicBezTo>
                  <a:cubicBezTo>
                    <a:pt x="318" y="1301"/>
                    <a:pt x="363" y="1278"/>
                    <a:pt x="397" y="1224"/>
                  </a:cubicBezTo>
                  <a:cubicBezTo>
                    <a:pt x="625" y="869"/>
                    <a:pt x="1024" y="1022"/>
                    <a:pt x="1284" y="823"/>
                  </a:cubicBezTo>
                  <a:cubicBezTo>
                    <a:pt x="1452" y="671"/>
                    <a:pt x="1546" y="489"/>
                    <a:pt x="1523" y="256"/>
                  </a:cubicBezTo>
                  <a:cubicBezTo>
                    <a:pt x="1298" y="84"/>
                    <a:pt x="1083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66"/>
            <p:cNvSpPr/>
            <p:nvPr/>
          </p:nvSpPr>
          <p:spPr>
            <a:xfrm rot="-5967049">
              <a:off x="8439040" y="654343"/>
              <a:ext cx="25249" cy="41058"/>
            </a:xfrm>
            <a:custGeom>
              <a:avLst/>
              <a:gdLst/>
              <a:ahLst/>
              <a:cxnLst/>
              <a:rect l="l" t="t" r="r" b="b"/>
              <a:pathLst>
                <a:path w="1233" h="2005" extrusionOk="0">
                  <a:moveTo>
                    <a:pt x="967" y="0"/>
                  </a:moveTo>
                  <a:cubicBezTo>
                    <a:pt x="772" y="62"/>
                    <a:pt x="590" y="186"/>
                    <a:pt x="383" y="186"/>
                  </a:cubicBezTo>
                  <a:cubicBezTo>
                    <a:pt x="322" y="186"/>
                    <a:pt x="260" y="175"/>
                    <a:pt x="195" y="150"/>
                  </a:cubicBezTo>
                  <a:cubicBezTo>
                    <a:pt x="194" y="150"/>
                    <a:pt x="193" y="150"/>
                    <a:pt x="192" y="150"/>
                  </a:cubicBezTo>
                  <a:cubicBezTo>
                    <a:pt x="116" y="150"/>
                    <a:pt x="85" y="188"/>
                    <a:pt x="100" y="264"/>
                  </a:cubicBezTo>
                  <a:lnTo>
                    <a:pt x="100" y="265"/>
                  </a:lnTo>
                  <a:cubicBezTo>
                    <a:pt x="218" y="510"/>
                    <a:pt x="194" y="755"/>
                    <a:pt x="92" y="999"/>
                  </a:cubicBezTo>
                  <a:cubicBezTo>
                    <a:pt x="1" y="1332"/>
                    <a:pt x="15" y="1664"/>
                    <a:pt x="109" y="1993"/>
                  </a:cubicBezTo>
                  <a:lnTo>
                    <a:pt x="164" y="2004"/>
                  </a:lnTo>
                  <a:cubicBezTo>
                    <a:pt x="261" y="1950"/>
                    <a:pt x="297" y="1868"/>
                    <a:pt x="271" y="1761"/>
                  </a:cubicBezTo>
                  <a:lnTo>
                    <a:pt x="1152" y="984"/>
                  </a:lnTo>
                  <a:lnTo>
                    <a:pt x="1233" y="867"/>
                  </a:lnTo>
                  <a:cubicBezTo>
                    <a:pt x="1104" y="590"/>
                    <a:pt x="1027" y="297"/>
                    <a:pt x="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66"/>
            <p:cNvSpPr/>
            <p:nvPr/>
          </p:nvSpPr>
          <p:spPr>
            <a:xfrm rot="-5967049">
              <a:off x="8505263" y="855375"/>
              <a:ext cx="30963" cy="27625"/>
            </a:xfrm>
            <a:custGeom>
              <a:avLst/>
              <a:gdLst/>
              <a:ahLst/>
              <a:cxnLst/>
              <a:rect l="l" t="t" r="r" b="b"/>
              <a:pathLst>
                <a:path w="1512" h="1349" extrusionOk="0">
                  <a:moveTo>
                    <a:pt x="662" y="28"/>
                  </a:moveTo>
                  <a:cubicBezTo>
                    <a:pt x="491" y="28"/>
                    <a:pt x="566" y="165"/>
                    <a:pt x="573" y="279"/>
                  </a:cubicBezTo>
                  <a:cubicBezTo>
                    <a:pt x="596" y="606"/>
                    <a:pt x="528" y="714"/>
                    <a:pt x="418" y="714"/>
                  </a:cubicBezTo>
                  <a:cubicBezTo>
                    <a:pt x="307" y="714"/>
                    <a:pt x="152" y="605"/>
                    <a:pt x="0" y="503"/>
                  </a:cubicBezTo>
                  <a:lnTo>
                    <a:pt x="0" y="503"/>
                  </a:lnTo>
                  <a:cubicBezTo>
                    <a:pt x="57" y="917"/>
                    <a:pt x="95" y="1349"/>
                    <a:pt x="631" y="1349"/>
                  </a:cubicBezTo>
                  <a:cubicBezTo>
                    <a:pt x="662" y="1349"/>
                    <a:pt x="694" y="1347"/>
                    <a:pt x="728" y="1344"/>
                  </a:cubicBezTo>
                  <a:cubicBezTo>
                    <a:pt x="681" y="1262"/>
                    <a:pt x="401" y="1221"/>
                    <a:pt x="652" y="1084"/>
                  </a:cubicBezTo>
                  <a:cubicBezTo>
                    <a:pt x="923" y="933"/>
                    <a:pt x="1172" y="769"/>
                    <a:pt x="1338" y="502"/>
                  </a:cubicBezTo>
                  <a:cubicBezTo>
                    <a:pt x="1397" y="407"/>
                    <a:pt x="1512" y="286"/>
                    <a:pt x="1409" y="189"/>
                  </a:cubicBezTo>
                  <a:cubicBezTo>
                    <a:pt x="1206" y="0"/>
                    <a:pt x="925" y="38"/>
                    <a:pt x="674" y="28"/>
                  </a:cubicBezTo>
                  <a:cubicBezTo>
                    <a:pt x="670" y="28"/>
                    <a:pt x="666" y="28"/>
                    <a:pt x="662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66"/>
            <p:cNvSpPr/>
            <p:nvPr/>
          </p:nvSpPr>
          <p:spPr>
            <a:xfrm rot="-5967049">
              <a:off x="8125687" y="812977"/>
              <a:ext cx="26335" cy="23017"/>
            </a:xfrm>
            <a:custGeom>
              <a:avLst/>
              <a:gdLst/>
              <a:ahLst/>
              <a:cxnLst/>
              <a:rect l="l" t="t" r="r" b="b"/>
              <a:pathLst>
                <a:path w="1286" h="1124" extrusionOk="0">
                  <a:moveTo>
                    <a:pt x="596" y="1"/>
                  </a:moveTo>
                  <a:cubicBezTo>
                    <a:pt x="289" y="7"/>
                    <a:pt x="131" y="185"/>
                    <a:pt x="60" y="465"/>
                  </a:cubicBezTo>
                  <a:cubicBezTo>
                    <a:pt x="73" y="737"/>
                    <a:pt x="1" y="1057"/>
                    <a:pt x="418" y="1107"/>
                  </a:cubicBezTo>
                  <a:cubicBezTo>
                    <a:pt x="495" y="1116"/>
                    <a:pt x="572" y="1123"/>
                    <a:pt x="645" y="1123"/>
                  </a:cubicBezTo>
                  <a:cubicBezTo>
                    <a:pt x="851" y="1123"/>
                    <a:pt x="1031" y="1064"/>
                    <a:pt x="1119" y="808"/>
                  </a:cubicBezTo>
                  <a:cubicBezTo>
                    <a:pt x="1285" y="325"/>
                    <a:pt x="999" y="122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66"/>
            <p:cNvSpPr/>
            <p:nvPr/>
          </p:nvSpPr>
          <p:spPr>
            <a:xfrm rot="-5967049">
              <a:off x="8140188" y="1058680"/>
              <a:ext cx="26417" cy="23816"/>
            </a:xfrm>
            <a:custGeom>
              <a:avLst/>
              <a:gdLst/>
              <a:ahLst/>
              <a:cxnLst/>
              <a:rect l="l" t="t" r="r" b="b"/>
              <a:pathLst>
                <a:path w="1290" h="1163" extrusionOk="0">
                  <a:moveTo>
                    <a:pt x="357" y="0"/>
                  </a:moveTo>
                  <a:cubicBezTo>
                    <a:pt x="64" y="0"/>
                    <a:pt x="48" y="191"/>
                    <a:pt x="1" y="744"/>
                  </a:cubicBezTo>
                  <a:cubicBezTo>
                    <a:pt x="48" y="730"/>
                    <a:pt x="92" y="720"/>
                    <a:pt x="129" y="720"/>
                  </a:cubicBezTo>
                  <a:cubicBezTo>
                    <a:pt x="206" y="720"/>
                    <a:pt x="251" y="764"/>
                    <a:pt x="229" y="904"/>
                  </a:cubicBezTo>
                  <a:cubicBezTo>
                    <a:pt x="322" y="1024"/>
                    <a:pt x="567" y="934"/>
                    <a:pt x="580" y="1162"/>
                  </a:cubicBezTo>
                  <a:cubicBezTo>
                    <a:pt x="1063" y="976"/>
                    <a:pt x="1289" y="661"/>
                    <a:pt x="1095" y="134"/>
                  </a:cubicBezTo>
                  <a:cubicBezTo>
                    <a:pt x="742" y="53"/>
                    <a:pt x="511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66"/>
            <p:cNvSpPr/>
            <p:nvPr/>
          </p:nvSpPr>
          <p:spPr>
            <a:xfrm rot="-5967049">
              <a:off x="8030469" y="828564"/>
              <a:ext cx="35181" cy="21440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66"/>
            <p:cNvSpPr/>
            <p:nvPr/>
          </p:nvSpPr>
          <p:spPr>
            <a:xfrm rot="-5967049">
              <a:off x="8282341" y="415265"/>
              <a:ext cx="25454" cy="33563"/>
            </a:xfrm>
            <a:custGeom>
              <a:avLst/>
              <a:gdLst/>
              <a:ahLst/>
              <a:cxnLst/>
              <a:rect l="l" t="t" r="r" b="b"/>
              <a:pathLst>
                <a:path w="1243" h="1639" extrusionOk="0">
                  <a:moveTo>
                    <a:pt x="755" y="1"/>
                  </a:moveTo>
                  <a:lnTo>
                    <a:pt x="755" y="1"/>
                  </a:lnTo>
                  <a:cubicBezTo>
                    <a:pt x="111" y="515"/>
                    <a:pt x="0" y="1007"/>
                    <a:pt x="387" y="1639"/>
                  </a:cubicBezTo>
                  <a:cubicBezTo>
                    <a:pt x="438" y="1544"/>
                    <a:pt x="321" y="1243"/>
                    <a:pt x="449" y="1243"/>
                  </a:cubicBezTo>
                  <a:cubicBezTo>
                    <a:pt x="495" y="1243"/>
                    <a:pt x="571" y="1281"/>
                    <a:pt x="698" y="1380"/>
                  </a:cubicBezTo>
                  <a:cubicBezTo>
                    <a:pt x="813" y="1471"/>
                    <a:pt x="921" y="1637"/>
                    <a:pt x="1032" y="1637"/>
                  </a:cubicBezTo>
                  <a:cubicBezTo>
                    <a:pt x="1100" y="1637"/>
                    <a:pt x="1170" y="1573"/>
                    <a:pt x="1243" y="1387"/>
                  </a:cubicBezTo>
                  <a:cubicBezTo>
                    <a:pt x="1204" y="1171"/>
                    <a:pt x="1102" y="1008"/>
                    <a:pt x="873" y="952"/>
                  </a:cubicBezTo>
                  <a:cubicBezTo>
                    <a:pt x="799" y="968"/>
                    <a:pt x="740" y="976"/>
                    <a:pt x="694" y="976"/>
                  </a:cubicBezTo>
                  <a:cubicBezTo>
                    <a:pt x="370" y="976"/>
                    <a:pt x="672" y="613"/>
                    <a:pt x="691" y="561"/>
                  </a:cubicBezTo>
                  <a:cubicBezTo>
                    <a:pt x="762" y="371"/>
                    <a:pt x="1074" y="239"/>
                    <a:pt x="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66"/>
            <p:cNvSpPr/>
            <p:nvPr/>
          </p:nvSpPr>
          <p:spPr>
            <a:xfrm rot="-5967049">
              <a:off x="8339324" y="751657"/>
              <a:ext cx="28608" cy="18021"/>
            </a:xfrm>
            <a:custGeom>
              <a:avLst/>
              <a:gdLst/>
              <a:ahLst/>
              <a:cxnLst/>
              <a:rect l="l" t="t" r="r" b="b"/>
              <a:pathLst>
                <a:path w="1397" h="880" extrusionOk="0">
                  <a:moveTo>
                    <a:pt x="674" y="0"/>
                  </a:moveTo>
                  <a:cubicBezTo>
                    <a:pt x="529" y="0"/>
                    <a:pt x="405" y="67"/>
                    <a:pt x="348" y="348"/>
                  </a:cubicBezTo>
                  <a:cubicBezTo>
                    <a:pt x="338" y="399"/>
                    <a:pt x="311" y="418"/>
                    <a:pt x="275" y="418"/>
                  </a:cubicBezTo>
                  <a:cubicBezTo>
                    <a:pt x="198" y="418"/>
                    <a:pt x="80" y="328"/>
                    <a:pt x="1" y="286"/>
                  </a:cubicBezTo>
                  <a:lnTo>
                    <a:pt x="1" y="286"/>
                  </a:lnTo>
                  <a:cubicBezTo>
                    <a:pt x="72" y="609"/>
                    <a:pt x="271" y="879"/>
                    <a:pt x="570" y="879"/>
                  </a:cubicBezTo>
                  <a:cubicBezTo>
                    <a:pt x="591" y="879"/>
                    <a:pt x="612" y="878"/>
                    <a:pt x="634" y="875"/>
                  </a:cubicBezTo>
                  <a:cubicBezTo>
                    <a:pt x="973" y="834"/>
                    <a:pt x="1396" y="730"/>
                    <a:pt x="1393" y="219"/>
                  </a:cubicBezTo>
                  <a:cubicBezTo>
                    <a:pt x="1364" y="101"/>
                    <a:pt x="1291" y="47"/>
                    <a:pt x="1180" y="47"/>
                  </a:cubicBezTo>
                  <a:cubicBezTo>
                    <a:pt x="1169" y="47"/>
                    <a:pt x="1158" y="47"/>
                    <a:pt x="1147" y="48"/>
                  </a:cubicBezTo>
                  <a:cubicBezTo>
                    <a:pt x="1125" y="52"/>
                    <a:pt x="1103" y="54"/>
                    <a:pt x="1080" y="54"/>
                  </a:cubicBezTo>
                  <a:cubicBezTo>
                    <a:pt x="950" y="54"/>
                    <a:pt x="804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66"/>
            <p:cNvSpPr/>
            <p:nvPr/>
          </p:nvSpPr>
          <p:spPr>
            <a:xfrm rot="-5967049">
              <a:off x="8317350" y="1302090"/>
              <a:ext cx="20969" cy="18287"/>
            </a:xfrm>
            <a:custGeom>
              <a:avLst/>
              <a:gdLst/>
              <a:ahLst/>
              <a:cxnLst/>
              <a:rect l="l" t="t" r="r" b="b"/>
              <a:pathLst>
                <a:path w="1024" h="893" extrusionOk="0">
                  <a:moveTo>
                    <a:pt x="453" y="0"/>
                  </a:moveTo>
                  <a:cubicBezTo>
                    <a:pt x="352" y="0"/>
                    <a:pt x="256" y="52"/>
                    <a:pt x="174" y="173"/>
                  </a:cubicBezTo>
                  <a:cubicBezTo>
                    <a:pt x="35" y="375"/>
                    <a:pt x="0" y="610"/>
                    <a:pt x="239" y="807"/>
                  </a:cubicBezTo>
                  <a:cubicBezTo>
                    <a:pt x="326" y="865"/>
                    <a:pt x="407" y="892"/>
                    <a:pt x="483" y="892"/>
                  </a:cubicBezTo>
                  <a:cubicBezTo>
                    <a:pt x="611" y="892"/>
                    <a:pt x="726" y="815"/>
                    <a:pt x="839" y="685"/>
                  </a:cubicBezTo>
                  <a:cubicBezTo>
                    <a:pt x="1024" y="470"/>
                    <a:pt x="963" y="306"/>
                    <a:pt x="777" y="147"/>
                  </a:cubicBezTo>
                  <a:cubicBezTo>
                    <a:pt x="670" y="56"/>
                    <a:pt x="559" y="0"/>
                    <a:pt x="4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66"/>
            <p:cNvSpPr/>
            <p:nvPr/>
          </p:nvSpPr>
          <p:spPr>
            <a:xfrm rot="-5967049">
              <a:off x="8214514" y="351715"/>
              <a:ext cx="27461" cy="27174"/>
            </a:xfrm>
            <a:custGeom>
              <a:avLst/>
              <a:gdLst/>
              <a:ahLst/>
              <a:cxnLst/>
              <a:rect l="l" t="t" r="r" b="b"/>
              <a:pathLst>
                <a:path w="1341" h="1327" extrusionOk="0">
                  <a:moveTo>
                    <a:pt x="571" y="0"/>
                  </a:moveTo>
                  <a:cubicBezTo>
                    <a:pt x="386" y="0"/>
                    <a:pt x="205" y="78"/>
                    <a:pt x="28" y="253"/>
                  </a:cubicBezTo>
                  <a:cubicBezTo>
                    <a:pt x="0" y="492"/>
                    <a:pt x="49" y="560"/>
                    <a:pt x="128" y="560"/>
                  </a:cubicBezTo>
                  <a:cubicBezTo>
                    <a:pt x="231" y="560"/>
                    <a:pt x="385" y="445"/>
                    <a:pt x="488" y="445"/>
                  </a:cubicBezTo>
                  <a:cubicBezTo>
                    <a:pt x="524" y="445"/>
                    <a:pt x="553" y="459"/>
                    <a:pt x="572" y="496"/>
                  </a:cubicBezTo>
                  <a:cubicBezTo>
                    <a:pt x="641" y="561"/>
                    <a:pt x="721" y="615"/>
                    <a:pt x="808" y="655"/>
                  </a:cubicBezTo>
                  <a:cubicBezTo>
                    <a:pt x="1086" y="811"/>
                    <a:pt x="952" y="1106"/>
                    <a:pt x="1036" y="1327"/>
                  </a:cubicBezTo>
                  <a:cubicBezTo>
                    <a:pt x="1261" y="1066"/>
                    <a:pt x="1341" y="792"/>
                    <a:pt x="1070" y="520"/>
                  </a:cubicBezTo>
                  <a:cubicBezTo>
                    <a:pt x="928" y="376"/>
                    <a:pt x="961" y="289"/>
                    <a:pt x="1115" y="202"/>
                  </a:cubicBezTo>
                  <a:cubicBezTo>
                    <a:pt x="931" y="73"/>
                    <a:pt x="749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66"/>
            <p:cNvSpPr/>
            <p:nvPr/>
          </p:nvSpPr>
          <p:spPr>
            <a:xfrm rot="-5967049">
              <a:off x="8011498" y="560451"/>
              <a:ext cx="22116" cy="17672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66"/>
            <p:cNvSpPr/>
            <p:nvPr/>
          </p:nvSpPr>
          <p:spPr>
            <a:xfrm rot="-5967049">
              <a:off x="7864387" y="388728"/>
              <a:ext cx="17509" cy="17038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66"/>
            <p:cNvSpPr/>
            <p:nvPr/>
          </p:nvSpPr>
          <p:spPr>
            <a:xfrm rot="-5967049">
              <a:off x="8538837" y="1290574"/>
              <a:ext cx="23365" cy="28833"/>
            </a:xfrm>
            <a:custGeom>
              <a:avLst/>
              <a:gdLst/>
              <a:ahLst/>
              <a:cxnLst/>
              <a:rect l="l" t="t" r="r" b="b"/>
              <a:pathLst>
                <a:path w="1141" h="1408" extrusionOk="0">
                  <a:moveTo>
                    <a:pt x="625" y="0"/>
                  </a:moveTo>
                  <a:lnTo>
                    <a:pt x="625" y="0"/>
                  </a:lnTo>
                  <a:cubicBezTo>
                    <a:pt x="686" y="301"/>
                    <a:pt x="592" y="363"/>
                    <a:pt x="457" y="363"/>
                  </a:cubicBezTo>
                  <a:cubicBezTo>
                    <a:pt x="365" y="363"/>
                    <a:pt x="254" y="334"/>
                    <a:pt x="161" y="334"/>
                  </a:cubicBezTo>
                  <a:cubicBezTo>
                    <a:pt x="92" y="334"/>
                    <a:pt x="33" y="350"/>
                    <a:pt x="0" y="407"/>
                  </a:cubicBezTo>
                  <a:cubicBezTo>
                    <a:pt x="560" y="512"/>
                    <a:pt x="552" y="1016"/>
                    <a:pt x="703" y="1408"/>
                  </a:cubicBezTo>
                  <a:cubicBezTo>
                    <a:pt x="974" y="922"/>
                    <a:pt x="1140" y="442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66"/>
            <p:cNvSpPr/>
            <p:nvPr/>
          </p:nvSpPr>
          <p:spPr>
            <a:xfrm rot="-5967049">
              <a:off x="8218457" y="516926"/>
              <a:ext cx="52280" cy="12901"/>
            </a:xfrm>
            <a:custGeom>
              <a:avLst/>
              <a:gdLst/>
              <a:ahLst/>
              <a:cxnLst/>
              <a:rect l="l" t="t" r="r" b="b"/>
              <a:pathLst>
                <a:path w="2553" h="630" extrusionOk="0">
                  <a:moveTo>
                    <a:pt x="79" y="1"/>
                  </a:moveTo>
                  <a:cubicBezTo>
                    <a:pt x="2" y="57"/>
                    <a:pt x="0" y="115"/>
                    <a:pt x="75" y="173"/>
                  </a:cubicBezTo>
                  <a:cubicBezTo>
                    <a:pt x="524" y="477"/>
                    <a:pt x="995" y="629"/>
                    <a:pt x="1433" y="629"/>
                  </a:cubicBezTo>
                  <a:cubicBezTo>
                    <a:pt x="1854" y="629"/>
                    <a:pt x="2243" y="489"/>
                    <a:pt x="2552" y="208"/>
                  </a:cubicBezTo>
                  <a:lnTo>
                    <a:pt x="2552" y="208"/>
                  </a:lnTo>
                  <a:cubicBezTo>
                    <a:pt x="2178" y="357"/>
                    <a:pt x="1809" y="438"/>
                    <a:pt x="1447" y="438"/>
                  </a:cubicBezTo>
                  <a:cubicBezTo>
                    <a:pt x="979" y="438"/>
                    <a:pt x="522" y="302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66"/>
            <p:cNvSpPr/>
            <p:nvPr/>
          </p:nvSpPr>
          <p:spPr>
            <a:xfrm rot="-5967049">
              <a:off x="8153446" y="521353"/>
              <a:ext cx="45645" cy="9768"/>
            </a:xfrm>
            <a:custGeom>
              <a:avLst/>
              <a:gdLst/>
              <a:ahLst/>
              <a:cxnLst/>
              <a:rect l="l" t="t" r="r" b="b"/>
              <a:pathLst>
                <a:path w="2229" h="477" extrusionOk="0">
                  <a:moveTo>
                    <a:pt x="833" y="1"/>
                  </a:moveTo>
                  <a:cubicBezTo>
                    <a:pt x="561" y="1"/>
                    <a:pt x="284" y="56"/>
                    <a:pt x="0" y="188"/>
                  </a:cubicBezTo>
                  <a:lnTo>
                    <a:pt x="317" y="188"/>
                  </a:lnTo>
                  <a:cubicBezTo>
                    <a:pt x="532" y="411"/>
                    <a:pt x="829" y="398"/>
                    <a:pt x="1102" y="454"/>
                  </a:cubicBezTo>
                  <a:cubicBezTo>
                    <a:pt x="1163" y="466"/>
                    <a:pt x="1227" y="473"/>
                    <a:pt x="1290" y="476"/>
                  </a:cubicBezTo>
                  <a:cubicBezTo>
                    <a:pt x="1295" y="476"/>
                    <a:pt x="1300" y="476"/>
                    <a:pt x="1305" y="476"/>
                  </a:cubicBezTo>
                  <a:cubicBezTo>
                    <a:pt x="1433" y="476"/>
                    <a:pt x="1544" y="435"/>
                    <a:pt x="1632" y="338"/>
                  </a:cubicBezTo>
                  <a:lnTo>
                    <a:pt x="2228" y="395"/>
                  </a:lnTo>
                  <a:cubicBezTo>
                    <a:pt x="1772" y="171"/>
                    <a:pt x="1311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66"/>
            <p:cNvSpPr/>
            <p:nvPr/>
          </p:nvSpPr>
          <p:spPr>
            <a:xfrm rot="-5967049">
              <a:off x="7872369" y="497399"/>
              <a:ext cx="15788" cy="14253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66"/>
            <p:cNvSpPr/>
            <p:nvPr/>
          </p:nvSpPr>
          <p:spPr>
            <a:xfrm rot="-5967049">
              <a:off x="8043515" y="369855"/>
              <a:ext cx="14765" cy="13638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66"/>
            <p:cNvSpPr/>
            <p:nvPr/>
          </p:nvSpPr>
          <p:spPr>
            <a:xfrm rot="-5967049">
              <a:off x="8069483" y="327349"/>
              <a:ext cx="15563" cy="13003"/>
            </a:xfrm>
            <a:custGeom>
              <a:avLst/>
              <a:gdLst/>
              <a:ahLst/>
              <a:cxnLst/>
              <a:rect l="l" t="t" r="r" b="b"/>
              <a:pathLst>
                <a:path w="760" h="635" extrusionOk="0">
                  <a:moveTo>
                    <a:pt x="394" y="0"/>
                  </a:moveTo>
                  <a:cubicBezTo>
                    <a:pt x="311" y="0"/>
                    <a:pt x="228" y="39"/>
                    <a:pt x="156" y="118"/>
                  </a:cubicBezTo>
                  <a:cubicBezTo>
                    <a:pt x="32" y="255"/>
                    <a:pt x="0" y="394"/>
                    <a:pt x="151" y="535"/>
                  </a:cubicBezTo>
                  <a:cubicBezTo>
                    <a:pt x="225" y="600"/>
                    <a:pt x="302" y="634"/>
                    <a:pt x="378" y="634"/>
                  </a:cubicBezTo>
                  <a:cubicBezTo>
                    <a:pt x="447" y="634"/>
                    <a:pt x="516" y="606"/>
                    <a:pt x="584" y="549"/>
                  </a:cubicBezTo>
                  <a:cubicBezTo>
                    <a:pt x="759" y="398"/>
                    <a:pt x="739" y="212"/>
                    <a:pt x="584" y="76"/>
                  </a:cubicBezTo>
                  <a:cubicBezTo>
                    <a:pt x="526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66"/>
            <p:cNvSpPr/>
            <p:nvPr/>
          </p:nvSpPr>
          <p:spPr>
            <a:xfrm rot="-5967049">
              <a:off x="8016822" y="554532"/>
              <a:ext cx="19536" cy="18369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66"/>
            <p:cNvSpPr/>
            <p:nvPr/>
          </p:nvSpPr>
          <p:spPr>
            <a:xfrm rot="-5967049">
              <a:off x="8060681" y="511609"/>
              <a:ext cx="11550" cy="13393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6"/>
            <p:cNvSpPr/>
            <p:nvPr/>
          </p:nvSpPr>
          <p:spPr>
            <a:xfrm rot="-5967049">
              <a:off x="8059909" y="844968"/>
              <a:ext cx="13925" cy="15379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6"/>
            <p:cNvSpPr/>
            <p:nvPr/>
          </p:nvSpPr>
          <p:spPr>
            <a:xfrm rot="-5967049">
              <a:off x="8275926" y="484569"/>
              <a:ext cx="13331" cy="12328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241" y="0"/>
                  </a:moveTo>
                  <a:cubicBezTo>
                    <a:pt x="182" y="0"/>
                    <a:pt x="124" y="28"/>
                    <a:pt x="70" y="103"/>
                  </a:cubicBezTo>
                  <a:cubicBezTo>
                    <a:pt x="44" y="260"/>
                    <a:pt x="0" y="446"/>
                    <a:pt x="146" y="553"/>
                  </a:cubicBezTo>
                  <a:cubicBezTo>
                    <a:pt x="191" y="587"/>
                    <a:pt x="236" y="601"/>
                    <a:pt x="278" y="601"/>
                  </a:cubicBezTo>
                  <a:cubicBezTo>
                    <a:pt x="391" y="601"/>
                    <a:pt x="488" y="500"/>
                    <a:pt x="553" y="412"/>
                  </a:cubicBezTo>
                  <a:cubicBezTo>
                    <a:pt x="651" y="280"/>
                    <a:pt x="575" y="151"/>
                    <a:pt x="435" y="69"/>
                  </a:cubicBezTo>
                  <a:cubicBezTo>
                    <a:pt x="369" y="31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66"/>
            <p:cNvSpPr/>
            <p:nvPr/>
          </p:nvSpPr>
          <p:spPr>
            <a:xfrm rot="-5967049">
              <a:off x="8029923" y="808016"/>
              <a:ext cx="15481" cy="14683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66"/>
            <p:cNvSpPr/>
            <p:nvPr/>
          </p:nvSpPr>
          <p:spPr>
            <a:xfrm rot="-5967049">
              <a:off x="7908742" y="247249"/>
              <a:ext cx="11734" cy="11017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66"/>
            <p:cNvSpPr/>
            <p:nvPr/>
          </p:nvSpPr>
          <p:spPr>
            <a:xfrm rot="-5967049">
              <a:off x="8089162" y="830638"/>
              <a:ext cx="15133" cy="26150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66"/>
            <p:cNvSpPr/>
            <p:nvPr/>
          </p:nvSpPr>
          <p:spPr>
            <a:xfrm rot="-5967049">
              <a:off x="8183009" y="547230"/>
              <a:ext cx="18840" cy="22116"/>
            </a:xfrm>
            <a:custGeom>
              <a:avLst/>
              <a:gdLst/>
              <a:ahLst/>
              <a:cxnLst/>
              <a:rect l="l" t="t" r="r" b="b"/>
              <a:pathLst>
                <a:path w="920" h="108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464" y="234"/>
                    <a:pt x="200" y="629"/>
                    <a:pt x="0" y="1079"/>
                  </a:cubicBezTo>
                  <a:cubicBezTo>
                    <a:pt x="405" y="803"/>
                    <a:pt x="670" y="408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66"/>
            <p:cNvSpPr/>
            <p:nvPr/>
          </p:nvSpPr>
          <p:spPr>
            <a:xfrm rot="-5967049">
              <a:off x="7917701" y="464728"/>
              <a:ext cx="11754" cy="10894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66"/>
            <p:cNvSpPr/>
            <p:nvPr/>
          </p:nvSpPr>
          <p:spPr>
            <a:xfrm rot="-5967049">
              <a:off x="8437994" y="674856"/>
              <a:ext cx="14437" cy="15051"/>
            </a:xfrm>
            <a:custGeom>
              <a:avLst/>
              <a:gdLst/>
              <a:ahLst/>
              <a:cxnLst/>
              <a:rect l="l" t="t" r="r" b="b"/>
              <a:pathLst>
                <a:path w="705" h="735" extrusionOk="0">
                  <a:moveTo>
                    <a:pt x="146" y="1"/>
                  </a:moveTo>
                  <a:cubicBezTo>
                    <a:pt x="1" y="243"/>
                    <a:pt x="79" y="489"/>
                    <a:pt x="138" y="735"/>
                  </a:cubicBezTo>
                  <a:cubicBezTo>
                    <a:pt x="224" y="476"/>
                    <a:pt x="560" y="460"/>
                    <a:pt x="705" y="220"/>
                  </a:cubicBezTo>
                  <a:cubicBezTo>
                    <a:pt x="631" y="162"/>
                    <a:pt x="544" y="156"/>
                    <a:pt x="461" y="156"/>
                  </a:cubicBezTo>
                  <a:cubicBezTo>
                    <a:pt x="441" y="156"/>
                    <a:pt x="422" y="157"/>
                    <a:pt x="402" y="157"/>
                  </a:cubicBezTo>
                  <a:cubicBezTo>
                    <a:pt x="290" y="157"/>
                    <a:pt x="191" y="146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66"/>
            <p:cNvSpPr/>
            <p:nvPr/>
          </p:nvSpPr>
          <p:spPr>
            <a:xfrm rot="-5967049">
              <a:off x="8558771" y="1323641"/>
              <a:ext cx="18655" cy="19290"/>
            </a:xfrm>
            <a:custGeom>
              <a:avLst/>
              <a:gdLst/>
              <a:ahLst/>
              <a:cxnLst/>
              <a:rect l="l" t="t" r="r" b="b"/>
              <a:pathLst>
                <a:path w="911" h="942" extrusionOk="0">
                  <a:moveTo>
                    <a:pt x="1" y="1"/>
                  </a:moveTo>
                  <a:cubicBezTo>
                    <a:pt x="154" y="460"/>
                    <a:pt x="410" y="818"/>
                    <a:pt x="910" y="9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66"/>
            <p:cNvSpPr/>
            <p:nvPr/>
          </p:nvSpPr>
          <p:spPr>
            <a:xfrm rot="-5967049">
              <a:off x="8229243" y="543456"/>
              <a:ext cx="12307" cy="22649"/>
            </a:xfrm>
            <a:custGeom>
              <a:avLst/>
              <a:gdLst/>
              <a:ahLst/>
              <a:cxnLst/>
              <a:rect l="l" t="t" r="r" b="b"/>
              <a:pathLst>
                <a:path w="601" h="1106" extrusionOk="0">
                  <a:moveTo>
                    <a:pt x="1" y="1"/>
                  </a:moveTo>
                  <a:cubicBezTo>
                    <a:pt x="96" y="411"/>
                    <a:pt x="134" y="848"/>
                    <a:pt x="538" y="1106"/>
                  </a:cubicBezTo>
                  <a:cubicBezTo>
                    <a:pt x="539" y="1049"/>
                    <a:pt x="540" y="991"/>
                    <a:pt x="542" y="934"/>
                  </a:cubicBezTo>
                  <a:cubicBezTo>
                    <a:pt x="532" y="893"/>
                    <a:pt x="524" y="851"/>
                    <a:pt x="519" y="809"/>
                  </a:cubicBezTo>
                  <a:cubicBezTo>
                    <a:pt x="601" y="605"/>
                    <a:pt x="468" y="500"/>
                    <a:pt x="332" y="396"/>
                  </a:cubicBezTo>
                  <a:cubicBezTo>
                    <a:pt x="221" y="265"/>
                    <a:pt x="110" y="13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66"/>
            <p:cNvSpPr/>
            <p:nvPr/>
          </p:nvSpPr>
          <p:spPr>
            <a:xfrm rot="-5967049">
              <a:off x="8732986" y="1008347"/>
              <a:ext cx="17386" cy="25434"/>
            </a:xfrm>
            <a:custGeom>
              <a:avLst/>
              <a:gdLst/>
              <a:ahLst/>
              <a:cxnLst/>
              <a:rect l="l" t="t" r="r" b="b"/>
              <a:pathLst>
                <a:path w="849" h="1242" extrusionOk="0">
                  <a:moveTo>
                    <a:pt x="848" y="0"/>
                  </a:moveTo>
                  <a:lnTo>
                    <a:pt x="848" y="0"/>
                  </a:lnTo>
                  <a:cubicBezTo>
                    <a:pt x="423" y="315"/>
                    <a:pt x="99" y="702"/>
                    <a:pt x="0" y="1241"/>
                  </a:cubicBezTo>
                  <a:cubicBezTo>
                    <a:pt x="283" y="828"/>
                    <a:pt x="566" y="414"/>
                    <a:pt x="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66"/>
            <p:cNvSpPr/>
            <p:nvPr/>
          </p:nvSpPr>
          <p:spPr>
            <a:xfrm rot="-5967049">
              <a:off x="8333793" y="740600"/>
              <a:ext cx="11140" cy="15010"/>
            </a:xfrm>
            <a:custGeom>
              <a:avLst/>
              <a:gdLst/>
              <a:ahLst/>
              <a:cxnLst/>
              <a:rect l="l" t="t" r="r" b="b"/>
              <a:pathLst>
                <a:path w="544" h="733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2" y="188"/>
                    <a:pt x="126" y="375"/>
                    <a:pt x="1" y="561"/>
                  </a:cubicBezTo>
                  <a:lnTo>
                    <a:pt x="247" y="732"/>
                  </a:lnTo>
                  <a:cubicBezTo>
                    <a:pt x="544" y="533"/>
                    <a:pt x="512" y="276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66"/>
            <p:cNvSpPr/>
            <p:nvPr/>
          </p:nvSpPr>
          <p:spPr>
            <a:xfrm rot="-5967049">
              <a:off x="8424370" y="676524"/>
              <a:ext cx="10423" cy="16587"/>
            </a:xfrm>
            <a:custGeom>
              <a:avLst/>
              <a:gdLst/>
              <a:ahLst/>
              <a:cxnLst/>
              <a:rect l="l" t="t" r="r" b="b"/>
              <a:pathLst>
                <a:path w="509" h="810" extrusionOk="0">
                  <a:moveTo>
                    <a:pt x="383" y="1"/>
                  </a:moveTo>
                  <a:cubicBezTo>
                    <a:pt x="8" y="160"/>
                    <a:pt x="1" y="475"/>
                    <a:pt x="40" y="810"/>
                  </a:cubicBezTo>
                  <a:cubicBezTo>
                    <a:pt x="71" y="772"/>
                    <a:pt x="104" y="734"/>
                    <a:pt x="135" y="696"/>
                  </a:cubicBezTo>
                  <a:cubicBezTo>
                    <a:pt x="221" y="466"/>
                    <a:pt x="508" y="307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66"/>
            <p:cNvSpPr/>
            <p:nvPr/>
          </p:nvSpPr>
          <p:spPr>
            <a:xfrm rot="-5967049">
              <a:off x="8491691" y="843459"/>
              <a:ext cx="15379" cy="17611"/>
            </a:xfrm>
            <a:custGeom>
              <a:avLst/>
              <a:gdLst/>
              <a:ahLst/>
              <a:cxnLst/>
              <a:rect l="l" t="t" r="r" b="b"/>
              <a:pathLst>
                <a:path w="751" h="860" extrusionOk="0">
                  <a:moveTo>
                    <a:pt x="1" y="0"/>
                  </a:moveTo>
                  <a:lnTo>
                    <a:pt x="751" y="859"/>
                  </a:lnTo>
                  <a:cubicBezTo>
                    <a:pt x="589" y="495"/>
                    <a:pt x="544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6"/>
            <p:cNvSpPr/>
            <p:nvPr/>
          </p:nvSpPr>
          <p:spPr>
            <a:xfrm rot="-5967049">
              <a:off x="8025445" y="820909"/>
              <a:ext cx="20867" cy="7986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6"/>
            <p:cNvSpPr/>
            <p:nvPr/>
          </p:nvSpPr>
          <p:spPr>
            <a:xfrm rot="-5967049">
              <a:off x="8135326" y="855727"/>
              <a:ext cx="9584" cy="1693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0" y="0"/>
                  </a:moveTo>
                  <a:lnTo>
                    <a:pt x="1" y="574"/>
                  </a:lnTo>
                  <a:cubicBezTo>
                    <a:pt x="40" y="720"/>
                    <a:pt x="101" y="827"/>
                    <a:pt x="222" y="827"/>
                  </a:cubicBezTo>
                  <a:cubicBezTo>
                    <a:pt x="265" y="827"/>
                    <a:pt x="315" y="814"/>
                    <a:pt x="374" y="785"/>
                  </a:cubicBezTo>
                  <a:cubicBezTo>
                    <a:pt x="70" y="570"/>
                    <a:pt x="468" y="227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6"/>
            <p:cNvSpPr/>
            <p:nvPr/>
          </p:nvSpPr>
          <p:spPr>
            <a:xfrm rot="-5967049">
              <a:off x="8051466" y="574661"/>
              <a:ext cx="19413" cy="7413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6"/>
            <p:cNvSpPr/>
            <p:nvPr/>
          </p:nvSpPr>
          <p:spPr>
            <a:xfrm rot="-5967049">
              <a:off x="8221566" y="337452"/>
              <a:ext cx="10649" cy="16730"/>
            </a:xfrm>
            <a:custGeom>
              <a:avLst/>
              <a:gdLst/>
              <a:ahLst/>
              <a:cxnLst/>
              <a:rect l="l" t="t" r="r" b="b"/>
              <a:pathLst>
                <a:path w="520" h="817" extrusionOk="0">
                  <a:moveTo>
                    <a:pt x="1" y="1"/>
                  </a:moveTo>
                  <a:lnTo>
                    <a:pt x="435" y="817"/>
                  </a:lnTo>
                  <a:cubicBezTo>
                    <a:pt x="519" y="422"/>
                    <a:pt x="280" y="20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6"/>
            <p:cNvSpPr/>
            <p:nvPr/>
          </p:nvSpPr>
          <p:spPr>
            <a:xfrm rot="-5967049">
              <a:off x="8202119" y="473463"/>
              <a:ext cx="6758" cy="21236"/>
            </a:xfrm>
            <a:custGeom>
              <a:avLst/>
              <a:gdLst/>
              <a:ahLst/>
              <a:cxnLst/>
              <a:rect l="l" t="t" r="r" b="b"/>
              <a:pathLst>
                <a:path w="330" h="1037" extrusionOk="0">
                  <a:moveTo>
                    <a:pt x="1" y="1"/>
                  </a:moveTo>
                  <a:cubicBezTo>
                    <a:pt x="36" y="346"/>
                    <a:pt x="72" y="691"/>
                    <a:pt x="109" y="1037"/>
                  </a:cubicBezTo>
                  <a:cubicBezTo>
                    <a:pt x="329" y="665"/>
                    <a:pt x="274" y="32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6"/>
            <p:cNvSpPr/>
            <p:nvPr/>
          </p:nvSpPr>
          <p:spPr>
            <a:xfrm rot="-5967049">
              <a:off x="8493035" y="692393"/>
              <a:ext cx="6021" cy="15973"/>
            </a:xfrm>
            <a:custGeom>
              <a:avLst/>
              <a:gdLst/>
              <a:ahLst/>
              <a:cxnLst/>
              <a:rect l="l" t="t" r="r" b="b"/>
              <a:pathLst>
                <a:path w="294" h="7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75"/>
                    <a:pt x="7" y="548"/>
                    <a:pt x="189" y="779"/>
                  </a:cubicBezTo>
                  <a:cubicBezTo>
                    <a:pt x="227" y="495"/>
                    <a:pt x="293" y="2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6"/>
            <p:cNvSpPr/>
            <p:nvPr/>
          </p:nvSpPr>
          <p:spPr>
            <a:xfrm rot="-5967049">
              <a:off x="8018869" y="546562"/>
              <a:ext cx="8253" cy="14560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6"/>
            <p:cNvSpPr/>
            <p:nvPr/>
          </p:nvSpPr>
          <p:spPr>
            <a:xfrm rot="-5967049">
              <a:off x="7726914" y="314215"/>
              <a:ext cx="17161" cy="4812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6"/>
            <p:cNvSpPr/>
            <p:nvPr/>
          </p:nvSpPr>
          <p:spPr>
            <a:xfrm rot="-5967049">
              <a:off x="8109443" y="447749"/>
              <a:ext cx="6922" cy="7536"/>
            </a:xfrm>
            <a:custGeom>
              <a:avLst/>
              <a:gdLst/>
              <a:ahLst/>
              <a:cxnLst/>
              <a:rect l="l" t="t" r="r" b="b"/>
              <a:pathLst>
                <a:path w="338" h="368" extrusionOk="0">
                  <a:moveTo>
                    <a:pt x="160" y="0"/>
                  </a:moveTo>
                  <a:cubicBezTo>
                    <a:pt x="37" y="0"/>
                    <a:pt x="5" y="98"/>
                    <a:pt x="3" y="190"/>
                  </a:cubicBezTo>
                  <a:cubicBezTo>
                    <a:pt x="1" y="291"/>
                    <a:pt x="58" y="364"/>
                    <a:pt x="174" y="368"/>
                  </a:cubicBezTo>
                  <a:cubicBezTo>
                    <a:pt x="296" y="368"/>
                    <a:pt x="337" y="285"/>
                    <a:pt x="331" y="185"/>
                  </a:cubicBezTo>
                  <a:cubicBezTo>
                    <a:pt x="325" y="91"/>
                    <a:pt x="279" y="4"/>
                    <a:pt x="164" y="0"/>
                  </a:cubicBezTo>
                  <a:cubicBezTo>
                    <a:pt x="163" y="0"/>
                    <a:pt x="161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6"/>
            <p:cNvSpPr/>
            <p:nvPr/>
          </p:nvSpPr>
          <p:spPr>
            <a:xfrm rot="-5967049">
              <a:off x="8476782" y="707576"/>
              <a:ext cx="11242" cy="11509"/>
            </a:xfrm>
            <a:custGeom>
              <a:avLst/>
              <a:gdLst/>
              <a:ahLst/>
              <a:cxnLst/>
              <a:rect l="l" t="t" r="r" b="b"/>
              <a:pathLst>
                <a:path w="549" h="562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549" y="562"/>
                  </a:lnTo>
                  <a:cubicBezTo>
                    <a:pt x="461" y="288"/>
                    <a:pt x="389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6"/>
            <p:cNvSpPr/>
            <p:nvPr/>
          </p:nvSpPr>
          <p:spPr>
            <a:xfrm rot="-5967049">
              <a:off x="7914973" y="282742"/>
              <a:ext cx="14826" cy="3809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6"/>
            <p:cNvSpPr/>
            <p:nvPr/>
          </p:nvSpPr>
          <p:spPr>
            <a:xfrm rot="-5967049">
              <a:off x="7660719" y="482412"/>
              <a:ext cx="8150" cy="9973"/>
            </a:xfrm>
            <a:custGeom>
              <a:avLst/>
              <a:gdLst/>
              <a:ahLst/>
              <a:cxnLst/>
              <a:rect l="l" t="t" r="r" b="b"/>
              <a:pathLst>
                <a:path w="398" h="487" extrusionOk="0">
                  <a:moveTo>
                    <a:pt x="364" y="0"/>
                  </a:moveTo>
                  <a:lnTo>
                    <a:pt x="364" y="0"/>
                  </a:lnTo>
                  <a:cubicBezTo>
                    <a:pt x="185" y="119"/>
                    <a:pt x="44" y="266"/>
                    <a:pt x="0" y="486"/>
                  </a:cubicBezTo>
                  <a:cubicBezTo>
                    <a:pt x="248" y="418"/>
                    <a:pt x="398" y="278"/>
                    <a:pt x="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6"/>
            <p:cNvSpPr/>
            <p:nvPr/>
          </p:nvSpPr>
          <p:spPr>
            <a:xfrm rot="-5967049">
              <a:off x="7957954" y="579391"/>
              <a:ext cx="6635" cy="5672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6"/>
            <p:cNvSpPr/>
            <p:nvPr/>
          </p:nvSpPr>
          <p:spPr>
            <a:xfrm rot="-5967049">
              <a:off x="8216910" y="482212"/>
              <a:ext cx="8498" cy="9215"/>
            </a:xfrm>
            <a:custGeom>
              <a:avLst/>
              <a:gdLst/>
              <a:ahLst/>
              <a:cxnLst/>
              <a:rect l="l" t="t" r="r" b="b"/>
              <a:pathLst>
                <a:path w="415" h="450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27" y="102"/>
                    <a:pt x="0" y="170"/>
                    <a:pt x="11" y="450"/>
                  </a:cubicBezTo>
                  <a:cubicBezTo>
                    <a:pt x="236" y="382"/>
                    <a:pt x="391" y="249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6"/>
            <p:cNvSpPr/>
            <p:nvPr/>
          </p:nvSpPr>
          <p:spPr>
            <a:xfrm rot="-5967049">
              <a:off x="7682779" y="601806"/>
              <a:ext cx="47980" cy="40751"/>
            </a:xfrm>
            <a:custGeom>
              <a:avLst/>
              <a:gdLst/>
              <a:ahLst/>
              <a:cxnLst/>
              <a:rect l="l" t="t" r="r" b="b"/>
              <a:pathLst>
                <a:path w="2343" h="1990" extrusionOk="0">
                  <a:moveTo>
                    <a:pt x="634" y="0"/>
                  </a:moveTo>
                  <a:cubicBezTo>
                    <a:pt x="139" y="349"/>
                    <a:pt x="0" y="721"/>
                    <a:pt x="539" y="1158"/>
                  </a:cubicBezTo>
                  <a:cubicBezTo>
                    <a:pt x="712" y="1298"/>
                    <a:pt x="898" y="1469"/>
                    <a:pt x="508" y="1581"/>
                  </a:cubicBezTo>
                  <a:cubicBezTo>
                    <a:pt x="416" y="1785"/>
                    <a:pt x="368" y="1971"/>
                    <a:pt x="691" y="1990"/>
                  </a:cubicBezTo>
                  <a:cubicBezTo>
                    <a:pt x="819" y="1747"/>
                    <a:pt x="936" y="1493"/>
                    <a:pt x="1237" y="1415"/>
                  </a:cubicBezTo>
                  <a:lnTo>
                    <a:pt x="1237" y="1415"/>
                  </a:lnTo>
                  <a:cubicBezTo>
                    <a:pt x="1397" y="1547"/>
                    <a:pt x="1148" y="1908"/>
                    <a:pt x="1525" y="1908"/>
                  </a:cubicBezTo>
                  <a:cubicBezTo>
                    <a:pt x="1536" y="1908"/>
                    <a:pt x="1548" y="1908"/>
                    <a:pt x="1560" y="1907"/>
                  </a:cubicBezTo>
                  <a:cubicBezTo>
                    <a:pt x="1940" y="1887"/>
                    <a:pt x="2229" y="1793"/>
                    <a:pt x="2342" y="1396"/>
                  </a:cubicBezTo>
                  <a:cubicBezTo>
                    <a:pt x="2332" y="1302"/>
                    <a:pt x="2323" y="1207"/>
                    <a:pt x="2314" y="1113"/>
                  </a:cubicBezTo>
                  <a:cubicBezTo>
                    <a:pt x="2279" y="1057"/>
                    <a:pt x="2224" y="1041"/>
                    <a:pt x="2163" y="1041"/>
                  </a:cubicBezTo>
                  <a:cubicBezTo>
                    <a:pt x="2084" y="1041"/>
                    <a:pt x="1995" y="1068"/>
                    <a:pt x="1926" y="1068"/>
                  </a:cubicBezTo>
                  <a:cubicBezTo>
                    <a:pt x="1856" y="1068"/>
                    <a:pt x="1805" y="1041"/>
                    <a:pt x="1803" y="934"/>
                  </a:cubicBezTo>
                  <a:cubicBezTo>
                    <a:pt x="1792" y="537"/>
                    <a:pt x="1521" y="560"/>
                    <a:pt x="1292" y="492"/>
                  </a:cubicBezTo>
                  <a:cubicBezTo>
                    <a:pt x="1077" y="428"/>
                    <a:pt x="918" y="302"/>
                    <a:pt x="789" y="126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6"/>
            <p:cNvSpPr/>
            <p:nvPr/>
          </p:nvSpPr>
          <p:spPr>
            <a:xfrm rot="-5967049">
              <a:off x="7721979" y="612471"/>
              <a:ext cx="27420" cy="31802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66"/>
            <p:cNvSpPr/>
            <p:nvPr/>
          </p:nvSpPr>
          <p:spPr>
            <a:xfrm rot="-5967049">
              <a:off x="7698038" y="647771"/>
              <a:ext cx="11263" cy="14478"/>
            </a:xfrm>
            <a:custGeom>
              <a:avLst/>
              <a:gdLst/>
              <a:ahLst/>
              <a:cxnLst/>
              <a:rect l="l" t="t" r="r" b="b"/>
              <a:pathLst>
                <a:path w="550" h="707" extrusionOk="0">
                  <a:moveTo>
                    <a:pt x="282" y="0"/>
                  </a:moveTo>
                  <a:cubicBezTo>
                    <a:pt x="193" y="265"/>
                    <a:pt x="0" y="424"/>
                    <a:pt x="176" y="647"/>
                  </a:cubicBezTo>
                  <a:cubicBezTo>
                    <a:pt x="208" y="689"/>
                    <a:pt x="254" y="707"/>
                    <a:pt x="298" y="707"/>
                  </a:cubicBezTo>
                  <a:cubicBezTo>
                    <a:pt x="348" y="707"/>
                    <a:pt x="397" y="683"/>
                    <a:pt x="422" y="646"/>
                  </a:cubicBezTo>
                  <a:cubicBezTo>
                    <a:pt x="550" y="456"/>
                    <a:pt x="539" y="259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66"/>
            <p:cNvSpPr/>
            <p:nvPr/>
          </p:nvSpPr>
          <p:spPr>
            <a:xfrm rot="-5967049">
              <a:off x="7748274" y="599087"/>
              <a:ext cx="6573" cy="4464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66"/>
            <p:cNvSpPr/>
            <p:nvPr/>
          </p:nvSpPr>
          <p:spPr>
            <a:xfrm rot="-5967049">
              <a:off x="7685139" y="602280"/>
              <a:ext cx="31249" cy="26007"/>
            </a:xfrm>
            <a:custGeom>
              <a:avLst/>
              <a:gdLst/>
              <a:ahLst/>
              <a:cxnLst/>
              <a:rect l="l" t="t" r="r" b="b"/>
              <a:pathLst>
                <a:path w="1526" h="127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07"/>
                    <a:pt x="144" y="334"/>
                    <a:pt x="338" y="398"/>
                  </a:cubicBezTo>
                  <a:cubicBezTo>
                    <a:pt x="648" y="500"/>
                    <a:pt x="1059" y="514"/>
                    <a:pt x="738" y="1044"/>
                  </a:cubicBezTo>
                  <a:cubicBezTo>
                    <a:pt x="682" y="1136"/>
                    <a:pt x="790" y="1270"/>
                    <a:pt x="921" y="1270"/>
                  </a:cubicBezTo>
                  <a:cubicBezTo>
                    <a:pt x="963" y="1270"/>
                    <a:pt x="1007" y="1256"/>
                    <a:pt x="1049" y="1223"/>
                  </a:cubicBezTo>
                  <a:cubicBezTo>
                    <a:pt x="1199" y="1103"/>
                    <a:pt x="1326" y="987"/>
                    <a:pt x="1525" y="987"/>
                  </a:cubicBezTo>
                  <a:cubicBezTo>
                    <a:pt x="1314" y="198"/>
                    <a:pt x="491" y="35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66"/>
            <p:cNvSpPr/>
            <p:nvPr/>
          </p:nvSpPr>
          <p:spPr>
            <a:xfrm rot="-5967049">
              <a:off x="7705022" y="673639"/>
              <a:ext cx="7331" cy="4956"/>
            </a:xfrm>
            <a:custGeom>
              <a:avLst/>
              <a:gdLst/>
              <a:ahLst/>
              <a:cxnLst/>
              <a:rect l="l" t="t" r="r" b="b"/>
              <a:pathLst>
                <a:path w="358" h="242" extrusionOk="0">
                  <a:moveTo>
                    <a:pt x="177" y="0"/>
                  </a:moveTo>
                  <a:cubicBezTo>
                    <a:pt x="94" y="0"/>
                    <a:pt x="33" y="61"/>
                    <a:pt x="0" y="178"/>
                  </a:cubicBezTo>
                  <a:cubicBezTo>
                    <a:pt x="49" y="199"/>
                    <a:pt x="102" y="241"/>
                    <a:pt x="156" y="241"/>
                  </a:cubicBezTo>
                  <a:cubicBezTo>
                    <a:pt x="162" y="241"/>
                    <a:pt x="170" y="241"/>
                    <a:pt x="177" y="241"/>
                  </a:cubicBezTo>
                  <a:cubicBezTo>
                    <a:pt x="258" y="241"/>
                    <a:pt x="357" y="237"/>
                    <a:pt x="354" y="123"/>
                  </a:cubicBezTo>
                  <a:cubicBezTo>
                    <a:pt x="353" y="79"/>
                    <a:pt x="266" y="14"/>
                    <a:pt x="210" y="3"/>
                  </a:cubicBezTo>
                  <a:cubicBezTo>
                    <a:pt x="199" y="1"/>
                    <a:pt x="188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66"/>
            <p:cNvSpPr/>
            <p:nvPr/>
          </p:nvSpPr>
          <p:spPr>
            <a:xfrm rot="-5967049">
              <a:off x="7668403" y="316004"/>
              <a:ext cx="49188" cy="33850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66"/>
            <p:cNvSpPr/>
            <p:nvPr/>
          </p:nvSpPr>
          <p:spPr>
            <a:xfrm rot="-5967049">
              <a:off x="8426882" y="652266"/>
              <a:ext cx="23898" cy="19966"/>
            </a:xfrm>
            <a:custGeom>
              <a:avLst/>
              <a:gdLst/>
              <a:ahLst/>
              <a:cxnLst/>
              <a:rect l="l" t="t" r="r" b="b"/>
              <a:pathLst>
                <a:path w="1167" h="975" extrusionOk="0">
                  <a:moveTo>
                    <a:pt x="224" y="1"/>
                  </a:moveTo>
                  <a:cubicBezTo>
                    <a:pt x="112" y="352"/>
                    <a:pt x="1" y="703"/>
                    <a:pt x="489" y="869"/>
                  </a:cubicBezTo>
                  <a:cubicBezTo>
                    <a:pt x="505" y="865"/>
                    <a:pt x="522" y="863"/>
                    <a:pt x="539" y="863"/>
                  </a:cubicBezTo>
                  <a:cubicBezTo>
                    <a:pt x="666" y="863"/>
                    <a:pt x="801" y="974"/>
                    <a:pt x="923" y="974"/>
                  </a:cubicBezTo>
                  <a:cubicBezTo>
                    <a:pt x="987" y="974"/>
                    <a:pt x="1048" y="943"/>
                    <a:pt x="1101" y="849"/>
                  </a:cubicBezTo>
                  <a:cubicBezTo>
                    <a:pt x="1166" y="733"/>
                    <a:pt x="1148" y="463"/>
                    <a:pt x="967" y="463"/>
                  </a:cubicBezTo>
                  <a:cubicBezTo>
                    <a:pt x="961" y="463"/>
                    <a:pt x="956" y="463"/>
                    <a:pt x="950" y="464"/>
                  </a:cubicBezTo>
                  <a:cubicBezTo>
                    <a:pt x="934" y="465"/>
                    <a:pt x="918" y="466"/>
                    <a:pt x="903" y="466"/>
                  </a:cubicBezTo>
                  <a:cubicBezTo>
                    <a:pt x="552" y="466"/>
                    <a:pt x="476" y="110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66"/>
            <p:cNvSpPr/>
            <p:nvPr/>
          </p:nvSpPr>
          <p:spPr>
            <a:xfrm rot="-5967049">
              <a:off x="8459856" y="645576"/>
              <a:ext cx="15297" cy="12717"/>
            </a:xfrm>
            <a:custGeom>
              <a:avLst/>
              <a:gdLst/>
              <a:ahLst/>
              <a:cxnLst/>
              <a:rect l="l" t="t" r="r" b="b"/>
              <a:pathLst>
                <a:path w="747" h="621" extrusionOk="0">
                  <a:moveTo>
                    <a:pt x="301" y="0"/>
                  </a:moveTo>
                  <a:cubicBezTo>
                    <a:pt x="220" y="0"/>
                    <a:pt x="124" y="67"/>
                    <a:pt x="1" y="252"/>
                  </a:cubicBezTo>
                  <a:cubicBezTo>
                    <a:pt x="114" y="466"/>
                    <a:pt x="240" y="621"/>
                    <a:pt x="400" y="621"/>
                  </a:cubicBezTo>
                  <a:cubicBezTo>
                    <a:pt x="501" y="621"/>
                    <a:pt x="614" y="561"/>
                    <a:pt x="747" y="418"/>
                  </a:cubicBezTo>
                  <a:cubicBezTo>
                    <a:pt x="588" y="325"/>
                    <a:pt x="481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66"/>
            <p:cNvSpPr/>
            <p:nvPr/>
          </p:nvSpPr>
          <p:spPr>
            <a:xfrm rot="-5967049">
              <a:off x="8455304" y="632338"/>
              <a:ext cx="12922" cy="14990"/>
            </a:xfrm>
            <a:custGeom>
              <a:avLst/>
              <a:gdLst/>
              <a:ahLst/>
              <a:cxnLst/>
              <a:rect l="l" t="t" r="r" b="b"/>
              <a:pathLst>
                <a:path w="631" h="732" extrusionOk="0">
                  <a:moveTo>
                    <a:pt x="331" y="1"/>
                  </a:moveTo>
                  <a:cubicBezTo>
                    <a:pt x="1" y="1"/>
                    <a:pt x="74" y="368"/>
                    <a:pt x="59" y="653"/>
                  </a:cubicBezTo>
                  <a:lnTo>
                    <a:pt x="175" y="731"/>
                  </a:lnTo>
                  <a:lnTo>
                    <a:pt x="631" y="65"/>
                  </a:lnTo>
                  <a:cubicBezTo>
                    <a:pt x="505" y="20"/>
                    <a:pt x="407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66"/>
            <p:cNvSpPr/>
            <p:nvPr/>
          </p:nvSpPr>
          <p:spPr>
            <a:xfrm rot="-5967049">
              <a:off x="8178084" y="730474"/>
              <a:ext cx="23468" cy="17406"/>
            </a:xfrm>
            <a:custGeom>
              <a:avLst/>
              <a:gdLst/>
              <a:ahLst/>
              <a:cxnLst/>
              <a:rect l="l" t="t" r="r" b="b"/>
              <a:pathLst>
                <a:path w="1146" h="850" extrusionOk="0">
                  <a:moveTo>
                    <a:pt x="320" y="0"/>
                  </a:moveTo>
                  <a:cubicBezTo>
                    <a:pt x="273" y="0"/>
                    <a:pt x="226" y="21"/>
                    <a:pt x="178" y="76"/>
                  </a:cubicBezTo>
                  <a:cubicBezTo>
                    <a:pt x="0" y="279"/>
                    <a:pt x="111" y="462"/>
                    <a:pt x="290" y="614"/>
                  </a:cubicBezTo>
                  <a:cubicBezTo>
                    <a:pt x="352" y="786"/>
                    <a:pt x="469" y="810"/>
                    <a:pt x="594" y="810"/>
                  </a:cubicBezTo>
                  <a:cubicBezTo>
                    <a:pt x="642" y="810"/>
                    <a:pt x="690" y="806"/>
                    <a:pt x="737" y="806"/>
                  </a:cubicBezTo>
                  <a:cubicBezTo>
                    <a:pt x="772" y="806"/>
                    <a:pt x="806" y="808"/>
                    <a:pt x="838" y="814"/>
                  </a:cubicBezTo>
                  <a:cubicBezTo>
                    <a:pt x="923" y="727"/>
                    <a:pt x="1145" y="850"/>
                    <a:pt x="1139" y="641"/>
                  </a:cubicBezTo>
                  <a:cubicBezTo>
                    <a:pt x="1133" y="464"/>
                    <a:pt x="967" y="393"/>
                    <a:pt x="843" y="301"/>
                  </a:cubicBezTo>
                  <a:cubicBezTo>
                    <a:pt x="818" y="168"/>
                    <a:pt x="690" y="191"/>
                    <a:pt x="608" y="144"/>
                  </a:cubicBezTo>
                  <a:cubicBezTo>
                    <a:pt x="515" y="92"/>
                    <a:pt x="419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66"/>
            <p:cNvSpPr/>
            <p:nvPr/>
          </p:nvSpPr>
          <p:spPr>
            <a:xfrm rot="-5967049">
              <a:off x="8180959" y="733251"/>
              <a:ext cx="6266" cy="6287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181" y="1"/>
                  </a:moveTo>
                  <a:cubicBezTo>
                    <a:pt x="116" y="1"/>
                    <a:pt x="61" y="74"/>
                    <a:pt x="8" y="126"/>
                  </a:cubicBezTo>
                  <a:cubicBezTo>
                    <a:pt x="0" y="307"/>
                    <a:pt x="157" y="242"/>
                    <a:pt x="244" y="283"/>
                  </a:cubicBezTo>
                  <a:cubicBezTo>
                    <a:pt x="254" y="203"/>
                    <a:pt x="305" y="83"/>
                    <a:pt x="271" y="48"/>
                  </a:cubicBezTo>
                  <a:cubicBezTo>
                    <a:pt x="238" y="14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66"/>
            <p:cNvSpPr/>
            <p:nvPr/>
          </p:nvSpPr>
          <p:spPr>
            <a:xfrm rot="-5967049">
              <a:off x="8488029" y="715906"/>
              <a:ext cx="42737" cy="25884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1397" y="1"/>
                  </a:moveTo>
                  <a:cubicBezTo>
                    <a:pt x="1132" y="80"/>
                    <a:pt x="821" y="100"/>
                    <a:pt x="611" y="255"/>
                  </a:cubicBezTo>
                  <a:cubicBezTo>
                    <a:pt x="358" y="444"/>
                    <a:pt x="0" y="709"/>
                    <a:pt x="464" y="1082"/>
                  </a:cubicBezTo>
                  <a:cubicBezTo>
                    <a:pt x="614" y="1202"/>
                    <a:pt x="866" y="1264"/>
                    <a:pt x="1118" y="1264"/>
                  </a:cubicBezTo>
                  <a:cubicBezTo>
                    <a:pt x="1441" y="1264"/>
                    <a:pt x="1763" y="1162"/>
                    <a:pt x="1863" y="956"/>
                  </a:cubicBezTo>
                  <a:cubicBezTo>
                    <a:pt x="2086" y="497"/>
                    <a:pt x="1749" y="225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66"/>
            <p:cNvSpPr/>
            <p:nvPr/>
          </p:nvSpPr>
          <p:spPr>
            <a:xfrm rot="-5967049">
              <a:off x="8209776" y="524187"/>
              <a:ext cx="37905" cy="23713"/>
            </a:xfrm>
            <a:custGeom>
              <a:avLst/>
              <a:gdLst/>
              <a:ahLst/>
              <a:cxnLst/>
              <a:rect l="l" t="t" r="r" b="b"/>
              <a:pathLst>
                <a:path w="1851" h="1158" extrusionOk="0">
                  <a:moveTo>
                    <a:pt x="225" y="0"/>
                  </a:moveTo>
                  <a:cubicBezTo>
                    <a:pt x="11" y="145"/>
                    <a:pt x="216" y="449"/>
                    <a:pt x="1" y="593"/>
                  </a:cubicBezTo>
                  <a:cubicBezTo>
                    <a:pt x="63" y="731"/>
                    <a:pt x="126" y="868"/>
                    <a:pt x="188" y="1006"/>
                  </a:cubicBezTo>
                  <a:cubicBezTo>
                    <a:pt x="466" y="1044"/>
                    <a:pt x="749" y="1062"/>
                    <a:pt x="1022" y="1124"/>
                  </a:cubicBezTo>
                  <a:cubicBezTo>
                    <a:pt x="1118" y="1147"/>
                    <a:pt x="1206" y="1158"/>
                    <a:pt x="1285" y="1158"/>
                  </a:cubicBezTo>
                  <a:cubicBezTo>
                    <a:pt x="1619" y="1158"/>
                    <a:pt x="1803" y="957"/>
                    <a:pt x="1851" y="549"/>
                  </a:cubicBezTo>
                  <a:lnTo>
                    <a:pt x="1851" y="549"/>
                  </a:lnTo>
                  <a:cubicBezTo>
                    <a:pt x="1605" y="587"/>
                    <a:pt x="1356" y="744"/>
                    <a:pt x="1112" y="744"/>
                  </a:cubicBezTo>
                  <a:cubicBezTo>
                    <a:pt x="963" y="744"/>
                    <a:pt x="816" y="685"/>
                    <a:pt x="673" y="504"/>
                  </a:cubicBezTo>
                  <a:cubicBezTo>
                    <a:pt x="624" y="430"/>
                    <a:pt x="570" y="361"/>
                    <a:pt x="512" y="296"/>
                  </a:cubicBezTo>
                  <a:cubicBezTo>
                    <a:pt x="415" y="199"/>
                    <a:pt x="355" y="67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66"/>
            <p:cNvSpPr/>
            <p:nvPr/>
          </p:nvSpPr>
          <p:spPr>
            <a:xfrm rot="-5967049">
              <a:off x="8210956" y="519418"/>
              <a:ext cx="31782" cy="16628"/>
            </a:xfrm>
            <a:custGeom>
              <a:avLst/>
              <a:gdLst/>
              <a:ahLst/>
              <a:cxnLst/>
              <a:rect l="l" t="t" r="r" b="b"/>
              <a:pathLst>
                <a:path w="1552" h="812" extrusionOk="0">
                  <a:moveTo>
                    <a:pt x="1328" y="0"/>
                  </a:moveTo>
                  <a:cubicBezTo>
                    <a:pt x="1250" y="0"/>
                    <a:pt x="1173" y="16"/>
                    <a:pt x="1101" y="49"/>
                  </a:cubicBezTo>
                  <a:cubicBezTo>
                    <a:pt x="1046" y="76"/>
                    <a:pt x="993" y="108"/>
                    <a:pt x="943" y="144"/>
                  </a:cubicBezTo>
                  <a:cubicBezTo>
                    <a:pt x="671" y="391"/>
                    <a:pt x="292" y="217"/>
                    <a:pt x="1" y="386"/>
                  </a:cubicBezTo>
                  <a:cubicBezTo>
                    <a:pt x="192" y="670"/>
                    <a:pt x="367" y="812"/>
                    <a:pt x="569" y="812"/>
                  </a:cubicBezTo>
                  <a:cubicBezTo>
                    <a:pt x="767" y="812"/>
                    <a:pt x="992" y="674"/>
                    <a:pt x="1286" y="400"/>
                  </a:cubicBezTo>
                  <a:lnTo>
                    <a:pt x="1552" y="230"/>
                  </a:lnTo>
                  <a:cubicBezTo>
                    <a:pt x="1547" y="183"/>
                    <a:pt x="1542" y="136"/>
                    <a:pt x="1537" y="89"/>
                  </a:cubicBezTo>
                  <a:cubicBezTo>
                    <a:pt x="1514" y="68"/>
                    <a:pt x="1490" y="48"/>
                    <a:pt x="1466" y="28"/>
                  </a:cubicBezTo>
                  <a:cubicBezTo>
                    <a:pt x="1435" y="20"/>
                    <a:pt x="1405" y="10"/>
                    <a:pt x="1375" y="2"/>
                  </a:cubicBezTo>
                  <a:cubicBezTo>
                    <a:pt x="1359" y="1"/>
                    <a:pt x="1344" y="0"/>
                    <a:pt x="1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66"/>
            <p:cNvSpPr/>
            <p:nvPr/>
          </p:nvSpPr>
          <p:spPr>
            <a:xfrm rot="-5967049">
              <a:off x="8469868" y="665372"/>
              <a:ext cx="12102" cy="17488"/>
            </a:xfrm>
            <a:custGeom>
              <a:avLst/>
              <a:gdLst/>
              <a:ahLst/>
              <a:cxnLst/>
              <a:rect l="l" t="t" r="r" b="b"/>
              <a:pathLst>
                <a:path w="591" h="854" extrusionOk="0">
                  <a:moveTo>
                    <a:pt x="234" y="0"/>
                  </a:moveTo>
                  <a:cubicBezTo>
                    <a:pt x="196" y="0"/>
                    <a:pt x="154" y="4"/>
                    <a:pt x="108" y="11"/>
                  </a:cubicBezTo>
                  <a:cubicBezTo>
                    <a:pt x="72" y="91"/>
                    <a:pt x="36" y="173"/>
                    <a:pt x="1" y="254"/>
                  </a:cubicBezTo>
                  <a:cubicBezTo>
                    <a:pt x="73" y="401"/>
                    <a:pt x="143" y="548"/>
                    <a:pt x="219" y="692"/>
                  </a:cubicBezTo>
                  <a:cubicBezTo>
                    <a:pt x="263" y="779"/>
                    <a:pt x="331" y="853"/>
                    <a:pt x="416" y="853"/>
                  </a:cubicBezTo>
                  <a:cubicBezTo>
                    <a:pt x="441" y="853"/>
                    <a:pt x="467" y="847"/>
                    <a:pt x="496" y="832"/>
                  </a:cubicBezTo>
                  <a:cubicBezTo>
                    <a:pt x="551" y="802"/>
                    <a:pt x="576" y="672"/>
                    <a:pt x="576" y="587"/>
                  </a:cubicBezTo>
                  <a:cubicBezTo>
                    <a:pt x="578" y="303"/>
                    <a:pt x="590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66"/>
            <p:cNvSpPr/>
            <p:nvPr/>
          </p:nvSpPr>
          <p:spPr>
            <a:xfrm rot="-5967049">
              <a:off x="8226083" y="360478"/>
              <a:ext cx="10935" cy="13843"/>
            </a:xfrm>
            <a:custGeom>
              <a:avLst/>
              <a:gdLst/>
              <a:ahLst/>
              <a:cxnLst/>
              <a:rect l="l" t="t" r="r" b="b"/>
              <a:pathLst>
                <a:path w="534" h="676" extrusionOk="0">
                  <a:moveTo>
                    <a:pt x="409" y="1"/>
                  </a:moveTo>
                  <a:cubicBezTo>
                    <a:pt x="377" y="1"/>
                    <a:pt x="340" y="10"/>
                    <a:pt x="296" y="28"/>
                  </a:cubicBezTo>
                  <a:cubicBezTo>
                    <a:pt x="196" y="204"/>
                    <a:pt x="1" y="347"/>
                    <a:pt x="76" y="586"/>
                  </a:cubicBezTo>
                  <a:cubicBezTo>
                    <a:pt x="88" y="626"/>
                    <a:pt x="173" y="675"/>
                    <a:pt x="224" y="675"/>
                  </a:cubicBezTo>
                  <a:cubicBezTo>
                    <a:pt x="227" y="675"/>
                    <a:pt x="230" y="675"/>
                    <a:pt x="233" y="674"/>
                  </a:cubicBezTo>
                  <a:cubicBezTo>
                    <a:pt x="515" y="630"/>
                    <a:pt x="487" y="384"/>
                    <a:pt x="532" y="187"/>
                  </a:cubicBezTo>
                  <a:cubicBezTo>
                    <a:pt x="533" y="63"/>
                    <a:pt x="492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66"/>
            <p:cNvSpPr/>
            <p:nvPr/>
          </p:nvSpPr>
          <p:spPr>
            <a:xfrm rot="-5967049">
              <a:off x="8291393" y="412963"/>
              <a:ext cx="13843" cy="12696"/>
            </a:xfrm>
            <a:custGeom>
              <a:avLst/>
              <a:gdLst/>
              <a:ahLst/>
              <a:cxnLst/>
              <a:rect l="l" t="t" r="r" b="b"/>
              <a:pathLst>
                <a:path w="676" h="620" extrusionOk="0">
                  <a:moveTo>
                    <a:pt x="324" y="1"/>
                  </a:moveTo>
                  <a:cubicBezTo>
                    <a:pt x="205" y="1"/>
                    <a:pt x="97" y="61"/>
                    <a:pt x="1" y="185"/>
                  </a:cubicBezTo>
                  <a:cubicBezTo>
                    <a:pt x="62" y="383"/>
                    <a:pt x="202" y="513"/>
                    <a:pt x="371" y="619"/>
                  </a:cubicBezTo>
                  <a:cubicBezTo>
                    <a:pt x="676" y="530"/>
                    <a:pt x="553" y="278"/>
                    <a:pt x="576" y="80"/>
                  </a:cubicBezTo>
                  <a:cubicBezTo>
                    <a:pt x="487" y="28"/>
                    <a:pt x="40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66"/>
            <p:cNvSpPr/>
            <p:nvPr/>
          </p:nvSpPr>
          <p:spPr>
            <a:xfrm rot="-5967049">
              <a:off x="8070000" y="568148"/>
              <a:ext cx="7945" cy="8498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66"/>
            <p:cNvSpPr/>
            <p:nvPr/>
          </p:nvSpPr>
          <p:spPr>
            <a:xfrm rot="-5967049">
              <a:off x="8556959" y="1318845"/>
              <a:ext cx="12410" cy="12983"/>
            </a:xfrm>
            <a:custGeom>
              <a:avLst/>
              <a:gdLst/>
              <a:ahLst/>
              <a:cxnLst/>
              <a:rect l="l" t="t" r="r" b="b"/>
              <a:pathLst>
                <a:path w="606" h="634" extrusionOk="0">
                  <a:moveTo>
                    <a:pt x="179" y="1"/>
                  </a:moveTo>
                  <a:cubicBezTo>
                    <a:pt x="0" y="427"/>
                    <a:pt x="147" y="634"/>
                    <a:pt x="602" y="634"/>
                  </a:cubicBezTo>
                  <a:cubicBezTo>
                    <a:pt x="603" y="634"/>
                    <a:pt x="604" y="634"/>
                    <a:pt x="606" y="634"/>
                  </a:cubicBezTo>
                  <a:cubicBezTo>
                    <a:pt x="326" y="516"/>
                    <a:pt x="292" y="232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66"/>
            <p:cNvSpPr/>
            <p:nvPr/>
          </p:nvSpPr>
          <p:spPr>
            <a:xfrm rot="-5967049">
              <a:off x="8119276" y="845059"/>
              <a:ext cx="17201" cy="13659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66"/>
            <p:cNvSpPr/>
            <p:nvPr/>
          </p:nvSpPr>
          <p:spPr>
            <a:xfrm rot="-5967049">
              <a:off x="8194600" y="707405"/>
              <a:ext cx="4403" cy="5775"/>
            </a:xfrm>
            <a:custGeom>
              <a:avLst/>
              <a:gdLst/>
              <a:ahLst/>
              <a:cxnLst/>
              <a:rect l="l" t="t" r="r" b="b"/>
              <a:pathLst>
                <a:path w="215" h="282" extrusionOk="0">
                  <a:moveTo>
                    <a:pt x="167" y="0"/>
                  </a:moveTo>
                  <a:cubicBezTo>
                    <a:pt x="116" y="24"/>
                    <a:pt x="44" y="35"/>
                    <a:pt x="24" y="74"/>
                  </a:cubicBezTo>
                  <a:cubicBezTo>
                    <a:pt x="0" y="117"/>
                    <a:pt x="25" y="186"/>
                    <a:pt x="32" y="282"/>
                  </a:cubicBezTo>
                  <a:cubicBezTo>
                    <a:pt x="112" y="235"/>
                    <a:pt x="188" y="216"/>
                    <a:pt x="199" y="177"/>
                  </a:cubicBezTo>
                  <a:cubicBezTo>
                    <a:pt x="215" y="126"/>
                    <a:pt x="180" y="6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66"/>
            <p:cNvSpPr/>
            <p:nvPr/>
          </p:nvSpPr>
          <p:spPr>
            <a:xfrm rot="-5967049">
              <a:off x="8184195" y="488309"/>
              <a:ext cx="24225" cy="41120"/>
            </a:xfrm>
            <a:custGeom>
              <a:avLst/>
              <a:gdLst/>
              <a:ahLst/>
              <a:cxnLst/>
              <a:rect l="l" t="t" r="r" b="b"/>
              <a:pathLst>
                <a:path w="1183" h="2008" extrusionOk="0">
                  <a:moveTo>
                    <a:pt x="432" y="1"/>
                  </a:moveTo>
                  <a:lnTo>
                    <a:pt x="432" y="1"/>
                  </a:lnTo>
                  <a:cubicBezTo>
                    <a:pt x="287" y="11"/>
                    <a:pt x="144" y="21"/>
                    <a:pt x="0" y="32"/>
                  </a:cubicBezTo>
                  <a:cubicBezTo>
                    <a:pt x="47" y="589"/>
                    <a:pt x="270" y="1141"/>
                    <a:pt x="48" y="1712"/>
                  </a:cubicBezTo>
                  <a:cubicBezTo>
                    <a:pt x="8" y="1816"/>
                    <a:pt x="108" y="1928"/>
                    <a:pt x="199" y="2006"/>
                  </a:cubicBezTo>
                  <a:lnTo>
                    <a:pt x="200" y="2007"/>
                  </a:lnTo>
                  <a:cubicBezTo>
                    <a:pt x="369" y="1891"/>
                    <a:pt x="324" y="1653"/>
                    <a:pt x="550" y="1527"/>
                  </a:cubicBezTo>
                  <a:cubicBezTo>
                    <a:pt x="939" y="1308"/>
                    <a:pt x="1182" y="984"/>
                    <a:pt x="617" y="634"/>
                  </a:cubicBezTo>
                  <a:cubicBezTo>
                    <a:pt x="382" y="489"/>
                    <a:pt x="474" y="218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66"/>
            <p:cNvSpPr/>
            <p:nvPr/>
          </p:nvSpPr>
          <p:spPr>
            <a:xfrm rot="-5967049">
              <a:off x="8178356" y="510050"/>
              <a:ext cx="47202" cy="44458"/>
            </a:xfrm>
            <a:custGeom>
              <a:avLst/>
              <a:gdLst/>
              <a:ahLst/>
              <a:cxnLst/>
              <a:rect l="l" t="t" r="r" b="b"/>
              <a:pathLst>
                <a:path w="2305" h="2171" extrusionOk="0">
                  <a:moveTo>
                    <a:pt x="1359" y="1"/>
                  </a:moveTo>
                  <a:cubicBezTo>
                    <a:pt x="1150" y="1"/>
                    <a:pt x="945" y="32"/>
                    <a:pt x="747" y="128"/>
                  </a:cubicBezTo>
                  <a:cubicBezTo>
                    <a:pt x="0" y="457"/>
                    <a:pt x="148" y="1162"/>
                    <a:pt x="56" y="1766"/>
                  </a:cubicBezTo>
                  <a:cubicBezTo>
                    <a:pt x="78" y="1919"/>
                    <a:pt x="63" y="2091"/>
                    <a:pt x="244" y="2171"/>
                  </a:cubicBezTo>
                  <a:cubicBezTo>
                    <a:pt x="620" y="1872"/>
                    <a:pt x="531" y="1405"/>
                    <a:pt x="662" y="1019"/>
                  </a:cubicBezTo>
                  <a:cubicBezTo>
                    <a:pt x="762" y="725"/>
                    <a:pt x="978" y="610"/>
                    <a:pt x="1222" y="610"/>
                  </a:cubicBezTo>
                  <a:cubicBezTo>
                    <a:pt x="1276" y="610"/>
                    <a:pt x="1331" y="615"/>
                    <a:pt x="1386" y="626"/>
                  </a:cubicBezTo>
                  <a:cubicBezTo>
                    <a:pt x="1700" y="685"/>
                    <a:pt x="1721" y="962"/>
                    <a:pt x="1657" y="1238"/>
                  </a:cubicBezTo>
                  <a:cubicBezTo>
                    <a:pt x="1595" y="1514"/>
                    <a:pt x="1539" y="1792"/>
                    <a:pt x="1789" y="2015"/>
                  </a:cubicBezTo>
                  <a:lnTo>
                    <a:pt x="1933" y="2003"/>
                  </a:lnTo>
                  <a:cubicBezTo>
                    <a:pt x="1970" y="1334"/>
                    <a:pt x="2304" y="636"/>
                    <a:pt x="1734" y="29"/>
                  </a:cubicBezTo>
                  <a:lnTo>
                    <a:pt x="1734" y="28"/>
                  </a:lnTo>
                  <a:cubicBezTo>
                    <a:pt x="1608" y="12"/>
                    <a:pt x="1483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66"/>
            <p:cNvSpPr/>
            <p:nvPr/>
          </p:nvSpPr>
          <p:spPr>
            <a:xfrm rot="-5967049">
              <a:off x="8169831" y="530715"/>
              <a:ext cx="20253" cy="6799"/>
            </a:xfrm>
            <a:custGeom>
              <a:avLst/>
              <a:gdLst/>
              <a:ahLst/>
              <a:cxnLst/>
              <a:rect l="l" t="t" r="r" b="b"/>
              <a:pathLst>
                <a:path w="989" h="332" extrusionOk="0">
                  <a:moveTo>
                    <a:pt x="106" y="1"/>
                  </a:moveTo>
                  <a:lnTo>
                    <a:pt x="1" y="283"/>
                  </a:lnTo>
                  <a:cubicBezTo>
                    <a:pt x="89" y="318"/>
                    <a:pt x="175" y="332"/>
                    <a:pt x="260" y="332"/>
                  </a:cubicBezTo>
                  <a:cubicBezTo>
                    <a:pt x="508" y="332"/>
                    <a:pt x="744" y="217"/>
                    <a:pt x="988" y="183"/>
                  </a:cubicBezTo>
                  <a:cubicBezTo>
                    <a:pt x="718" y="8"/>
                    <a:pt x="403" y="49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6"/>
            <p:cNvSpPr/>
            <p:nvPr/>
          </p:nvSpPr>
          <p:spPr>
            <a:xfrm rot="-5967049">
              <a:off x="7694730" y="327799"/>
              <a:ext cx="9543" cy="10341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6"/>
            <p:cNvSpPr/>
            <p:nvPr/>
          </p:nvSpPr>
          <p:spPr>
            <a:xfrm rot="-5967049">
              <a:off x="8190078" y="510892"/>
              <a:ext cx="36922" cy="40915"/>
            </a:xfrm>
            <a:custGeom>
              <a:avLst/>
              <a:gdLst/>
              <a:ahLst/>
              <a:cxnLst/>
              <a:rect l="l" t="t" r="r" b="b"/>
              <a:pathLst>
                <a:path w="1803" h="1998" extrusionOk="0">
                  <a:moveTo>
                    <a:pt x="1150" y="945"/>
                  </a:moveTo>
                  <a:cubicBezTo>
                    <a:pt x="1223" y="1191"/>
                    <a:pt x="1135" y="1417"/>
                    <a:pt x="1236" y="1591"/>
                  </a:cubicBezTo>
                  <a:lnTo>
                    <a:pt x="1236" y="1591"/>
                  </a:lnTo>
                  <a:cubicBezTo>
                    <a:pt x="1113" y="1422"/>
                    <a:pt x="1001" y="1246"/>
                    <a:pt x="1150" y="945"/>
                  </a:cubicBezTo>
                  <a:close/>
                  <a:moveTo>
                    <a:pt x="897" y="0"/>
                  </a:moveTo>
                  <a:cubicBezTo>
                    <a:pt x="565" y="0"/>
                    <a:pt x="219" y="128"/>
                    <a:pt x="211" y="720"/>
                  </a:cubicBezTo>
                  <a:cubicBezTo>
                    <a:pt x="206" y="1040"/>
                    <a:pt x="148" y="1429"/>
                    <a:pt x="1" y="1760"/>
                  </a:cubicBezTo>
                  <a:lnTo>
                    <a:pt x="154" y="1890"/>
                  </a:lnTo>
                  <a:cubicBezTo>
                    <a:pt x="340" y="1943"/>
                    <a:pt x="527" y="1997"/>
                    <a:pt x="702" y="1997"/>
                  </a:cubicBezTo>
                  <a:cubicBezTo>
                    <a:pt x="918" y="1997"/>
                    <a:pt x="1116" y="1913"/>
                    <a:pt x="1270" y="1638"/>
                  </a:cubicBezTo>
                  <a:cubicBezTo>
                    <a:pt x="1270" y="1638"/>
                    <a:pt x="1270" y="1638"/>
                    <a:pt x="1270" y="1638"/>
                  </a:cubicBezTo>
                  <a:lnTo>
                    <a:pt x="1270" y="1638"/>
                  </a:lnTo>
                  <a:lnTo>
                    <a:pt x="1546" y="1604"/>
                  </a:lnTo>
                  <a:cubicBezTo>
                    <a:pt x="1542" y="1395"/>
                    <a:pt x="1461" y="1149"/>
                    <a:pt x="1546" y="987"/>
                  </a:cubicBezTo>
                  <a:cubicBezTo>
                    <a:pt x="1803" y="497"/>
                    <a:pt x="1594" y="90"/>
                    <a:pt x="1191" y="27"/>
                  </a:cubicBezTo>
                  <a:cubicBezTo>
                    <a:pt x="1101" y="12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6"/>
            <p:cNvSpPr/>
            <p:nvPr/>
          </p:nvSpPr>
          <p:spPr>
            <a:xfrm rot="-5967049">
              <a:off x="8203986" y="516481"/>
              <a:ext cx="12901" cy="20990"/>
            </a:xfrm>
            <a:custGeom>
              <a:avLst/>
              <a:gdLst/>
              <a:ahLst/>
              <a:cxnLst/>
              <a:rect l="l" t="t" r="r" b="b"/>
              <a:pathLst>
                <a:path w="630" h="1025" extrusionOk="0">
                  <a:moveTo>
                    <a:pt x="565" y="0"/>
                  </a:moveTo>
                  <a:lnTo>
                    <a:pt x="565" y="0"/>
                  </a:lnTo>
                  <a:cubicBezTo>
                    <a:pt x="316" y="188"/>
                    <a:pt x="1" y="237"/>
                    <a:pt x="38" y="570"/>
                  </a:cubicBezTo>
                  <a:cubicBezTo>
                    <a:pt x="65" y="804"/>
                    <a:pt x="188" y="1021"/>
                    <a:pt x="487" y="1025"/>
                  </a:cubicBezTo>
                  <a:lnTo>
                    <a:pt x="487" y="1025"/>
                  </a:lnTo>
                  <a:cubicBezTo>
                    <a:pt x="630" y="714"/>
                    <a:pt x="572" y="394"/>
                    <a:pt x="565" y="0"/>
                  </a:cubicBezTo>
                  <a:close/>
                  <a:moveTo>
                    <a:pt x="487" y="1025"/>
                  </a:moveTo>
                  <a:cubicBezTo>
                    <a:pt x="487" y="1025"/>
                    <a:pt x="487" y="1025"/>
                    <a:pt x="487" y="1025"/>
                  </a:cubicBezTo>
                  <a:lnTo>
                    <a:pt x="488" y="1025"/>
                  </a:lnTo>
                  <a:cubicBezTo>
                    <a:pt x="488" y="1025"/>
                    <a:pt x="487" y="1025"/>
                    <a:pt x="487" y="1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1B90186-755C-04A0-DA95-991E2E0A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4" y="1496330"/>
            <a:ext cx="7642436" cy="23707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C15C4E-0831-50EA-C7DF-D2D8BC60CD8C}"/>
              </a:ext>
            </a:extLst>
          </p:cNvPr>
          <p:cNvSpPr txBox="1"/>
          <p:nvPr/>
        </p:nvSpPr>
        <p:spPr>
          <a:xfrm>
            <a:off x="1116549" y="669311"/>
            <a:ext cx="499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ANOTAMOS TODAS LAS CONSTANTES</a:t>
            </a:r>
            <a:endParaRPr lang="es-BO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2" name="Google Shape;8322;p67"/>
          <p:cNvSpPr txBox="1">
            <a:spLocks noGrp="1"/>
          </p:cNvSpPr>
          <p:nvPr>
            <p:ph type="title" idx="18"/>
          </p:nvPr>
        </p:nvSpPr>
        <p:spPr>
          <a:xfrm>
            <a:off x="720000" y="53500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Definimos la funcion para calcular la presion</a:t>
            </a:r>
            <a:endParaRPr dirty="0"/>
          </a:p>
        </p:txBody>
      </p:sp>
      <p:sp>
        <p:nvSpPr>
          <p:cNvPr id="8323" name="Google Shape;8323;p67"/>
          <p:cNvSpPr/>
          <p:nvPr/>
        </p:nvSpPr>
        <p:spPr>
          <a:xfrm rot="-10149855">
            <a:off x="-2589101" y="2405304"/>
            <a:ext cx="4598065" cy="1998711"/>
          </a:xfrm>
          <a:custGeom>
            <a:avLst/>
            <a:gdLst/>
            <a:ahLst/>
            <a:cxnLst/>
            <a:rect l="l" t="t" r="r" b="b"/>
            <a:pathLst>
              <a:path w="183917" h="79946" extrusionOk="0">
                <a:moveTo>
                  <a:pt x="107343" y="68930"/>
                </a:moveTo>
                <a:cubicBezTo>
                  <a:pt x="107660" y="68795"/>
                  <a:pt x="107976" y="68460"/>
                  <a:pt x="108320" y="68311"/>
                </a:cubicBezTo>
                <a:cubicBezTo>
                  <a:pt x="108426" y="68264"/>
                  <a:pt x="108534" y="68313"/>
                  <a:pt x="108709" y="68256"/>
                </a:cubicBezTo>
                <a:cubicBezTo>
                  <a:pt x="109523" y="67993"/>
                  <a:pt x="110557" y="67529"/>
                  <a:pt x="110946" y="67210"/>
                </a:cubicBezTo>
                <a:cubicBezTo>
                  <a:pt x="111214" y="66993"/>
                  <a:pt x="111249" y="66787"/>
                  <a:pt x="111404" y="66587"/>
                </a:cubicBezTo>
                <a:cubicBezTo>
                  <a:pt x="111463" y="66514"/>
                  <a:pt x="111595" y="66424"/>
                  <a:pt x="111628" y="66385"/>
                </a:cubicBezTo>
                <a:cubicBezTo>
                  <a:pt x="111904" y="66073"/>
                  <a:pt x="112137" y="66237"/>
                  <a:pt x="112453" y="66144"/>
                </a:cubicBezTo>
                <a:cubicBezTo>
                  <a:pt x="112916" y="66010"/>
                  <a:pt x="113414" y="65527"/>
                  <a:pt x="114031" y="65253"/>
                </a:cubicBezTo>
                <a:cubicBezTo>
                  <a:pt x="114158" y="65195"/>
                  <a:pt x="114378" y="65204"/>
                  <a:pt x="114505" y="65155"/>
                </a:cubicBezTo>
                <a:cubicBezTo>
                  <a:pt x="114833" y="65032"/>
                  <a:pt x="115160" y="64749"/>
                  <a:pt x="115511" y="64614"/>
                </a:cubicBezTo>
                <a:cubicBezTo>
                  <a:pt x="115676" y="64551"/>
                  <a:pt x="115748" y="64626"/>
                  <a:pt x="115898" y="64554"/>
                </a:cubicBezTo>
                <a:cubicBezTo>
                  <a:pt x="115992" y="64510"/>
                  <a:pt x="116078" y="64361"/>
                  <a:pt x="116121" y="64352"/>
                </a:cubicBezTo>
                <a:cubicBezTo>
                  <a:pt x="116343" y="64302"/>
                  <a:pt x="116391" y="64462"/>
                  <a:pt x="116546" y="64380"/>
                </a:cubicBezTo>
                <a:cubicBezTo>
                  <a:pt x="116570" y="64368"/>
                  <a:pt x="116670" y="64127"/>
                  <a:pt x="116728" y="64084"/>
                </a:cubicBezTo>
                <a:cubicBezTo>
                  <a:pt x="117075" y="63833"/>
                  <a:pt x="117324" y="63915"/>
                  <a:pt x="117502" y="63960"/>
                </a:cubicBezTo>
                <a:cubicBezTo>
                  <a:pt x="117553" y="63973"/>
                  <a:pt x="117638" y="64098"/>
                  <a:pt x="117668" y="64104"/>
                </a:cubicBezTo>
                <a:cubicBezTo>
                  <a:pt x="117745" y="64117"/>
                  <a:pt x="117851" y="63991"/>
                  <a:pt x="117929" y="63989"/>
                </a:cubicBezTo>
                <a:cubicBezTo>
                  <a:pt x="118051" y="63984"/>
                  <a:pt x="118160" y="64086"/>
                  <a:pt x="118268" y="64055"/>
                </a:cubicBezTo>
                <a:cubicBezTo>
                  <a:pt x="118378" y="64025"/>
                  <a:pt x="118627" y="63797"/>
                  <a:pt x="118758" y="63516"/>
                </a:cubicBezTo>
                <a:cubicBezTo>
                  <a:pt x="118387" y="63386"/>
                  <a:pt x="118267" y="63807"/>
                  <a:pt x="118016" y="63950"/>
                </a:cubicBezTo>
                <a:cubicBezTo>
                  <a:pt x="117950" y="63730"/>
                  <a:pt x="117721" y="63960"/>
                  <a:pt x="117636" y="63793"/>
                </a:cubicBezTo>
                <a:cubicBezTo>
                  <a:pt x="117888" y="63381"/>
                  <a:pt x="118468" y="63479"/>
                  <a:pt x="118851" y="63258"/>
                </a:cubicBezTo>
                <a:cubicBezTo>
                  <a:pt x="119076" y="63130"/>
                  <a:pt x="119112" y="62885"/>
                  <a:pt x="119378" y="62811"/>
                </a:cubicBezTo>
                <a:cubicBezTo>
                  <a:pt x="119419" y="62902"/>
                  <a:pt x="119497" y="62887"/>
                  <a:pt x="119546" y="62952"/>
                </a:cubicBezTo>
                <a:cubicBezTo>
                  <a:pt x="119830" y="63489"/>
                  <a:pt x="119100" y="63607"/>
                  <a:pt x="119338" y="64124"/>
                </a:cubicBezTo>
                <a:cubicBezTo>
                  <a:pt x="119175" y="64035"/>
                  <a:pt x="119084" y="63753"/>
                  <a:pt x="118831" y="63916"/>
                </a:cubicBezTo>
                <a:cubicBezTo>
                  <a:pt x="118725" y="64334"/>
                  <a:pt x="118486" y="64161"/>
                  <a:pt x="118261" y="64275"/>
                </a:cubicBezTo>
                <a:cubicBezTo>
                  <a:pt x="118150" y="64330"/>
                  <a:pt x="118188" y="64425"/>
                  <a:pt x="118040" y="64479"/>
                </a:cubicBezTo>
                <a:cubicBezTo>
                  <a:pt x="117924" y="64522"/>
                  <a:pt x="117876" y="64424"/>
                  <a:pt x="117740" y="64503"/>
                </a:cubicBezTo>
                <a:cubicBezTo>
                  <a:pt x="117356" y="64727"/>
                  <a:pt x="117047" y="65260"/>
                  <a:pt x="116680" y="65400"/>
                </a:cubicBezTo>
                <a:cubicBezTo>
                  <a:pt x="116473" y="65479"/>
                  <a:pt x="116213" y="65250"/>
                  <a:pt x="116079" y="65445"/>
                </a:cubicBezTo>
                <a:cubicBezTo>
                  <a:pt x="115884" y="65602"/>
                  <a:pt x="116525" y="65610"/>
                  <a:pt x="116149" y="65845"/>
                </a:cubicBezTo>
                <a:cubicBezTo>
                  <a:pt x="115804" y="65918"/>
                  <a:pt x="115537" y="65785"/>
                  <a:pt x="115255" y="65693"/>
                </a:cubicBezTo>
                <a:cubicBezTo>
                  <a:pt x="115266" y="66127"/>
                  <a:pt x="114678" y="66180"/>
                  <a:pt x="114412" y="66379"/>
                </a:cubicBezTo>
                <a:cubicBezTo>
                  <a:pt x="114287" y="66473"/>
                  <a:pt x="114283" y="66632"/>
                  <a:pt x="114140" y="66712"/>
                </a:cubicBezTo>
                <a:cubicBezTo>
                  <a:pt x="113173" y="67262"/>
                  <a:pt x="111916" y="67371"/>
                  <a:pt x="110992" y="68050"/>
                </a:cubicBezTo>
                <a:cubicBezTo>
                  <a:pt x="111066" y="68618"/>
                  <a:pt x="111672" y="67804"/>
                  <a:pt x="111796" y="68246"/>
                </a:cubicBezTo>
                <a:cubicBezTo>
                  <a:pt x="111458" y="68234"/>
                  <a:pt x="111025" y="68471"/>
                  <a:pt x="110618" y="68636"/>
                </a:cubicBezTo>
                <a:cubicBezTo>
                  <a:pt x="110465" y="68745"/>
                  <a:pt x="110697" y="69020"/>
                  <a:pt x="110383" y="69058"/>
                </a:cubicBezTo>
                <a:cubicBezTo>
                  <a:pt x="110231" y="68704"/>
                  <a:pt x="109409" y="68659"/>
                  <a:pt x="109389" y="69149"/>
                </a:cubicBezTo>
                <a:cubicBezTo>
                  <a:pt x="109509" y="69285"/>
                  <a:pt x="109803" y="68970"/>
                  <a:pt x="109906" y="69149"/>
                </a:cubicBezTo>
                <a:cubicBezTo>
                  <a:pt x="110031" y="69403"/>
                  <a:pt x="110123" y="69643"/>
                  <a:pt x="109832" y="69715"/>
                </a:cubicBezTo>
                <a:cubicBezTo>
                  <a:pt x="109796" y="69468"/>
                  <a:pt x="109814" y="69172"/>
                  <a:pt x="109466" y="69332"/>
                </a:cubicBezTo>
                <a:cubicBezTo>
                  <a:pt x="109162" y="69595"/>
                  <a:pt x="109907" y="69657"/>
                  <a:pt x="109656" y="69788"/>
                </a:cubicBezTo>
                <a:lnTo>
                  <a:pt x="109216" y="69971"/>
                </a:lnTo>
                <a:lnTo>
                  <a:pt x="109064" y="69606"/>
                </a:lnTo>
                <a:cubicBezTo>
                  <a:pt x="108800" y="69585"/>
                  <a:pt x="108749" y="69910"/>
                  <a:pt x="108524" y="70043"/>
                </a:cubicBezTo>
                <a:cubicBezTo>
                  <a:pt x="108420" y="70104"/>
                  <a:pt x="108168" y="70082"/>
                  <a:pt x="108046" y="70134"/>
                </a:cubicBezTo>
                <a:cubicBezTo>
                  <a:pt x="107702" y="70283"/>
                  <a:pt x="107325" y="70702"/>
                  <a:pt x="106926" y="70918"/>
                </a:cubicBezTo>
                <a:cubicBezTo>
                  <a:pt x="106674" y="71054"/>
                  <a:pt x="106381" y="71096"/>
                  <a:pt x="106220" y="71205"/>
                </a:cubicBezTo>
                <a:cubicBezTo>
                  <a:pt x="106056" y="71315"/>
                  <a:pt x="106130" y="71970"/>
                  <a:pt x="105728" y="71511"/>
                </a:cubicBezTo>
                <a:cubicBezTo>
                  <a:pt x="105708" y="71303"/>
                  <a:pt x="106117" y="71284"/>
                  <a:pt x="106057" y="71059"/>
                </a:cubicBezTo>
                <a:cubicBezTo>
                  <a:pt x="105531" y="71053"/>
                  <a:pt x="105059" y="71766"/>
                  <a:pt x="104469" y="71705"/>
                </a:cubicBezTo>
                <a:cubicBezTo>
                  <a:pt x="104353" y="71911"/>
                  <a:pt x="104779" y="72027"/>
                  <a:pt x="104478" y="72234"/>
                </a:cubicBezTo>
                <a:cubicBezTo>
                  <a:pt x="104085" y="72350"/>
                  <a:pt x="103831" y="72660"/>
                  <a:pt x="103469" y="72854"/>
                </a:cubicBezTo>
                <a:cubicBezTo>
                  <a:pt x="102790" y="73213"/>
                  <a:pt x="101897" y="73398"/>
                  <a:pt x="101337" y="73789"/>
                </a:cubicBezTo>
                <a:cubicBezTo>
                  <a:pt x="101129" y="73937"/>
                  <a:pt x="101128" y="74159"/>
                  <a:pt x="100917" y="74263"/>
                </a:cubicBezTo>
                <a:cubicBezTo>
                  <a:pt x="100662" y="74386"/>
                  <a:pt x="100367" y="74252"/>
                  <a:pt x="100086" y="74352"/>
                </a:cubicBezTo>
                <a:cubicBezTo>
                  <a:pt x="99909" y="74418"/>
                  <a:pt x="99786" y="74640"/>
                  <a:pt x="99589" y="74736"/>
                </a:cubicBezTo>
                <a:cubicBezTo>
                  <a:pt x="99219" y="74916"/>
                  <a:pt x="98736" y="74905"/>
                  <a:pt x="98452" y="75219"/>
                </a:cubicBezTo>
                <a:cubicBezTo>
                  <a:pt x="98666" y="75273"/>
                  <a:pt x="99012" y="75127"/>
                  <a:pt x="99054" y="75439"/>
                </a:cubicBezTo>
                <a:cubicBezTo>
                  <a:pt x="98710" y="75534"/>
                  <a:pt x="98254" y="75787"/>
                  <a:pt x="98153" y="75523"/>
                </a:cubicBezTo>
                <a:cubicBezTo>
                  <a:pt x="97948" y="75326"/>
                  <a:pt x="98596" y="74978"/>
                  <a:pt x="98034" y="75146"/>
                </a:cubicBezTo>
                <a:cubicBezTo>
                  <a:pt x="97855" y="75181"/>
                  <a:pt x="97793" y="75293"/>
                  <a:pt x="97693" y="75354"/>
                </a:cubicBezTo>
                <a:cubicBezTo>
                  <a:pt x="97516" y="75461"/>
                  <a:pt x="97439" y="75402"/>
                  <a:pt x="97319" y="75467"/>
                </a:cubicBezTo>
                <a:cubicBezTo>
                  <a:pt x="96895" y="75701"/>
                  <a:pt x="96466" y="76143"/>
                  <a:pt x="95711" y="76223"/>
                </a:cubicBezTo>
                <a:cubicBezTo>
                  <a:pt x="95687" y="76475"/>
                  <a:pt x="95566" y="76627"/>
                  <a:pt x="95302" y="76746"/>
                </a:cubicBezTo>
                <a:cubicBezTo>
                  <a:pt x="95040" y="76866"/>
                  <a:pt x="94700" y="76932"/>
                  <a:pt x="94354" y="76978"/>
                </a:cubicBezTo>
                <a:cubicBezTo>
                  <a:pt x="93661" y="77082"/>
                  <a:pt x="92940" y="77122"/>
                  <a:pt x="92710" y="77474"/>
                </a:cubicBezTo>
                <a:cubicBezTo>
                  <a:pt x="92588" y="77061"/>
                  <a:pt x="91853" y="77190"/>
                  <a:pt x="91050" y="77329"/>
                </a:cubicBezTo>
                <a:cubicBezTo>
                  <a:pt x="90963" y="77590"/>
                  <a:pt x="91811" y="77634"/>
                  <a:pt x="91282" y="77894"/>
                </a:cubicBezTo>
                <a:cubicBezTo>
                  <a:pt x="90775" y="78012"/>
                  <a:pt x="90631" y="77839"/>
                  <a:pt x="90286" y="77816"/>
                </a:cubicBezTo>
                <a:cubicBezTo>
                  <a:pt x="90272" y="77621"/>
                  <a:pt x="90715" y="77645"/>
                  <a:pt x="90571" y="77390"/>
                </a:cubicBezTo>
                <a:cubicBezTo>
                  <a:pt x="90174" y="77515"/>
                  <a:pt x="89175" y="77335"/>
                  <a:pt x="89298" y="77713"/>
                </a:cubicBezTo>
                <a:cubicBezTo>
                  <a:pt x="89362" y="78176"/>
                  <a:pt x="90156" y="77454"/>
                  <a:pt x="90132" y="77930"/>
                </a:cubicBezTo>
                <a:cubicBezTo>
                  <a:pt x="89567" y="78564"/>
                  <a:pt x="88386" y="77909"/>
                  <a:pt x="88007" y="77884"/>
                </a:cubicBezTo>
                <a:cubicBezTo>
                  <a:pt x="87652" y="77860"/>
                  <a:pt x="87235" y="78020"/>
                  <a:pt x="86706" y="78008"/>
                </a:cubicBezTo>
                <a:cubicBezTo>
                  <a:pt x="86098" y="77975"/>
                  <a:pt x="85721" y="77789"/>
                  <a:pt x="85397" y="78068"/>
                </a:cubicBezTo>
                <a:cubicBezTo>
                  <a:pt x="85013" y="78021"/>
                  <a:pt x="85112" y="77714"/>
                  <a:pt x="84600" y="77737"/>
                </a:cubicBezTo>
                <a:cubicBezTo>
                  <a:pt x="84610" y="78007"/>
                  <a:pt x="84343" y="78031"/>
                  <a:pt x="84021" y="77983"/>
                </a:cubicBezTo>
                <a:cubicBezTo>
                  <a:pt x="83702" y="77923"/>
                  <a:pt x="83332" y="77795"/>
                  <a:pt x="83126" y="77801"/>
                </a:cubicBezTo>
                <a:cubicBezTo>
                  <a:pt x="83001" y="77806"/>
                  <a:pt x="82954" y="78067"/>
                  <a:pt x="82768" y="78057"/>
                </a:cubicBezTo>
                <a:cubicBezTo>
                  <a:pt x="82458" y="78043"/>
                  <a:pt x="82056" y="77869"/>
                  <a:pt x="81641" y="77814"/>
                </a:cubicBezTo>
                <a:cubicBezTo>
                  <a:pt x="81336" y="77763"/>
                  <a:pt x="81270" y="77848"/>
                  <a:pt x="80980" y="77795"/>
                </a:cubicBezTo>
                <a:cubicBezTo>
                  <a:pt x="80311" y="77667"/>
                  <a:pt x="80567" y="77586"/>
                  <a:pt x="80153" y="77735"/>
                </a:cubicBezTo>
                <a:cubicBezTo>
                  <a:pt x="79731" y="77885"/>
                  <a:pt x="79056" y="77554"/>
                  <a:pt x="78525" y="77469"/>
                </a:cubicBezTo>
                <a:cubicBezTo>
                  <a:pt x="78488" y="77710"/>
                  <a:pt x="78436" y="77938"/>
                  <a:pt x="78222" y="78001"/>
                </a:cubicBezTo>
                <a:cubicBezTo>
                  <a:pt x="77598" y="77288"/>
                  <a:pt x="76873" y="77477"/>
                  <a:pt x="76151" y="77301"/>
                </a:cubicBezTo>
                <a:cubicBezTo>
                  <a:pt x="75533" y="77158"/>
                  <a:pt x="74435" y="76872"/>
                  <a:pt x="74218" y="76726"/>
                </a:cubicBezTo>
                <a:cubicBezTo>
                  <a:pt x="74021" y="76591"/>
                  <a:pt x="74489" y="76524"/>
                  <a:pt x="74013" y="76324"/>
                </a:cubicBezTo>
                <a:cubicBezTo>
                  <a:pt x="73137" y="75944"/>
                  <a:pt x="72057" y="75980"/>
                  <a:pt x="71333" y="75356"/>
                </a:cubicBezTo>
                <a:cubicBezTo>
                  <a:pt x="71108" y="75449"/>
                  <a:pt x="71645" y="75879"/>
                  <a:pt x="71163" y="75712"/>
                </a:cubicBezTo>
                <a:cubicBezTo>
                  <a:pt x="70406" y="75279"/>
                  <a:pt x="69728" y="74975"/>
                  <a:pt x="69111" y="74704"/>
                </a:cubicBezTo>
                <a:cubicBezTo>
                  <a:pt x="68492" y="74420"/>
                  <a:pt x="67935" y="74203"/>
                  <a:pt x="67385" y="73968"/>
                </a:cubicBezTo>
                <a:cubicBezTo>
                  <a:pt x="67530" y="73527"/>
                  <a:pt x="66807" y="73085"/>
                  <a:pt x="66242" y="72633"/>
                </a:cubicBezTo>
                <a:cubicBezTo>
                  <a:pt x="66018" y="72703"/>
                  <a:pt x="66437" y="73161"/>
                  <a:pt x="66021" y="72960"/>
                </a:cubicBezTo>
                <a:cubicBezTo>
                  <a:pt x="65402" y="72570"/>
                  <a:pt x="64588" y="72350"/>
                  <a:pt x="64241" y="72057"/>
                </a:cubicBezTo>
                <a:cubicBezTo>
                  <a:pt x="64076" y="71922"/>
                  <a:pt x="64088" y="71685"/>
                  <a:pt x="63880" y="71537"/>
                </a:cubicBezTo>
                <a:cubicBezTo>
                  <a:pt x="63661" y="71383"/>
                  <a:pt x="63364" y="71371"/>
                  <a:pt x="63161" y="71237"/>
                </a:cubicBezTo>
                <a:cubicBezTo>
                  <a:pt x="62989" y="71117"/>
                  <a:pt x="62812" y="70821"/>
                  <a:pt x="62653" y="70690"/>
                </a:cubicBezTo>
                <a:cubicBezTo>
                  <a:pt x="62324" y="70419"/>
                  <a:pt x="62011" y="70311"/>
                  <a:pt x="61798" y="70104"/>
                </a:cubicBezTo>
                <a:cubicBezTo>
                  <a:pt x="61614" y="69922"/>
                  <a:pt x="61526" y="69672"/>
                  <a:pt x="61375" y="69477"/>
                </a:cubicBezTo>
                <a:cubicBezTo>
                  <a:pt x="61095" y="69127"/>
                  <a:pt x="60711" y="68701"/>
                  <a:pt x="60378" y="68427"/>
                </a:cubicBezTo>
                <a:cubicBezTo>
                  <a:pt x="60119" y="68214"/>
                  <a:pt x="59680" y="68339"/>
                  <a:pt x="59379" y="68014"/>
                </a:cubicBezTo>
                <a:cubicBezTo>
                  <a:pt x="59224" y="67851"/>
                  <a:pt x="59426" y="67706"/>
                  <a:pt x="59113" y="67468"/>
                </a:cubicBezTo>
                <a:cubicBezTo>
                  <a:pt x="58754" y="67686"/>
                  <a:pt x="58727" y="67463"/>
                  <a:pt x="58601" y="67371"/>
                </a:cubicBezTo>
                <a:cubicBezTo>
                  <a:pt x="58244" y="67121"/>
                  <a:pt x="57530" y="66379"/>
                  <a:pt x="57448" y="66297"/>
                </a:cubicBezTo>
                <a:cubicBezTo>
                  <a:pt x="57282" y="66140"/>
                  <a:pt x="57110" y="65755"/>
                  <a:pt x="56951" y="65597"/>
                </a:cubicBezTo>
                <a:cubicBezTo>
                  <a:pt x="56809" y="65457"/>
                  <a:pt x="56562" y="65420"/>
                  <a:pt x="56422" y="65303"/>
                </a:cubicBezTo>
                <a:cubicBezTo>
                  <a:pt x="56311" y="65204"/>
                  <a:pt x="56355" y="65069"/>
                  <a:pt x="56225" y="64914"/>
                </a:cubicBezTo>
                <a:lnTo>
                  <a:pt x="54724" y="63223"/>
                </a:lnTo>
                <a:cubicBezTo>
                  <a:pt x="54608" y="63092"/>
                  <a:pt x="54117" y="62761"/>
                  <a:pt x="54141" y="62781"/>
                </a:cubicBezTo>
                <a:cubicBezTo>
                  <a:pt x="54038" y="62689"/>
                  <a:pt x="54123" y="62576"/>
                  <a:pt x="54049" y="62497"/>
                </a:cubicBezTo>
                <a:cubicBezTo>
                  <a:pt x="53496" y="61920"/>
                  <a:pt x="52866" y="61382"/>
                  <a:pt x="52475" y="60810"/>
                </a:cubicBezTo>
                <a:cubicBezTo>
                  <a:pt x="52372" y="60655"/>
                  <a:pt x="52457" y="60528"/>
                  <a:pt x="52258" y="60322"/>
                </a:cubicBezTo>
                <a:cubicBezTo>
                  <a:pt x="52232" y="60293"/>
                  <a:pt x="51998" y="60259"/>
                  <a:pt x="51953" y="60217"/>
                </a:cubicBezTo>
                <a:cubicBezTo>
                  <a:pt x="51845" y="60114"/>
                  <a:pt x="51787" y="59868"/>
                  <a:pt x="51670" y="59785"/>
                </a:cubicBezTo>
                <a:cubicBezTo>
                  <a:pt x="51532" y="59688"/>
                  <a:pt x="51349" y="59694"/>
                  <a:pt x="51210" y="59621"/>
                </a:cubicBezTo>
                <a:cubicBezTo>
                  <a:pt x="50775" y="59392"/>
                  <a:pt x="50760" y="59202"/>
                  <a:pt x="50505" y="58701"/>
                </a:cubicBezTo>
                <a:cubicBezTo>
                  <a:pt x="50285" y="58271"/>
                  <a:pt x="49928" y="57812"/>
                  <a:pt x="49780" y="57514"/>
                </a:cubicBezTo>
                <a:cubicBezTo>
                  <a:pt x="49926" y="57395"/>
                  <a:pt x="50042" y="57524"/>
                  <a:pt x="50185" y="57420"/>
                </a:cubicBezTo>
                <a:cubicBezTo>
                  <a:pt x="50095" y="57065"/>
                  <a:pt x="49796" y="57178"/>
                  <a:pt x="49639" y="56883"/>
                </a:cubicBezTo>
                <a:cubicBezTo>
                  <a:pt x="49515" y="56644"/>
                  <a:pt x="49669" y="56487"/>
                  <a:pt x="49505" y="56255"/>
                </a:cubicBezTo>
                <a:cubicBezTo>
                  <a:pt x="49357" y="56046"/>
                  <a:pt x="49289" y="56123"/>
                  <a:pt x="49089" y="55928"/>
                </a:cubicBezTo>
                <a:cubicBezTo>
                  <a:pt x="48982" y="55823"/>
                  <a:pt x="48873" y="55246"/>
                  <a:pt x="48624" y="55499"/>
                </a:cubicBezTo>
                <a:cubicBezTo>
                  <a:pt x="48839" y="55903"/>
                  <a:pt x="49065" y="56349"/>
                  <a:pt x="49114" y="56762"/>
                </a:cubicBezTo>
                <a:cubicBezTo>
                  <a:pt x="49136" y="56933"/>
                  <a:pt x="49348" y="57354"/>
                  <a:pt x="49105" y="57338"/>
                </a:cubicBezTo>
                <a:cubicBezTo>
                  <a:pt x="48968" y="57116"/>
                  <a:pt x="48936" y="56939"/>
                  <a:pt x="48881" y="56756"/>
                </a:cubicBezTo>
                <a:cubicBezTo>
                  <a:pt x="48727" y="56227"/>
                  <a:pt x="48714" y="56230"/>
                  <a:pt x="48479" y="55853"/>
                </a:cubicBezTo>
                <a:cubicBezTo>
                  <a:pt x="48465" y="55828"/>
                  <a:pt x="48533" y="55720"/>
                  <a:pt x="48452" y="55596"/>
                </a:cubicBezTo>
                <a:cubicBezTo>
                  <a:pt x="48287" y="55346"/>
                  <a:pt x="48139" y="55232"/>
                  <a:pt x="48195" y="54919"/>
                </a:cubicBezTo>
                <a:cubicBezTo>
                  <a:pt x="48007" y="54821"/>
                  <a:pt x="47777" y="54935"/>
                  <a:pt x="47588" y="54840"/>
                </a:cubicBezTo>
                <a:cubicBezTo>
                  <a:pt x="47586" y="54237"/>
                  <a:pt x="47120" y="54126"/>
                  <a:pt x="46951" y="53849"/>
                </a:cubicBezTo>
                <a:cubicBezTo>
                  <a:pt x="46853" y="53681"/>
                  <a:pt x="46947" y="53516"/>
                  <a:pt x="46825" y="53390"/>
                </a:cubicBezTo>
                <a:cubicBezTo>
                  <a:pt x="46621" y="53178"/>
                  <a:pt x="46274" y="53260"/>
                  <a:pt x="46157" y="52953"/>
                </a:cubicBezTo>
                <a:cubicBezTo>
                  <a:pt x="46013" y="52500"/>
                  <a:pt x="46448" y="52146"/>
                  <a:pt x="46811" y="52496"/>
                </a:cubicBezTo>
                <a:cubicBezTo>
                  <a:pt x="46900" y="53082"/>
                  <a:pt x="47077" y="53626"/>
                  <a:pt x="47585" y="53779"/>
                </a:cubicBezTo>
                <a:cubicBezTo>
                  <a:pt x="47452" y="53106"/>
                  <a:pt x="47014" y="52441"/>
                  <a:pt x="46800" y="52252"/>
                </a:cubicBezTo>
                <a:cubicBezTo>
                  <a:pt x="46474" y="51964"/>
                  <a:pt x="46372" y="52175"/>
                  <a:pt x="45968" y="51914"/>
                </a:cubicBezTo>
                <a:cubicBezTo>
                  <a:pt x="45891" y="51864"/>
                  <a:pt x="45713" y="51592"/>
                  <a:pt x="45680" y="51555"/>
                </a:cubicBezTo>
                <a:cubicBezTo>
                  <a:pt x="45646" y="51518"/>
                  <a:pt x="45366" y="51402"/>
                  <a:pt x="45535" y="51259"/>
                </a:cubicBezTo>
                <a:cubicBezTo>
                  <a:pt x="45725" y="51217"/>
                  <a:pt x="46134" y="51836"/>
                  <a:pt x="46174" y="51438"/>
                </a:cubicBezTo>
                <a:cubicBezTo>
                  <a:pt x="45926" y="51021"/>
                  <a:pt x="45637" y="51079"/>
                  <a:pt x="45436" y="50823"/>
                </a:cubicBezTo>
                <a:cubicBezTo>
                  <a:pt x="45052" y="50333"/>
                  <a:pt x="44904" y="49615"/>
                  <a:pt x="44612" y="49084"/>
                </a:cubicBezTo>
                <a:cubicBezTo>
                  <a:pt x="44544" y="48960"/>
                  <a:pt x="44334" y="48917"/>
                  <a:pt x="44256" y="48787"/>
                </a:cubicBezTo>
                <a:cubicBezTo>
                  <a:pt x="44173" y="48650"/>
                  <a:pt x="44197" y="48354"/>
                  <a:pt x="44086" y="48184"/>
                </a:cubicBezTo>
                <a:cubicBezTo>
                  <a:pt x="43933" y="47948"/>
                  <a:pt x="43766" y="47654"/>
                  <a:pt x="43475" y="47795"/>
                </a:cubicBezTo>
                <a:cubicBezTo>
                  <a:pt x="43264" y="47969"/>
                  <a:pt x="43548" y="48254"/>
                  <a:pt x="43548" y="48431"/>
                </a:cubicBezTo>
                <a:cubicBezTo>
                  <a:pt x="43548" y="48463"/>
                  <a:pt x="43392" y="48568"/>
                  <a:pt x="43410" y="48606"/>
                </a:cubicBezTo>
                <a:cubicBezTo>
                  <a:pt x="43536" y="48870"/>
                  <a:pt x="43799" y="48753"/>
                  <a:pt x="43941" y="49049"/>
                </a:cubicBezTo>
                <a:cubicBezTo>
                  <a:pt x="43610" y="49625"/>
                  <a:pt x="44163" y="49827"/>
                  <a:pt x="44388" y="50237"/>
                </a:cubicBezTo>
                <a:cubicBezTo>
                  <a:pt x="44478" y="50399"/>
                  <a:pt x="44503" y="50708"/>
                  <a:pt x="44582" y="50871"/>
                </a:cubicBezTo>
                <a:cubicBezTo>
                  <a:pt x="44891" y="51508"/>
                  <a:pt x="45437" y="52166"/>
                  <a:pt x="45791" y="52885"/>
                </a:cubicBezTo>
                <a:cubicBezTo>
                  <a:pt x="45881" y="53068"/>
                  <a:pt x="45840" y="53246"/>
                  <a:pt x="45961" y="53441"/>
                </a:cubicBezTo>
                <a:cubicBezTo>
                  <a:pt x="46119" y="53696"/>
                  <a:pt x="46361" y="53855"/>
                  <a:pt x="46515" y="54077"/>
                </a:cubicBezTo>
                <a:cubicBezTo>
                  <a:pt x="46684" y="54324"/>
                  <a:pt x="46767" y="54637"/>
                  <a:pt x="46951" y="54910"/>
                </a:cubicBezTo>
                <a:cubicBezTo>
                  <a:pt x="47237" y="55329"/>
                  <a:pt x="47726" y="55590"/>
                  <a:pt x="47991" y="55989"/>
                </a:cubicBezTo>
                <a:cubicBezTo>
                  <a:pt x="48062" y="56096"/>
                  <a:pt x="48039" y="56261"/>
                  <a:pt x="48145" y="56464"/>
                </a:cubicBezTo>
                <a:cubicBezTo>
                  <a:pt x="48531" y="57230"/>
                  <a:pt x="49113" y="58372"/>
                  <a:pt x="49751" y="59172"/>
                </a:cubicBezTo>
                <a:cubicBezTo>
                  <a:pt x="49961" y="59441"/>
                  <a:pt x="50207" y="59572"/>
                  <a:pt x="50402" y="59832"/>
                </a:cubicBezTo>
                <a:cubicBezTo>
                  <a:pt x="50921" y="60530"/>
                  <a:pt x="51516" y="61341"/>
                  <a:pt x="51964" y="61978"/>
                </a:cubicBezTo>
                <a:cubicBezTo>
                  <a:pt x="52077" y="62142"/>
                  <a:pt x="52138" y="62425"/>
                  <a:pt x="52270" y="62586"/>
                </a:cubicBezTo>
                <a:cubicBezTo>
                  <a:pt x="52446" y="62800"/>
                  <a:pt x="52791" y="62851"/>
                  <a:pt x="53012" y="63094"/>
                </a:cubicBezTo>
                <a:cubicBezTo>
                  <a:pt x="53105" y="63195"/>
                  <a:pt x="53284" y="63600"/>
                  <a:pt x="53457" y="63844"/>
                </a:cubicBezTo>
                <a:cubicBezTo>
                  <a:pt x="53886" y="64464"/>
                  <a:pt x="54376" y="64851"/>
                  <a:pt x="54615" y="65143"/>
                </a:cubicBezTo>
                <a:cubicBezTo>
                  <a:pt x="54747" y="65302"/>
                  <a:pt x="54693" y="65420"/>
                  <a:pt x="54911" y="65652"/>
                </a:cubicBezTo>
                <a:cubicBezTo>
                  <a:pt x="55189" y="65950"/>
                  <a:pt x="55545" y="66138"/>
                  <a:pt x="55818" y="66407"/>
                </a:cubicBezTo>
                <a:cubicBezTo>
                  <a:pt x="56176" y="66767"/>
                  <a:pt x="56387" y="67219"/>
                  <a:pt x="56725" y="67556"/>
                </a:cubicBezTo>
                <a:cubicBezTo>
                  <a:pt x="56891" y="67725"/>
                  <a:pt x="57159" y="67780"/>
                  <a:pt x="57373" y="67953"/>
                </a:cubicBezTo>
                <a:cubicBezTo>
                  <a:pt x="57995" y="68460"/>
                  <a:pt x="58558" y="69303"/>
                  <a:pt x="59159" y="69722"/>
                </a:cubicBezTo>
                <a:cubicBezTo>
                  <a:pt x="59404" y="69899"/>
                  <a:pt x="59611" y="69895"/>
                  <a:pt x="59843" y="70085"/>
                </a:cubicBezTo>
                <a:cubicBezTo>
                  <a:pt x="60315" y="70474"/>
                  <a:pt x="60620" y="70930"/>
                  <a:pt x="61131" y="71351"/>
                </a:cubicBezTo>
                <a:cubicBezTo>
                  <a:pt x="61821" y="71944"/>
                  <a:pt x="62828" y="72501"/>
                  <a:pt x="63284" y="72824"/>
                </a:cubicBezTo>
                <a:cubicBezTo>
                  <a:pt x="63455" y="72949"/>
                  <a:pt x="63662" y="73253"/>
                  <a:pt x="63845" y="73367"/>
                </a:cubicBezTo>
                <a:cubicBezTo>
                  <a:pt x="64013" y="73469"/>
                  <a:pt x="64118" y="73278"/>
                  <a:pt x="64392" y="73403"/>
                </a:cubicBezTo>
                <a:cubicBezTo>
                  <a:pt x="64358" y="73393"/>
                  <a:pt x="64893" y="73747"/>
                  <a:pt x="64910" y="73760"/>
                </a:cubicBezTo>
                <a:cubicBezTo>
                  <a:pt x="65193" y="73966"/>
                  <a:pt x="65322" y="74174"/>
                  <a:pt x="65639" y="74371"/>
                </a:cubicBezTo>
                <a:cubicBezTo>
                  <a:pt x="66480" y="74911"/>
                  <a:pt x="67493" y="75217"/>
                  <a:pt x="68138" y="75567"/>
                </a:cubicBezTo>
                <a:cubicBezTo>
                  <a:pt x="68928" y="75998"/>
                  <a:pt x="69301" y="76308"/>
                  <a:pt x="69668" y="76397"/>
                </a:cubicBezTo>
                <a:cubicBezTo>
                  <a:pt x="70348" y="76542"/>
                  <a:pt x="70866" y="77027"/>
                  <a:pt x="71561" y="77320"/>
                </a:cubicBezTo>
                <a:cubicBezTo>
                  <a:pt x="71989" y="77503"/>
                  <a:pt x="72629" y="77555"/>
                  <a:pt x="73086" y="77758"/>
                </a:cubicBezTo>
                <a:cubicBezTo>
                  <a:pt x="73318" y="77861"/>
                  <a:pt x="73338" y="77984"/>
                  <a:pt x="73699" y="78115"/>
                </a:cubicBezTo>
                <a:cubicBezTo>
                  <a:pt x="74258" y="78303"/>
                  <a:pt x="74888" y="78384"/>
                  <a:pt x="75378" y="78604"/>
                </a:cubicBezTo>
                <a:cubicBezTo>
                  <a:pt x="75605" y="78706"/>
                  <a:pt x="75959" y="79022"/>
                  <a:pt x="76151" y="79069"/>
                </a:cubicBezTo>
                <a:cubicBezTo>
                  <a:pt x="76128" y="79064"/>
                  <a:pt x="76667" y="78959"/>
                  <a:pt x="76904" y="78974"/>
                </a:cubicBezTo>
                <a:cubicBezTo>
                  <a:pt x="77299" y="79004"/>
                  <a:pt x="77823" y="79173"/>
                  <a:pt x="78105" y="79198"/>
                </a:cubicBezTo>
                <a:cubicBezTo>
                  <a:pt x="78379" y="79222"/>
                  <a:pt x="78525" y="79131"/>
                  <a:pt x="78819" y="79176"/>
                </a:cubicBezTo>
                <a:cubicBezTo>
                  <a:pt x="79654" y="79278"/>
                  <a:pt x="80857" y="79499"/>
                  <a:pt x="81715" y="79619"/>
                </a:cubicBezTo>
                <a:cubicBezTo>
                  <a:pt x="82067" y="79667"/>
                  <a:pt x="82191" y="79807"/>
                  <a:pt x="82557" y="79825"/>
                </a:cubicBezTo>
                <a:cubicBezTo>
                  <a:pt x="83153" y="79845"/>
                  <a:pt x="83699" y="79715"/>
                  <a:pt x="84296" y="79700"/>
                </a:cubicBezTo>
                <a:cubicBezTo>
                  <a:pt x="84781" y="79693"/>
                  <a:pt x="85176" y="79837"/>
                  <a:pt x="85660" y="79858"/>
                </a:cubicBezTo>
                <a:cubicBezTo>
                  <a:pt x="87400" y="79945"/>
                  <a:pt x="89154" y="79553"/>
                  <a:pt x="90773" y="79357"/>
                </a:cubicBezTo>
                <a:cubicBezTo>
                  <a:pt x="90724" y="79673"/>
                  <a:pt x="90967" y="79780"/>
                  <a:pt x="91496" y="79662"/>
                </a:cubicBezTo>
                <a:cubicBezTo>
                  <a:pt x="91930" y="79407"/>
                  <a:pt x="90845" y="79252"/>
                  <a:pt x="91593" y="79051"/>
                </a:cubicBezTo>
                <a:cubicBezTo>
                  <a:pt x="92525" y="79192"/>
                  <a:pt x="92924" y="78977"/>
                  <a:pt x="93602" y="78722"/>
                </a:cubicBezTo>
                <a:cubicBezTo>
                  <a:pt x="94326" y="78430"/>
                  <a:pt x="95348" y="78244"/>
                  <a:pt x="96011" y="77982"/>
                </a:cubicBezTo>
                <a:cubicBezTo>
                  <a:pt x="96236" y="77894"/>
                  <a:pt x="96321" y="77713"/>
                  <a:pt x="96519" y="77646"/>
                </a:cubicBezTo>
                <a:cubicBezTo>
                  <a:pt x="96774" y="77562"/>
                  <a:pt x="97026" y="77639"/>
                  <a:pt x="97223" y="77555"/>
                </a:cubicBezTo>
                <a:cubicBezTo>
                  <a:pt x="97396" y="77483"/>
                  <a:pt x="97521" y="77276"/>
                  <a:pt x="97697" y="77212"/>
                </a:cubicBezTo>
                <a:cubicBezTo>
                  <a:pt x="97889" y="77142"/>
                  <a:pt x="98045" y="77317"/>
                  <a:pt x="98271" y="77245"/>
                </a:cubicBezTo>
                <a:cubicBezTo>
                  <a:pt x="98532" y="77165"/>
                  <a:pt x="98509" y="76769"/>
                  <a:pt x="98844" y="76859"/>
                </a:cubicBezTo>
                <a:cubicBezTo>
                  <a:pt x="99326" y="76848"/>
                  <a:pt x="99437" y="77206"/>
                  <a:pt x="99975" y="77007"/>
                </a:cubicBezTo>
                <a:cubicBezTo>
                  <a:pt x="100236" y="76617"/>
                  <a:pt x="99625" y="76946"/>
                  <a:pt x="99582" y="76620"/>
                </a:cubicBezTo>
                <a:cubicBezTo>
                  <a:pt x="100153" y="76389"/>
                  <a:pt x="100787" y="76255"/>
                  <a:pt x="101310" y="76013"/>
                </a:cubicBezTo>
                <a:cubicBezTo>
                  <a:pt x="101491" y="75931"/>
                  <a:pt x="101611" y="75719"/>
                  <a:pt x="101786" y="75627"/>
                </a:cubicBezTo>
                <a:cubicBezTo>
                  <a:pt x="102103" y="75462"/>
                  <a:pt x="102535" y="75390"/>
                  <a:pt x="102831" y="75229"/>
                </a:cubicBezTo>
                <a:cubicBezTo>
                  <a:pt x="103222" y="75020"/>
                  <a:pt x="103425" y="74694"/>
                  <a:pt x="103711" y="74566"/>
                </a:cubicBezTo>
                <a:cubicBezTo>
                  <a:pt x="103850" y="74503"/>
                  <a:pt x="104195" y="74509"/>
                  <a:pt x="104314" y="74432"/>
                </a:cubicBezTo>
                <a:cubicBezTo>
                  <a:pt x="104537" y="74288"/>
                  <a:pt x="104601" y="74020"/>
                  <a:pt x="104841" y="73900"/>
                </a:cubicBezTo>
                <a:cubicBezTo>
                  <a:pt x="105021" y="73812"/>
                  <a:pt x="105340" y="73901"/>
                  <a:pt x="105536" y="73831"/>
                </a:cubicBezTo>
                <a:cubicBezTo>
                  <a:pt x="105638" y="73794"/>
                  <a:pt x="105742" y="73550"/>
                  <a:pt x="105904" y="73467"/>
                </a:cubicBezTo>
                <a:cubicBezTo>
                  <a:pt x="106061" y="73388"/>
                  <a:pt x="106295" y="73436"/>
                  <a:pt x="106385" y="73379"/>
                </a:cubicBezTo>
                <a:cubicBezTo>
                  <a:pt x="106496" y="73307"/>
                  <a:pt x="106487" y="73177"/>
                  <a:pt x="106575" y="73087"/>
                </a:cubicBezTo>
                <a:cubicBezTo>
                  <a:pt x="106853" y="72808"/>
                  <a:pt x="107430" y="72519"/>
                  <a:pt x="107830" y="72364"/>
                </a:cubicBezTo>
                <a:cubicBezTo>
                  <a:pt x="107991" y="72300"/>
                  <a:pt x="108076" y="72390"/>
                  <a:pt x="108220" y="72309"/>
                </a:cubicBezTo>
                <a:cubicBezTo>
                  <a:pt x="108337" y="72244"/>
                  <a:pt x="108440" y="72029"/>
                  <a:pt x="108585" y="71944"/>
                </a:cubicBezTo>
                <a:cubicBezTo>
                  <a:pt x="108719" y="71865"/>
                  <a:pt x="108902" y="71850"/>
                  <a:pt x="109027" y="71761"/>
                </a:cubicBezTo>
                <a:cubicBezTo>
                  <a:pt x="109186" y="71646"/>
                  <a:pt x="109240" y="71481"/>
                  <a:pt x="109393" y="71395"/>
                </a:cubicBezTo>
                <a:cubicBezTo>
                  <a:pt x="109728" y="71206"/>
                  <a:pt x="110563" y="70802"/>
                  <a:pt x="110678" y="70754"/>
                </a:cubicBezTo>
                <a:cubicBezTo>
                  <a:pt x="110750" y="70724"/>
                  <a:pt x="110848" y="70806"/>
                  <a:pt x="110892" y="70772"/>
                </a:cubicBezTo>
                <a:cubicBezTo>
                  <a:pt x="111127" y="70592"/>
                  <a:pt x="111108" y="70369"/>
                  <a:pt x="111306" y="70277"/>
                </a:cubicBezTo>
                <a:cubicBezTo>
                  <a:pt x="111462" y="70205"/>
                  <a:pt x="111762" y="70326"/>
                  <a:pt x="111910" y="70236"/>
                </a:cubicBezTo>
                <a:cubicBezTo>
                  <a:pt x="112081" y="70131"/>
                  <a:pt x="112125" y="69920"/>
                  <a:pt x="112323" y="69739"/>
                </a:cubicBezTo>
                <a:cubicBezTo>
                  <a:pt x="112705" y="69389"/>
                  <a:pt x="113125" y="69162"/>
                  <a:pt x="113444" y="69694"/>
                </a:cubicBezTo>
                <a:cubicBezTo>
                  <a:pt x="113670" y="69536"/>
                  <a:pt x="114021" y="69533"/>
                  <a:pt x="114236" y="69359"/>
                </a:cubicBezTo>
                <a:cubicBezTo>
                  <a:pt x="114399" y="69228"/>
                  <a:pt x="114347" y="69004"/>
                  <a:pt x="114432" y="68845"/>
                </a:cubicBezTo>
                <a:cubicBezTo>
                  <a:pt x="114676" y="68384"/>
                  <a:pt x="115528" y="68005"/>
                  <a:pt x="116029" y="67727"/>
                </a:cubicBezTo>
                <a:cubicBezTo>
                  <a:pt x="116133" y="67668"/>
                  <a:pt x="116209" y="67805"/>
                  <a:pt x="116330" y="67704"/>
                </a:cubicBezTo>
                <a:cubicBezTo>
                  <a:pt x="116375" y="67666"/>
                  <a:pt x="116317" y="67481"/>
                  <a:pt x="116427" y="67447"/>
                </a:cubicBezTo>
                <a:cubicBezTo>
                  <a:pt x="116427" y="67447"/>
                  <a:pt x="116574" y="67590"/>
                  <a:pt x="116593" y="67591"/>
                </a:cubicBezTo>
                <a:cubicBezTo>
                  <a:pt x="117003" y="67610"/>
                  <a:pt x="117217" y="67007"/>
                  <a:pt x="117437" y="66903"/>
                </a:cubicBezTo>
                <a:cubicBezTo>
                  <a:pt x="117681" y="66788"/>
                  <a:pt x="118027" y="67067"/>
                  <a:pt x="118127" y="66816"/>
                </a:cubicBezTo>
                <a:cubicBezTo>
                  <a:pt x="118200" y="66633"/>
                  <a:pt x="118524" y="66935"/>
                  <a:pt x="118437" y="66572"/>
                </a:cubicBezTo>
                <a:cubicBezTo>
                  <a:pt x="118327" y="66608"/>
                  <a:pt x="118218" y="66635"/>
                  <a:pt x="118184" y="66467"/>
                </a:cubicBezTo>
                <a:cubicBezTo>
                  <a:pt x="118381" y="66226"/>
                  <a:pt x="118445" y="65976"/>
                  <a:pt x="118715" y="66017"/>
                </a:cubicBezTo>
                <a:cubicBezTo>
                  <a:pt x="118992" y="66061"/>
                  <a:pt x="119009" y="65900"/>
                  <a:pt x="119151" y="65826"/>
                </a:cubicBezTo>
                <a:cubicBezTo>
                  <a:pt x="119259" y="65769"/>
                  <a:pt x="119324" y="65896"/>
                  <a:pt x="119452" y="65800"/>
                </a:cubicBezTo>
                <a:cubicBezTo>
                  <a:pt x="119583" y="65705"/>
                  <a:pt x="119548" y="65561"/>
                  <a:pt x="119721" y="65467"/>
                </a:cubicBezTo>
                <a:cubicBezTo>
                  <a:pt x="119883" y="65380"/>
                  <a:pt x="120191" y="65403"/>
                  <a:pt x="120372" y="65287"/>
                </a:cubicBezTo>
                <a:cubicBezTo>
                  <a:pt x="120477" y="65220"/>
                  <a:pt x="120449" y="65142"/>
                  <a:pt x="120593" y="65082"/>
                </a:cubicBezTo>
                <a:cubicBezTo>
                  <a:pt x="120783" y="65002"/>
                  <a:pt x="120988" y="65049"/>
                  <a:pt x="121154" y="64938"/>
                </a:cubicBezTo>
                <a:cubicBezTo>
                  <a:pt x="121400" y="64776"/>
                  <a:pt x="121323" y="64312"/>
                  <a:pt x="121770" y="64447"/>
                </a:cubicBezTo>
                <a:cubicBezTo>
                  <a:pt x="121905" y="64673"/>
                  <a:pt x="121245" y="64581"/>
                  <a:pt x="121543" y="64872"/>
                </a:cubicBezTo>
                <a:cubicBezTo>
                  <a:pt x="121893" y="64892"/>
                  <a:pt x="121866" y="64704"/>
                  <a:pt x="122239" y="64560"/>
                </a:cubicBezTo>
                <a:cubicBezTo>
                  <a:pt x="122028" y="64267"/>
                  <a:pt x="122282" y="64192"/>
                  <a:pt x="122338" y="64084"/>
                </a:cubicBezTo>
                <a:cubicBezTo>
                  <a:pt x="122476" y="63818"/>
                  <a:pt x="122513" y="63680"/>
                  <a:pt x="122737" y="63580"/>
                </a:cubicBezTo>
                <a:cubicBezTo>
                  <a:pt x="122882" y="63516"/>
                  <a:pt x="123099" y="63550"/>
                  <a:pt x="123213" y="63476"/>
                </a:cubicBezTo>
                <a:cubicBezTo>
                  <a:pt x="123424" y="63339"/>
                  <a:pt x="123577" y="63001"/>
                  <a:pt x="123784" y="62891"/>
                </a:cubicBezTo>
                <a:cubicBezTo>
                  <a:pt x="123991" y="62781"/>
                  <a:pt x="124212" y="62904"/>
                  <a:pt x="124385" y="62835"/>
                </a:cubicBezTo>
                <a:cubicBezTo>
                  <a:pt x="124528" y="62777"/>
                  <a:pt x="124864" y="62567"/>
                  <a:pt x="124951" y="62468"/>
                </a:cubicBezTo>
                <a:cubicBezTo>
                  <a:pt x="125074" y="62328"/>
                  <a:pt x="125011" y="62153"/>
                  <a:pt x="125173" y="62041"/>
                </a:cubicBezTo>
                <a:cubicBezTo>
                  <a:pt x="125678" y="61691"/>
                  <a:pt x="126386" y="61693"/>
                  <a:pt x="126734" y="61109"/>
                </a:cubicBezTo>
                <a:cubicBezTo>
                  <a:pt x="126875" y="61188"/>
                  <a:pt x="126970" y="61404"/>
                  <a:pt x="127159" y="61347"/>
                </a:cubicBezTo>
                <a:cubicBezTo>
                  <a:pt x="127184" y="60766"/>
                  <a:pt x="127659" y="60500"/>
                  <a:pt x="128158" y="60339"/>
                </a:cubicBezTo>
                <a:cubicBezTo>
                  <a:pt x="128284" y="60298"/>
                  <a:pt x="128614" y="60246"/>
                  <a:pt x="128717" y="60188"/>
                </a:cubicBezTo>
                <a:cubicBezTo>
                  <a:pt x="128731" y="60180"/>
                  <a:pt x="128850" y="59931"/>
                  <a:pt x="128893" y="59889"/>
                </a:cubicBezTo>
                <a:cubicBezTo>
                  <a:pt x="129193" y="59596"/>
                  <a:pt x="129647" y="59479"/>
                  <a:pt x="129969" y="59277"/>
                </a:cubicBezTo>
                <a:cubicBezTo>
                  <a:pt x="130262" y="59094"/>
                  <a:pt x="130282" y="58569"/>
                  <a:pt x="130741" y="58911"/>
                </a:cubicBezTo>
                <a:cubicBezTo>
                  <a:pt x="130631" y="59064"/>
                  <a:pt x="130280" y="59126"/>
                  <a:pt x="130439" y="59382"/>
                </a:cubicBezTo>
                <a:cubicBezTo>
                  <a:pt x="130979" y="59050"/>
                  <a:pt x="131614" y="58946"/>
                  <a:pt x="132029" y="58521"/>
                </a:cubicBezTo>
                <a:cubicBezTo>
                  <a:pt x="132174" y="58373"/>
                  <a:pt x="132165" y="58164"/>
                  <a:pt x="132332" y="58050"/>
                </a:cubicBezTo>
                <a:cubicBezTo>
                  <a:pt x="132467" y="57958"/>
                  <a:pt x="132571" y="58024"/>
                  <a:pt x="132718" y="57977"/>
                </a:cubicBezTo>
                <a:cubicBezTo>
                  <a:pt x="133272" y="57796"/>
                  <a:pt x="133288" y="57539"/>
                  <a:pt x="133575" y="57346"/>
                </a:cubicBezTo>
                <a:cubicBezTo>
                  <a:pt x="133667" y="57282"/>
                  <a:pt x="133743" y="57379"/>
                  <a:pt x="133873" y="57311"/>
                </a:cubicBezTo>
                <a:cubicBezTo>
                  <a:pt x="134163" y="57159"/>
                  <a:pt x="134564" y="56923"/>
                  <a:pt x="134687" y="56810"/>
                </a:cubicBezTo>
                <a:cubicBezTo>
                  <a:pt x="134725" y="56776"/>
                  <a:pt x="134593" y="56584"/>
                  <a:pt x="134644" y="56502"/>
                </a:cubicBezTo>
                <a:cubicBezTo>
                  <a:pt x="134794" y="56259"/>
                  <a:pt x="135214" y="56349"/>
                  <a:pt x="135071" y="56078"/>
                </a:cubicBezTo>
                <a:cubicBezTo>
                  <a:pt x="135271" y="56198"/>
                  <a:pt x="135476" y="56310"/>
                  <a:pt x="135799" y="56055"/>
                </a:cubicBezTo>
                <a:cubicBezTo>
                  <a:pt x="135706" y="55756"/>
                  <a:pt x="135390" y="55963"/>
                  <a:pt x="135498" y="55652"/>
                </a:cubicBezTo>
                <a:cubicBezTo>
                  <a:pt x="136138" y="55139"/>
                  <a:pt x="136777" y="54839"/>
                  <a:pt x="137540" y="54434"/>
                </a:cubicBezTo>
                <a:cubicBezTo>
                  <a:pt x="137749" y="54322"/>
                  <a:pt x="137978" y="54100"/>
                  <a:pt x="138094" y="54053"/>
                </a:cubicBezTo>
                <a:cubicBezTo>
                  <a:pt x="138094" y="54053"/>
                  <a:pt x="138333" y="54161"/>
                  <a:pt x="138351" y="54145"/>
                </a:cubicBezTo>
                <a:cubicBezTo>
                  <a:pt x="138639" y="53918"/>
                  <a:pt x="138510" y="53616"/>
                  <a:pt x="138771" y="53498"/>
                </a:cubicBezTo>
                <a:cubicBezTo>
                  <a:pt x="138985" y="53652"/>
                  <a:pt x="139412" y="53131"/>
                  <a:pt x="139581" y="53425"/>
                </a:cubicBezTo>
                <a:cubicBezTo>
                  <a:pt x="139443" y="52831"/>
                  <a:pt x="140432" y="52694"/>
                  <a:pt x="140933" y="52312"/>
                </a:cubicBezTo>
                <a:cubicBezTo>
                  <a:pt x="141186" y="52117"/>
                  <a:pt x="141311" y="51834"/>
                  <a:pt x="141477" y="51708"/>
                </a:cubicBezTo>
                <a:cubicBezTo>
                  <a:pt x="141571" y="51636"/>
                  <a:pt x="141698" y="51740"/>
                  <a:pt x="141860" y="51626"/>
                </a:cubicBezTo>
                <a:cubicBezTo>
                  <a:pt x="141992" y="51531"/>
                  <a:pt x="142062" y="51335"/>
                  <a:pt x="142193" y="51236"/>
                </a:cubicBezTo>
                <a:cubicBezTo>
                  <a:pt x="142334" y="51129"/>
                  <a:pt x="142501" y="51196"/>
                  <a:pt x="142576" y="51152"/>
                </a:cubicBezTo>
                <a:cubicBezTo>
                  <a:pt x="142681" y="51091"/>
                  <a:pt x="142795" y="50833"/>
                  <a:pt x="142908" y="50762"/>
                </a:cubicBezTo>
                <a:cubicBezTo>
                  <a:pt x="143211" y="50576"/>
                  <a:pt x="143557" y="50482"/>
                  <a:pt x="143838" y="50291"/>
                </a:cubicBezTo>
                <a:cubicBezTo>
                  <a:pt x="144176" y="50061"/>
                  <a:pt x="144351" y="49755"/>
                  <a:pt x="144675" y="49643"/>
                </a:cubicBezTo>
                <a:cubicBezTo>
                  <a:pt x="144831" y="49590"/>
                  <a:pt x="145048" y="49678"/>
                  <a:pt x="145185" y="49602"/>
                </a:cubicBezTo>
                <a:cubicBezTo>
                  <a:pt x="145055" y="49411"/>
                  <a:pt x="144811" y="49316"/>
                  <a:pt x="145044" y="49120"/>
                </a:cubicBezTo>
                <a:cubicBezTo>
                  <a:pt x="145347" y="49139"/>
                  <a:pt x="145550" y="49493"/>
                  <a:pt x="145942" y="49212"/>
                </a:cubicBezTo>
                <a:cubicBezTo>
                  <a:pt x="146129" y="49028"/>
                  <a:pt x="145542" y="48897"/>
                  <a:pt x="145885" y="48686"/>
                </a:cubicBezTo>
                <a:cubicBezTo>
                  <a:pt x="146723" y="48549"/>
                  <a:pt x="147148" y="47849"/>
                  <a:pt x="147771" y="47599"/>
                </a:cubicBezTo>
                <a:cubicBezTo>
                  <a:pt x="147910" y="47544"/>
                  <a:pt x="147966" y="47789"/>
                  <a:pt x="148076" y="47775"/>
                </a:cubicBezTo>
                <a:cubicBezTo>
                  <a:pt x="148200" y="47759"/>
                  <a:pt x="148252" y="47553"/>
                  <a:pt x="148449" y="47468"/>
                </a:cubicBezTo>
                <a:cubicBezTo>
                  <a:pt x="148809" y="47313"/>
                  <a:pt x="148712" y="47611"/>
                  <a:pt x="148960" y="47423"/>
                </a:cubicBezTo>
                <a:cubicBezTo>
                  <a:pt x="149226" y="47220"/>
                  <a:pt x="149084" y="46945"/>
                  <a:pt x="149446" y="46721"/>
                </a:cubicBezTo>
                <a:cubicBezTo>
                  <a:pt x="149587" y="46676"/>
                  <a:pt x="149617" y="46908"/>
                  <a:pt x="149751" y="46896"/>
                </a:cubicBezTo>
                <a:cubicBezTo>
                  <a:pt x="149718" y="46900"/>
                  <a:pt x="150281" y="46516"/>
                  <a:pt x="150292" y="46501"/>
                </a:cubicBezTo>
                <a:cubicBezTo>
                  <a:pt x="150479" y="46256"/>
                  <a:pt x="150142" y="45872"/>
                  <a:pt x="150479" y="45845"/>
                </a:cubicBezTo>
                <a:cubicBezTo>
                  <a:pt x="150778" y="45540"/>
                  <a:pt x="150802" y="46206"/>
                  <a:pt x="151082" y="45972"/>
                </a:cubicBezTo>
                <a:cubicBezTo>
                  <a:pt x="151106" y="45673"/>
                  <a:pt x="150824" y="45718"/>
                  <a:pt x="150934" y="45491"/>
                </a:cubicBezTo>
                <a:cubicBezTo>
                  <a:pt x="151222" y="45419"/>
                  <a:pt x="151099" y="45210"/>
                  <a:pt x="151387" y="45137"/>
                </a:cubicBezTo>
                <a:lnTo>
                  <a:pt x="151573" y="45486"/>
                </a:lnTo>
                <a:cubicBezTo>
                  <a:pt x="151862" y="45212"/>
                  <a:pt x="152117" y="45247"/>
                  <a:pt x="152575" y="44953"/>
                </a:cubicBezTo>
                <a:cubicBezTo>
                  <a:pt x="151972" y="44448"/>
                  <a:pt x="152966" y="44491"/>
                  <a:pt x="152915" y="43988"/>
                </a:cubicBezTo>
                <a:cubicBezTo>
                  <a:pt x="153187" y="43941"/>
                  <a:pt x="153348" y="44313"/>
                  <a:pt x="153645" y="44157"/>
                </a:cubicBezTo>
                <a:cubicBezTo>
                  <a:pt x="153748" y="43901"/>
                  <a:pt x="153787" y="43655"/>
                  <a:pt x="154013" y="43512"/>
                </a:cubicBezTo>
                <a:cubicBezTo>
                  <a:pt x="154166" y="43415"/>
                  <a:pt x="154365" y="43569"/>
                  <a:pt x="154599" y="43537"/>
                </a:cubicBezTo>
                <a:cubicBezTo>
                  <a:pt x="154867" y="43494"/>
                  <a:pt x="155151" y="43280"/>
                  <a:pt x="155155" y="43247"/>
                </a:cubicBezTo>
                <a:cubicBezTo>
                  <a:pt x="155185" y="43095"/>
                  <a:pt x="155267" y="42872"/>
                  <a:pt x="155348" y="42818"/>
                </a:cubicBezTo>
                <a:cubicBezTo>
                  <a:pt x="155567" y="42677"/>
                  <a:pt x="155843" y="42915"/>
                  <a:pt x="155910" y="42658"/>
                </a:cubicBezTo>
                <a:cubicBezTo>
                  <a:pt x="156047" y="42628"/>
                  <a:pt x="155638" y="42172"/>
                  <a:pt x="155893" y="42231"/>
                </a:cubicBezTo>
                <a:cubicBezTo>
                  <a:pt x="155992" y="42169"/>
                  <a:pt x="156053" y="42543"/>
                  <a:pt x="156136" y="42664"/>
                </a:cubicBezTo>
                <a:cubicBezTo>
                  <a:pt x="156417" y="42721"/>
                  <a:pt x="156366" y="42301"/>
                  <a:pt x="156502" y="42187"/>
                </a:cubicBezTo>
                <a:cubicBezTo>
                  <a:pt x="156562" y="42140"/>
                  <a:pt x="156698" y="42216"/>
                  <a:pt x="156779" y="42188"/>
                </a:cubicBezTo>
                <a:cubicBezTo>
                  <a:pt x="156918" y="42136"/>
                  <a:pt x="156973" y="41903"/>
                  <a:pt x="157193" y="41943"/>
                </a:cubicBezTo>
                <a:cubicBezTo>
                  <a:pt x="157190" y="41751"/>
                  <a:pt x="156943" y="41672"/>
                  <a:pt x="157080" y="41565"/>
                </a:cubicBezTo>
                <a:cubicBezTo>
                  <a:pt x="157113" y="41530"/>
                  <a:pt x="157156" y="41506"/>
                  <a:pt x="157203" y="41494"/>
                </a:cubicBezTo>
                <a:cubicBezTo>
                  <a:pt x="157392" y="41457"/>
                  <a:pt x="157599" y="41636"/>
                  <a:pt x="157805" y="41574"/>
                </a:cubicBezTo>
                <a:cubicBezTo>
                  <a:pt x="157924" y="41542"/>
                  <a:pt x="157986" y="41260"/>
                  <a:pt x="158112" y="41208"/>
                </a:cubicBezTo>
                <a:cubicBezTo>
                  <a:pt x="158330" y="41114"/>
                  <a:pt x="158692" y="41393"/>
                  <a:pt x="158802" y="41400"/>
                </a:cubicBezTo>
                <a:cubicBezTo>
                  <a:pt x="159030" y="41410"/>
                  <a:pt x="159267" y="41247"/>
                  <a:pt x="159483" y="41230"/>
                </a:cubicBezTo>
                <a:cubicBezTo>
                  <a:pt x="159614" y="41224"/>
                  <a:pt x="159733" y="41328"/>
                  <a:pt x="159881" y="41304"/>
                </a:cubicBezTo>
                <a:cubicBezTo>
                  <a:pt x="159947" y="41293"/>
                  <a:pt x="160093" y="41105"/>
                  <a:pt x="160145" y="41094"/>
                </a:cubicBezTo>
                <a:cubicBezTo>
                  <a:pt x="160502" y="40985"/>
                  <a:pt x="161120" y="41183"/>
                  <a:pt x="161729" y="41064"/>
                </a:cubicBezTo>
                <a:cubicBezTo>
                  <a:pt x="161905" y="41030"/>
                  <a:pt x="162048" y="40884"/>
                  <a:pt x="162227" y="40869"/>
                </a:cubicBezTo>
                <a:cubicBezTo>
                  <a:pt x="162899" y="40805"/>
                  <a:pt x="163828" y="40774"/>
                  <a:pt x="164299" y="40907"/>
                </a:cubicBezTo>
                <a:cubicBezTo>
                  <a:pt x="164423" y="40942"/>
                  <a:pt x="164500" y="41086"/>
                  <a:pt x="164640" y="41114"/>
                </a:cubicBezTo>
                <a:cubicBezTo>
                  <a:pt x="164801" y="41145"/>
                  <a:pt x="164834" y="41005"/>
                  <a:pt x="164988" y="41024"/>
                </a:cubicBezTo>
                <a:cubicBezTo>
                  <a:pt x="165214" y="41056"/>
                  <a:pt x="165497" y="41308"/>
                  <a:pt x="165582" y="41345"/>
                </a:cubicBezTo>
                <a:cubicBezTo>
                  <a:pt x="165861" y="41464"/>
                  <a:pt x="166181" y="41393"/>
                  <a:pt x="166354" y="41474"/>
                </a:cubicBezTo>
                <a:cubicBezTo>
                  <a:pt x="166783" y="41676"/>
                  <a:pt x="167189" y="42251"/>
                  <a:pt x="167720" y="41743"/>
                </a:cubicBezTo>
                <a:cubicBezTo>
                  <a:pt x="167614" y="41696"/>
                  <a:pt x="167552" y="41605"/>
                  <a:pt x="167565" y="41437"/>
                </a:cubicBezTo>
                <a:cubicBezTo>
                  <a:pt x="167754" y="41213"/>
                  <a:pt x="167897" y="41592"/>
                  <a:pt x="168088" y="41369"/>
                </a:cubicBezTo>
                <a:cubicBezTo>
                  <a:pt x="168121" y="40873"/>
                  <a:pt x="167841" y="40692"/>
                  <a:pt x="167992" y="40077"/>
                </a:cubicBezTo>
                <a:cubicBezTo>
                  <a:pt x="168169" y="39951"/>
                  <a:pt x="168281" y="39740"/>
                  <a:pt x="168540" y="39715"/>
                </a:cubicBezTo>
                <a:cubicBezTo>
                  <a:pt x="168634" y="39313"/>
                  <a:pt x="168132" y="39504"/>
                  <a:pt x="168225" y="39101"/>
                </a:cubicBezTo>
                <a:cubicBezTo>
                  <a:pt x="168504" y="39220"/>
                  <a:pt x="168813" y="39240"/>
                  <a:pt x="169105" y="39157"/>
                </a:cubicBezTo>
                <a:cubicBezTo>
                  <a:pt x="169170" y="38842"/>
                  <a:pt x="168980" y="38483"/>
                  <a:pt x="169512" y="38396"/>
                </a:cubicBezTo>
                <a:cubicBezTo>
                  <a:pt x="169550" y="38074"/>
                  <a:pt x="169146" y="37933"/>
                  <a:pt x="169383" y="37694"/>
                </a:cubicBezTo>
                <a:cubicBezTo>
                  <a:pt x="169768" y="37994"/>
                  <a:pt x="169791" y="37590"/>
                  <a:pt x="170110" y="37547"/>
                </a:cubicBezTo>
                <a:cubicBezTo>
                  <a:pt x="171022" y="37433"/>
                  <a:pt x="171929" y="37734"/>
                  <a:pt x="172772" y="37879"/>
                </a:cubicBezTo>
                <a:cubicBezTo>
                  <a:pt x="173058" y="37929"/>
                  <a:pt x="173322" y="37887"/>
                  <a:pt x="173572" y="37962"/>
                </a:cubicBezTo>
                <a:cubicBezTo>
                  <a:pt x="173688" y="37996"/>
                  <a:pt x="173733" y="38144"/>
                  <a:pt x="173817" y="38185"/>
                </a:cubicBezTo>
                <a:cubicBezTo>
                  <a:pt x="173983" y="38265"/>
                  <a:pt x="174248" y="38295"/>
                  <a:pt x="174426" y="38353"/>
                </a:cubicBezTo>
                <a:cubicBezTo>
                  <a:pt x="174940" y="38521"/>
                  <a:pt x="175098" y="38552"/>
                  <a:pt x="175399" y="38467"/>
                </a:cubicBezTo>
                <a:cubicBezTo>
                  <a:pt x="175669" y="38388"/>
                  <a:pt x="175823" y="38344"/>
                  <a:pt x="175967" y="38239"/>
                </a:cubicBezTo>
                <a:cubicBezTo>
                  <a:pt x="176084" y="38154"/>
                  <a:pt x="176141" y="38176"/>
                  <a:pt x="176181" y="37967"/>
                </a:cubicBezTo>
                <a:cubicBezTo>
                  <a:pt x="176248" y="37630"/>
                  <a:pt x="176001" y="37608"/>
                  <a:pt x="175989" y="37346"/>
                </a:cubicBezTo>
                <a:cubicBezTo>
                  <a:pt x="176011" y="37185"/>
                  <a:pt x="176243" y="37323"/>
                  <a:pt x="176282" y="37184"/>
                </a:cubicBezTo>
                <a:cubicBezTo>
                  <a:pt x="175864" y="37043"/>
                  <a:pt x="176251" y="36621"/>
                  <a:pt x="176203" y="36378"/>
                </a:cubicBezTo>
                <a:cubicBezTo>
                  <a:pt x="176171" y="36218"/>
                  <a:pt x="175872" y="35882"/>
                  <a:pt x="175824" y="35734"/>
                </a:cubicBezTo>
                <a:cubicBezTo>
                  <a:pt x="175788" y="35619"/>
                  <a:pt x="175850" y="35500"/>
                  <a:pt x="175770" y="35429"/>
                </a:cubicBezTo>
                <a:cubicBezTo>
                  <a:pt x="175504" y="35189"/>
                  <a:pt x="174999" y="35228"/>
                  <a:pt x="174611" y="35095"/>
                </a:cubicBezTo>
                <a:cubicBezTo>
                  <a:pt x="174496" y="35056"/>
                  <a:pt x="174444" y="34904"/>
                  <a:pt x="174360" y="34868"/>
                </a:cubicBezTo>
                <a:cubicBezTo>
                  <a:pt x="173946" y="34692"/>
                  <a:pt x="173732" y="34797"/>
                  <a:pt x="173671" y="34398"/>
                </a:cubicBezTo>
                <a:cubicBezTo>
                  <a:pt x="173733" y="34147"/>
                  <a:pt x="173975" y="34129"/>
                  <a:pt x="174007" y="33837"/>
                </a:cubicBezTo>
                <a:cubicBezTo>
                  <a:pt x="173677" y="33416"/>
                  <a:pt x="173402" y="33075"/>
                  <a:pt x="172877" y="33028"/>
                </a:cubicBezTo>
                <a:cubicBezTo>
                  <a:pt x="172612" y="32078"/>
                  <a:pt x="173467" y="32059"/>
                  <a:pt x="173967" y="32444"/>
                </a:cubicBezTo>
                <a:cubicBezTo>
                  <a:pt x="174123" y="32091"/>
                  <a:pt x="174596" y="32145"/>
                  <a:pt x="174951" y="32053"/>
                </a:cubicBezTo>
                <a:cubicBezTo>
                  <a:pt x="175207" y="31895"/>
                  <a:pt x="174811" y="31520"/>
                  <a:pt x="175205" y="31485"/>
                </a:cubicBezTo>
                <a:cubicBezTo>
                  <a:pt x="175618" y="31810"/>
                  <a:pt x="176019" y="31715"/>
                  <a:pt x="176411" y="31727"/>
                </a:cubicBezTo>
                <a:cubicBezTo>
                  <a:pt x="176730" y="31736"/>
                  <a:pt x="177027" y="31910"/>
                  <a:pt x="177333" y="31943"/>
                </a:cubicBezTo>
                <a:cubicBezTo>
                  <a:pt x="177558" y="31968"/>
                  <a:pt x="177786" y="31817"/>
                  <a:pt x="178012" y="31835"/>
                </a:cubicBezTo>
                <a:cubicBezTo>
                  <a:pt x="178140" y="31846"/>
                  <a:pt x="178323" y="31973"/>
                  <a:pt x="178467" y="31996"/>
                </a:cubicBezTo>
                <a:cubicBezTo>
                  <a:pt x="178635" y="32024"/>
                  <a:pt x="178764" y="31941"/>
                  <a:pt x="178854" y="31952"/>
                </a:cubicBezTo>
                <a:cubicBezTo>
                  <a:pt x="179011" y="31973"/>
                  <a:pt x="179146" y="32102"/>
                  <a:pt x="179306" y="32118"/>
                </a:cubicBezTo>
                <a:cubicBezTo>
                  <a:pt x="179697" y="32157"/>
                  <a:pt x="180387" y="32230"/>
                  <a:pt x="180905" y="32264"/>
                </a:cubicBezTo>
                <a:cubicBezTo>
                  <a:pt x="181039" y="32273"/>
                  <a:pt x="181243" y="32212"/>
                  <a:pt x="181294" y="32226"/>
                </a:cubicBezTo>
                <a:cubicBezTo>
                  <a:pt x="181486" y="32277"/>
                  <a:pt x="181558" y="32474"/>
                  <a:pt x="181728" y="32500"/>
                </a:cubicBezTo>
                <a:cubicBezTo>
                  <a:pt x="181821" y="32514"/>
                  <a:pt x="181977" y="32347"/>
                  <a:pt x="182133" y="32367"/>
                </a:cubicBezTo>
                <a:cubicBezTo>
                  <a:pt x="182279" y="32386"/>
                  <a:pt x="182451" y="32535"/>
                  <a:pt x="182582" y="32543"/>
                </a:cubicBezTo>
                <a:cubicBezTo>
                  <a:pt x="183043" y="32578"/>
                  <a:pt x="183495" y="32451"/>
                  <a:pt x="183916" y="32584"/>
                </a:cubicBezTo>
                <a:cubicBezTo>
                  <a:pt x="183789" y="31793"/>
                  <a:pt x="182920" y="32260"/>
                  <a:pt x="182462" y="32123"/>
                </a:cubicBezTo>
                <a:cubicBezTo>
                  <a:pt x="182253" y="32061"/>
                  <a:pt x="182201" y="31857"/>
                  <a:pt x="182045" y="31751"/>
                </a:cubicBezTo>
                <a:cubicBezTo>
                  <a:pt x="181706" y="31525"/>
                  <a:pt x="181284" y="31471"/>
                  <a:pt x="180968" y="31274"/>
                </a:cubicBezTo>
                <a:cubicBezTo>
                  <a:pt x="180785" y="31255"/>
                  <a:pt x="181070" y="31681"/>
                  <a:pt x="180720" y="31635"/>
                </a:cubicBezTo>
                <a:cubicBezTo>
                  <a:pt x="180075" y="31503"/>
                  <a:pt x="179969" y="31487"/>
                  <a:pt x="179315" y="31421"/>
                </a:cubicBezTo>
                <a:lnTo>
                  <a:pt x="179371" y="31030"/>
                </a:lnTo>
                <a:cubicBezTo>
                  <a:pt x="178998" y="30862"/>
                  <a:pt x="178975" y="31182"/>
                  <a:pt x="178685" y="31129"/>
                </a:cubicBezTo>
                <a:cubicBezTo>
                  <a:pt x="178599" y="30676"/>
                  <a:pt x="178215" y="30887"/>
                  <a:pt x="177865" y="30818"/>
                </a:cubicBezTo>
                <a:cubicBezTo>
                  <a:pt x="177476" y="30741"/>
                  <a:pt x="176779" y="30561"/>
                  <a:pt x="176663" y="30465"/>
                </a:cubicBezTo>
                <a:cubicBezTo>
                  <a:pt x="176344" y="30201"/>
                  <a:pt x="176209" y="30447"/>
                  <a:pt x="175895" y="30470"/>
                </a:cubicBezTo>
                <a:cubicBezTo>
                  <a:pt x="175622" y="30491"/>
                  <a:pt x="175469" y="30382"/>
                  <a:pt x="175234" y="30395"/>
                </a:cubicBezTo>
                <a:cubicBezTo>
                  <a:pt x="175367" y="29965"/>
                  <a:pt x="175069" y="30054"/>
                  <a:pt x="174898" y="29960"/>
                </a:cubicBezTo>
                <a:cubicBezTo>
                  <a:pt x="174869" y="29944"/>
                  <a:pt x="174779" y="29782"/>
                  <a:pt x="174730" y="29742"/>
                </a:cubicBezTo>
                <a:cubicBezTo>
                  <a:pt x="174563" y="29607"/>
                  <a:pt x="174428" y="29471"/>
                  <a:pt x="174285" y="29399"/>
                </a:cubicBezTo>
                <a:cubicBezTo>
                  <a:pt x="174096" y="29305"/>
                  <a:pt x="173885" y="29397"/>
                  <a:pt x="173713" y="29340"/>
                </a:cubicBezTo>
                <a:cubicBezTo>
                  <a:pt x="173595" y="29302"/>
                  <a:pt x="173542" y="29184"/>
                  <a:pt x="173446" y="29116"/>
                </a:cubicBezTo>
                <a:cubicBezTo>
                  <a:pt x="173285" y="29000"/>
                  <a:pt x="173275" y="29052"/>
                  <a:pt x="173177" y="28892"/>
                </a:cubicBezTo>
                <a:cubicBezTo>
                  <a:pt x="173140" y="28831"/>
                  <a:pt x="173296" y="28752"/>
                  <a:pt x="173292" y="28704"/>
                </a:cubicBezTo>
                <a:cubicBezTo>
                  <a:pt x="173290" y="28673"/>
                  <a:pt x="173132" y="28571"/>
                  <a:pt x="173119" y="28490"/>
                </a:cubicBezTo>
                <a:cubicBezTo>
                  <a:pt x="173082" y="28268"/>
                  <a:pt x="173171" y="28055"/>
                  <a:pt x="173078" y="27891"/>
                </a:cubicBezTo>
                <a:cubicBezTo>
                  <a:pt x="172985" y="27730"/>
                  <a:pt x="172700" y="27799"/>
                  <a:pt x="172429" y="27533"/>
                </a:cubicBezTo>
                <a:cubicBezTo>
                  <a:pt x="172286" y="27395"/>
                  <a:pt x="172236" y="27025"/>
                  <a:pt x="172100" y="26812"/>
                </a:cubicBezTo>
                <a:cubicBezTo>
                  <a:pt x="172038" y="26714"/>
                  <a:pt x="171794" y="26683"/>
                  <a:pt x="171725" y="26584"/>
                </a:cubicBezTo>
                <a:cubicBezTo>
                  <a:pt x="171685" y="26522"/>
                  <a:pt x="171849" y="26444"/>
                  <a:pt x="171840" y="26395"/>
                </a:cubicBezTo>
                <a:cubicBezTo>
                  <a:pt x="171796" y="26174"/>
                  <a:pt x="171569" y="26431"/>
                  <a:pt x="171449" y="26363"/>
                </a:cubicBezTo>
                <a:cubicBezTo>
                  <a:pt x="171413" y="26342"/>
                  <a:pt x="171571" y="26189"/>
                  <a:pt x="171563" y="26174"/>
                </a:cubicBezTo>
                <a:cubicBezTo>
                  <a:pt x="171554" y="26157"/>
                  <a:pt x="171297" y="26073"/>
                  <a:pt x="171277" y="26052"/>
                </a:cubicBezTo>
                <a:cubicBezTo>
                  <a:pt x="171228" y="25997"/>
                  <a:pt x="171135" y="25994"/>
                  <a:pt x="171089" y="25937"/>
                </a:cubicBezTo>
                <a:cubicBezTo>
                  <a:pt x="171067" y="25908"/>
                  <a:pt x="171033" y="25644"/>
                  <a:pt x="171014" y="25634"/>
                </a:cubicBezTo>
                <a:cubicBezTo>
                  <a:pt x="170857" y="25552"/>
                  <a:pt x="170685" y="25724"/>
                  <a:pt x="170613" y="25705"/>
                </a:cubicBezTo>
                <a:cubicBezTo>
                  <a:pt x="170522" y="25681"/>
                  <a:pt x="170550" y="25472"/>
                  <a:pt x="170333" y="25487"/>
                </a:cubicBezTo>
                <a:cubicBezTo>
                  <a:pt x="170211" y="25496"/>
                  <a:pt x="170106" y="25693"/>
                  <a:pt x="169927" y="25656"/>
                </a:cubicBezTo>
                <a:cubicBezTo>
                  <a:pt x="169910" y="25652"/>
                  <a:pt x="169808" y="25470"/>
                  <a:pt x="169743" y="25445"/>
                </a:cubicBezTo>
                <a:cubicBezTo>
                  <a:pt x="169596" y="25390"/>
                  <a:pt x="169399" y="25469"/>
                  <a:pt x="169251" y="25415"/>
                </a:cubicBezTo>
                <a:cubicBezTo>
                  <a:pt x="169037" y="25338"/>
                  <a:pt x="169063" y="25175"/>
                  <a:pt x="168870" y="25194"/>
                </a:cubicBezTo>
                <a:cubicBezTo>
                  <a:pt x="168861" y="25195"/>
                  <a:pt x="168781" y="25377"/>
                  <a:pt x="168760" y="25386"/>
                </a:cubicBezTo>
                <a:cubicBezTo>
                  <a:pt x="168659" y="25429"/>
                  <a:pt x="168457" y="25305"/>
                  <a:pt x="168366" y="25363"/>
                </a:cubicBezTo>
                <a:cubicBezTo>
                  <a:pt x="168254" y="25433"/>
                  <a:pt x="168303" y="25773"/>
                  <a:pt x="168046" y="25840"/>
                </a:cubicBezTo>
                <a:cubicBezTo>
                  <a:pt x="167642" y="25946"/>
                  <a:pt x="167878" y="25810"/>
                  <a:pt x="167736" y="26121"/>
                </a:cubicBezTo>
                <a:cubicBezTo>
                  <a:pt x="167720" y="26156"/>
                  <a:pt x="167529" y="26235"/>
                  <a:pt x="167535" y="26211"/>
                </a:cubicBezTo>
                <a:cubicBezTo>
                  <a:pt x="167491" y="26375"/>
                  <a:pt x="167564" y="26525"/>
                  <a:pt x="167614" y="26610"/>
                </a:cubicBezTo>
                <a:cubicBezTo>
                  <a:pt x="167343" y="26689"/>
                  <a:pt x="167184" y="26892"/>
                  <a:pt x="166914" y="26971"/>
                </a:cubicBezTo>
                <a:cubicBezTo>
                  <a:pt x="166885" y="27275"/>
                  <a:pt x="167118" y="27539"/>
                  <a:pt x="166879" y="27761"/>
                </a:cubicBezTo>
                <a:cubicBezTo>
                  <a:pt x="166706" y="27489"/>
                  <a:pt x="166264" y="27567"/>
                  <a:pt x="166118" y="27434"/>
                </a:cubicBezTo>
                <a:cubicBezTo>
                  <a:pt x="166076" y="27396"/>
                  <a:pt x="166070" y="27157"/>
                  <a:pt x="166032" y="27135"/>
                </a:cubicBezTo>
                <a:cubicBezTo>
                  <a:pt x="165936" y="27077"/>
                  <a:pt x="165750" y="27160"/>
                  <a:pt x="165643" y="27120"/>
                </a:cubicBezTo>
                <a:cubicBezTo>
                  <a:pt x="165554" y="27085"/>
                  <a:pt x="165536" y="26959"/>
                  <a:pt x="165359" y="26913"/>
                </a:cubicBezTo>
                <a:cubicBezTo>
                  <a:pt x="165183" y="26865"/>
                  <a:pt x="164788" y="26780"/>
                  <a:pt x="164584" y="26792"/>
                </a:cubicBezTo>
                <a:cubicBezTo>
                  <a:pt x="164541" y="26794"/>
                  <a:pt x="164459" y="27061"/>
                  <a:pt x="164382" y="27083"/>
                </a:cubicBezTo>
                <a:cubicBezTo>
                  <a:pt x="164284" y="27110"/>
                  <a:pt x="164046" y="26841"/>
                  <a:pt x="163898" y="26973"/>
                </a:cubicBezTo>
                <a:cubicBezTo>
                  <a:pt x="163693" y="27136"/>
                  <a:pt x="163626" y="27459"/>
                  <a:pt x="163401" y="27655"/>
                </a:cubicBezTo>
                <a:cubicBezTo>
                  <a:pt x="163347" y="27702"/>
                  <a:pt x="163175" y="27617"/>
                  <a:pt x="163112" y="27651"/>
                </a:cubicBezTo>
                <a:cubicBezTo>
                  <a:pt x="162872" y="27773"/>
                  <a:pt x="163011" y="27981"/>
                  <a:pt x="162719" y="28039"/>
                </a:cubicBezTo>
                <a:cubicBezTo>
                  <a:pt x="162497" y="28084"/>
                  <a:pt x="162282" y="27862"/>
                  <a:pt x="162038" y="27836"/>
                </a:cubicBezTo>
                <a:cubicBezTo>
                  <a:pt x="161891" y="27822"/>
                  <a:pt x="161667" y="27923"/>
                  <a:pt x="161440" y="27934"/>
                </a:cubicBezTo>
                <a:cubicBezTo>
                  <a:pt x="161039" y="27951"/>
                  <a:pt x="160385" y="27927"/>
                  <a:pt x="160209" y="27854"/>
                </a:cubicBezTo>
                <a:cubicBezTo>
                  <a:pt x="160079" y="27799"/>
                  <a:pt x="160035" y="27866"/>
                  <a:pt x="160001" y="27860"/>
                </a:cubicBezTo>
                <a:cubicBezTo>
                  <a:pt x="159714" y="27810"/>
                  <a:pt x="159660" y="27698"/>
                  <a:pt x="159463" y="27683"/>
                </a:cubicBezTo>
                <a:cubicBezTo>
                  <a:pt x="159261" y="27670"/>
                  <a:pt x="159231" y="27796"/>
                  <a:pt x="159036" y="27805"/>
                </a:cubicBezTo>
                <a:cubicBezTo>
                  <a:pt x="158656" y="27822"/>
                  <a:pt x="158104" y="27814"/>
                  <a:pt x="157760" y="27805"/>
                </a:cubicBezTo>
                <a:cubicBezTo>
                  <a:pt x="157600" y="27800"/>
                  <a:pt x="157436" y="27684"/>
                  <a:pt x="157272" y="27658"/>
                </a:cubicBezTo>
                <a:cubicBezTo>
                  <a:pt x="156672" y="27570"/>
                  <a:pt x="156325" y="27841"/>
                  <a:pt x="155977" y="27739"/>
                </a:cubicBezTo>
                <a:lnTo>
                  <a:pt x="155243" y="27671"/>
                </a:lnTo>
                <a:cubicBezTo>
                  <a:pt x="155042" y="27721"/>
                  <a:pt x="154957" y="27987"/>
                  <a:pt x="154592" y="28011"/>
                </a:cubicBezTo>
                <a:cubicBezTo>
                  <a:pt x="154037" y="28055"/>
                  <a:pt x="153632" y="27843"/>
                  <a:pt x="153254" y="27804"/>
                </a:cubicBezTo>
                <a:cubicBezTo>
                  <a:pt x="153189" y="27798"/>
                  <a:pt x="153125" y="27798"/>
                  <a:pt x="153060" y="27805"/>
                </a:cubicBezTo>
                <a:cubicBezTo>
                  <a:pt x="152859" y="27828"/>
                  <a:pt x="152725" y="28012"/>
                  <a:pt x="152517" y="28081"/>
                </a:cubicBezTo>
                <a:cubicBezTo>
                  <a:pt x="152206" y="28184"/>
                  <a:pt x="151868" y="28165"/>
                  <a:pt x="151580" y="28311"/>
                </a:cubicBezTo>
                <a:cubicBezTo>
                  <a:pt x="151270" y="28461"/>
                  <a:pt x="150882" y="29017"/>
                  <a:pt x="150502" y="28854"/>
                </a:cubicBezTo>
                <a:cubicBezTo>
                  <a:pt x="150165" y="28714"/>
                  <a:pt x="149601" y="29388"/>
                  <a:pt x="149229" y="29546"/>
                </a:cubicBezTo>
                <a:cubicBezTo>
                  <a:pt x="149023" y="29630"/>
                  <a:pt x="148961" y="29533"/>
                  <a:pt x="148754" y="29559"/>
                </a:cubicBezTo>
                <a:cubicBezTo>
                  <a:pt x="148220" y="29627"/>
                  <a:pt x="148212" y="29887"/>
                  <a:pt x="147960" y="30075"/>
                </a:cubicBezTo>
                <a:cubicBezTo>
                  <a:pt x="147222" y="30631"/>
                  <a:pt x="146651" y="30228"/>
                  <a:pt x="146146" y="30592"/>
                </a:cubicBezTo>
                <a:cubicBezTo>
                  <a:pt x="145960" y="30726"/>
                  <a:pt x="145906" y="31062"/>
                  <a:pt x="145719" y="31155"/>
                </a:cubicBezTo>
                <a:cubicBezTo>
                  <a:pt x="145546" y="31241"/>
                  <a:pt x="145281" y="31125"/>
                  <a:pt x="145094" y="31153"/>
                </a:cubicBezTo>
                <a:cubicBezTo>
                  <a:pt x="144804" y="31195"/>
                  <a:pt x="144353" y="31483"/>
                  <a:pt x="143950" y="31538"/>
                </a:cubicBezTo>
                <a:cubicBezTo>
                  <a:pt x="143711" y="31571"/>
                  <a:pt x="143503" y="31469"/>
                  <a:pt x="143327" y="31535"/>
                </a:cubicBezTo>
                <a:cubicBezTo>
                  <a:pt x="143183" y="31589"/>
                  <a:pt x="143078" y="31766"/>
                  <a:pt x="142888" y="31880"/>
                </a:cubicBezTo>
                <a:cubicBezTo>
                  <a:pt x="142747" y="31964"/>
                  <a:pt x="142426" y="31988"/>
                  <a:pt x="142355" y="32048"/>
                </a:cubicBezTo>
                <a:cubicBezTo>
                  <a:pt x="142169" y="32201"/>
                  <a:pt x="142436" y="32303"/>
                  <a:pt x="142204" y="32350"/>
                </a:cubicBezTo>
                <a:cubicBezTo>
                  <a:pt x="141988" y="32395"/>
                  <a:pt x="141746" y="33026"/>
                  <a:pt x="141576" y="33125"/>
                </a:cubicBezTo>
                <a:cubicBezTo>
                  <a:pt x="141551" y="33140"/>
                  <a:pt x="141036" y="32918"/>
                  <a:pt x="141124" y="33251"/>
                </a:cubicBezTo>
                <a:cubicBezTo>
                  <a:pt x="141088" y="33118"/>
                  <a:pt x="141153" y="33023"/>
                  <a:pt x="141022" y="32857"/>
                </a:cubicBezTo>
                <a:cubicBezTo>
                  <a:pt x="140896" y="32939"/>
                  <a:pt x="140665" y="32764"/>
                  <a:pt x="140480" y="32807"/>
                </a:cubicBezTo>
                <a:cubicBezTo>
                  <a:pt x="140336" y="32842"/>
                  <a:pt x="140136" y="33118"/>
                  <a:pt x="139877" y="33235"/>
                </a:cubicBezTo>
                <a:cubicBezTo>
                  <a:pt x="139668" y="33329"/>
                  <a:pt x="139464" y="33240"/>
                  <a:pt x="139516" y="33533"/>
                </a:cubicBezTo>
                <a:cubicBezTo>
                  <a:pt x="139310" y="33605"/>
                  <a:pt x="139206" y="33306"/>
                  <a:pt x="138973" y="33479"/>
                </a:cubicBezTo>
                <a:cubicBezTo>
                  <a:pt x="139097" y="33695"/>
                  <a:pt x="139271" y="33674"/>
                  <a:pt x="139073" y="33873"/>
                </a:cubicBezTo>
                <a:cubicBezTo>
                  <a:pt x="138604" y="33556"/>
                  <a:pt x="138268" y="34089"/>
                  <a:pt x="137924" y="34242"/>
                </a:cubicBezTo>
                <a:cubicBezTo>
                  <a:pt x="137436" y="34458"/>
                  <a:pt x="136758" y="34444"/>
                  <a:pt x="136205" y="34901"/>
                </a:cubicBezTo>
                <a:cubicBezTo>
                  <a:pt x="136104" y="35179"/>
                  <a:pt x="136069" y="35763"/>
                  <a:pt x="135695" y="35713"/>
                </a:cubicBezTo>
                <a:cubicBezTo>
                  <a:pt x="135631" y="35571"/>
                  <a:pt x="135868" y="35540"/>
                  <a:pt x="135725" y="35366"/>
                </a:cubicBezTo>
                <a:cubicBezTo>
                  <a:pt x="134871" y="35555"/>
                  <a:pt x="135280" y="36022"/>
                  <a:pt x="134841" y="36257"/>
                </a:cubicBezTo>
                <a:cubicBezTo>
                  <a:pt x="134686" y="36126"/>
                  <a:pt x="134921" y="35987"/>
                  <a:pt x="134871" y="35911"/>
                </a:cubicBezTo>
                <a:cubicBezTo>
                  <a:pt x="134822" y="35835"/>
                  <a:pt x="134587" y="36050"/>
                  <a:pt x="134492" y="35769"/>
                </a:cubicBezTo>
                <a:cubicBezTo>
                  <a:pt x="134760" y="35557"/>
                  <a:pt x="135305" y="35137"/>
                  <a:pt x="135464" y="35057"/>
                </a:cubicBezTo>
                <a:cubicBezTo>
                  <a:pt x="135567" y="35004"/>
                  <a:pt x="135639" y="35118"/>
                  <a:pt x="135753" y="35020"/>
                </a:cubicBezTo>
                <a:cubicBezTo>
                  <a:pt x="135856" y="34932"/>
                  <a:pt x="135869" y="34755"/>
                  <a:pt x="135990" y="34679"/>
                </a:cubicBezTo>
                <a:cubicBezTo>
                  <a:pt x="136380" y="34435"/>
                  <a:pt x="136918" y="34313"/>
                  <a:pt x="137293" y="34013"/>
                </a:cubicBezTo>
                <a:cubicBezTo>
                  <a:pt x="137424" y="33907"/>
                  <a:pt x="137471" y="33711"/>
                  <a:pt x="137609" y="33628"/>
                </a:cubicBezTo>
                <a:cubicBezTo>
                  <a:pt x="137845" y="33482"/>
                  <a:pt x="138151" y="33503"/>
                  <a:pt x="138386" y="33338"/>
                </a:cubicBezTo>
                <a:cubicBezTo>
                  <a:pt x="138826" y="33027"/>
                  <a:pt x="139583" y="32709"/>
                  <a:pt x="140044" y="32367"/>
                </a:cubicBezTo>
                <a:cubicBezTo>
                  <a:pt x="140126" y="32307"/>
                  <a:pt x="140189" y="32118"/>
                  <a:pt x="140276" y="32023"/>
                </a:cubicBezTo>
                <a:cubicBezTo>
                  <a:pt x="140446" y="31840"/>
                  <a:pt x="140679" y="31775"/>
                  <a:pt x="140798" y="31638"/>
                </a:cubicBezTo>
                <a:cubicBezTo>
                  <a:pt x="140926" y="31491"/>
                  <a:pt x="140921" y="31265"/>
                  <a:pt x="141064" y="31164"/>
                </a:cubicBezTo>
                <a:cubicBezTo>
                  <a:pt x="141055" y="31170"/>
                  <a:pt x="141229" y="31298"/>
                  <a:pt x="141238" y="31297"/>
                </a:cubicBezTo>
                <a:cubicBezTo>
                  <a:pt x="141324" y="31280"/>
                  <a:pt x="141292" y="31155"/>
                  <a:pt x="141353" y="31125"/>
                </a:cubicBezTo>
                <a:cubicBezTo>
                  <a:pt x="140770" y="30723"/>
                  <a:pt x="141374" y="30332"/>
                  <a:pt x="141079" y="29819"/>
                </a:cubicBezTo>
                <a:cubicBezTo>
                  <a:pt x="140708" y="30008"/>
                  <a:pt x="140385" y="29899"/>
                  <a:pt x="140019" y="30151"/>
                </a:cubicBezTo>
                <a:cubicBezTo>
                  <a:pt x="139828" y="30283"/>
                  <a:pt x="139764" y="30518"/>
                  <a:pt x="139546" y="30622"/>
                </a:cubicBezTo>
                <a:cubicBezTo>
                  <a:pt x="139407" y="30688"/>
                  <a:pt x="139227" y="30636"/>
                  <a:pt x="139052" y="30658"/>
                </a:cubicBezTo>
                <a:cubicBezTo>
                  <a:pt x="138736" y="30699"/>
                  <a:pt x="138705" y="30828"/>
                  <a:pt x="138567" y="30913"/>
                </a:cubicBezTo>
                <a:cubicBezTo>
                  <a:pt x="138468" y="30973"/>
                  <a:pt x="138406" y="30872"/>
                  <a:pt x="138279" y="30950"/>
                </a:cubicBezTo>
                <a:cubicBezTo>
                  <a:pt x="138093" y="31065"/>
                  <a:pt x="137835" y="31259"/>
                  <a:pt x="137678" y="31371"/>
                </a:cubicBezTo>
                <a:cubicBezTo>
                  <a:pt x="137418" y="31555"/>
                  <a:pt x="136754" y="32095"/>
                  <a:pt x="136553" y="32172"/>
                </a:cubicBezTo>
                <a:cubicBezTo>
                  <a:pt x="136412" y="32228"/>
                  <a:pt x="136116" y="32170"/>
                  <a:pt x="135977" y="32248"/>
                </a:cubicBezTo>
                <a:cubicBezTo>
                  <a:pt x="135875" y="32305"/>
                  <a:pt x="135757" y="32557"/>
                  <a:pt x="135664" y="32633"/>
                </a:cubicBezTo>
                <a:cubicBezTo>
                  <a:pt x="135427" y="32816"/>
                  <a:pt x="135045" y="33062"/>
                  <a:pt x="134815" y="33173"/>
                </a:cubicBezTo>
                <a:cubicBezTo>
                  <a:pt x="134662" y="33246"/>
                  <a:pt x="134487" y="33211"/>
                  <a:pt x="134364" y="33290"/>
                </a:cubicBezTo>
                <a:cubicBezTo>
                  <a:pt x="134237" y="33372"/>
                  <a:pt x="134184" y="33568"/>
                  <a:pt x="134047" y="33673"/>
                </a:cubicBezTo>
                <a:cubicBezTo>
                  <a:pt x="133515" y="34078"/>
                  <a:pt x="132474" y="34364"/>
                  <a:pt x="131686" y="34861"/>
                </a:cubicBezTo>
                <a:cubicBezTo>
                  <a:pt x="131414" y="35033"/>
                  <a:pt x="131203" y="35323"/>
                  <a:pt x="130958" y="35443"/>
                </a:cubicBezTo>
                <a:cubicBezTo>
                  <a:pt x="130618" y="35608"/>
                  <a:pt x="130177" y="35736"/>
                  <a:pt x="129854" y="35883"/>
                </a:cubicBezTo>
                <a:cubicBezTo>
                  <a:pt x="129528" y="36030"/>
                  <a:pt x="129395" y="36421"/>
                  <a:pt x="129085" y="36590"/>
                </a:cubicBezTo>
                <a:cubicBezTo>
                  <a:pt x="128828" y="36730"/>
                  <a:pt x="128430" y="36726"/>
                  <a:pt x="128097" y="36854"/>
                </a:cubicBezTo>
                <a:cubicBezTo>
                  <a:pt x="127730" y="36994"/>
                  <a:pt x="127344" y="37181"/>
                  <a:pt x="127033" y="37376"/>
                </a:cubicBezTo>
                <a:cubicBezTo>
                  <a:pt x="126599" y="37647"/>
                  <a:pt x="126322" y="37719"/>
                  <a:pt x="125966" y="37891"/>
                </a:cubicBezTo>
                <a:cubicBezTo>
                  <a:pt x="125698" y="38020"/>
                  <a:pt x="125460" y="38284"/>
                  <a:pt x="125188" y="38375"/>
                </a:cubicBezTo>
                <a:cubicBezTo>
                  <a:pt x="125030" y="38428"/>
                  <a:pt x="124756" y="38356"/>
                  <a:pt x="124609" y="38435"/>
                </a:cubicBezTo>
                <a:cubicBezTo>
                  <a:pt x="124468" y="38510"/>
                  <a:pt x="124397" y="38887"/>
                  <a:pt x="124162" y="38979"/>
                </a:cubicBezTo>
                <a:cubicBezTo>
                  <a:pt x="124140" y="38986"/>
                  <a:pt x="123954" y="38863"/>
                  <a:pt x="123874" y="39009"/>
                </a:cubicBezTo>
                <a:cubicBezTo>
                  <a:pt x="123604" y="38910"/>
                  <a:pt x="123808" y="38686"/>
                  <a:pt x="123578" y="38603"/>
                </a:cubicBezTo>
                <a:cubicBezTo>
                  <a:pt x="123185" y="38685"/>
                  <a:pt x="123643" y="39110"/>
                  <a:pt x="123380" y="39243"/>
                </a:cubicBezTo>
                <a:cubicBezTo>
                  <a:pt x="123101" y="39166"/>
                  <a:pt x="123026" y="39479"/>
                  <a:pt x="122885" y="39478"/>
                </a:cubicBezTo>
                <a:cubicBezTo>
                  <a:pt x="122749" y="39475"/>
                  <a:pt x="122696" y="39138"/>
                  <a:pt x="122510" y="39327"/>
                </a:cubicBezTo>
                <a:cubicBezTo>
                  <a:pt x="122198" y="39509"/>
                  <a:pt x="122703" y="39574"/>
                  <a:pt x="122515" y="39761"/>
                </a:cubicBezTo>
                <a:cubicBezTo>
                  <a:pt x="122165" y="39638"/>
                  <a:pt x="121899" y="40081"/>
                  <a:pt x="121483" y="40140"/>
                </a:cubicBezTo>
                <a:cubicBezTo>
                  <a:pt x="121294" y="40167"/>
                  <a:pt x="121152" y="40003"/>
                  <a:pt x="120945" y="40066"/>
                </a:cubicBezTo>
                <a:cubicBezTo>
                  <a:pt x="120846" y="40097"/>
                  <a:pt x="120864" y="40213"/>
                  <a:pt x="120740" y="40273"/>
                </a:cubicBezTo>
                <a:cubicBezTo>
                  <a:pt x="120617" y="40333"/>
                  <a:pt x="120366" y="40333"/>
                  <a:pt x="120286" y="40377"/>
                </a:cubicBezTo>
                <a:cubicBezTo>
                  <a:pt x="120101" y="40479"/>
                  <a:pt x="120028" y="40633"/>
                  <a:pt x="119831" y="40696"/>
                </a:cubicBezTo>
                <a:cubicBezTo>
                  <a:pt x="119706" y="40738"/>
                  <a:pt x="119759" y="40606"/>
                  <a:pt x="119665" y="40557"/>
                </a:cubicBezTo>
                <a:cubicBezTo>
                  <a:pt x="119060" y="40237"/>
                  <a:pt x="118674" y="41433"/>
                  <a:pt x="118426" y="41348"/>
                </a:cubicBezTo>
                <a:cubicBezTo>
                  <a:pt x="118349" y="41322"/>
                  <a:pt x="118552" y="41128"/>
                  <a:pt x="118509" y="41092"/>
                </a:cubicBezTo>
                <a:cubicBezTo>
                  <a:pt x="118265" y="41216"/>
                  <a:pt x="118270" y="41859"/>
                  <a:pt x="117889" y="41489"/>
                </a:cubicBezTo>
                <a:cubicBezTo>
                  <a:pt x="118005" y="41416"/>
                  <a:pt x="118209" y="41381"/>
                  <a:pt x="118179" y="41247"/>
                </a:cubicBezTo>
                <a:cubicBezTo>
                  <a:pt x="117643" y="41193"/>
                  <a:pt x="117800" y="41769"/>
                  <a:pt x="117517" y="41988"/>
                </a:cubicBezTo>
                <a:cubicBezTo>
                  <a:pt x="117344" y="42121"/>
                  <a:pt x="117004" y="42246"/>
                  <a:pt x="116688" y="42367"/>
                </a:cubicBezTo>
                <a:cubicBezTo>
                  <a:pt x="116334" y="42501"/>
                  <a:pt x="115836" y="42720"/>
                  <a:pt x="115568" y="42769"/>
                </a:cubicBezTo>
                <a:cubicBezTo>
                  <a:pt x="115394" y="42801"/>
                  <a:pt x="115171" y="42585"/>
                  <a:pt x="114991" y="42598"/>
                </a:cubicBezTo>
                <a:cubicBezTo>
                  <a:pt x="114735" y="42615"/>
                  <a:pt x="114124" y="42885"/>
                  <a:pt x="114037" y="42922"/>
                </a:cubicBezTo>
                <a:cubicBezTo>
                  <a:pt x="113920" y="42977"/>
                  <a:pt x="113972" y="43149"/>
                  <a:pt x="113870" y="43215"/>
                </a:cubicBezTo>
                <a:cubicBezTo>
                  <a:pt x="113870" y="43215"/>
                  <a:pt x="113685" y="43069"/>
                  <a:pt x="113622" y="43109"/>
                </a:cubicBezTo>
                <a:cubicBezTo>
                  <a:pt x="113588" y="43131"/>
                  <a:pt x="113628" y="43325"/>
                  <a:pt x="113538" y="43363"/>
                </a:cubicBezTo>
                <a:cubicBezTo>
                  <a:pt x="113424" y="43411"/>
                  <a:pt x="113313" y="43287"/>
                  <a:pt x="113163" y="43422"/>
                </a:cubicBezTo>
                <a:cubicBezTo>
                  <a:pt x="113161" y="43867"/>
                  <a:pt x="112710" y="43856"/>
                  <a:pt x="112081" y="44124"/>
                </a:cubicBezTo>
                <a:cubicBezTo>
                  <a:pt x="110859" y="44647"/>
                  <a:pt x="109528" y="45302"/>
                  <a:pt x="108706" y="45506"/>
                </a:cubicBezTo>
                <a:cubicBezTo>
                  <a:pt x="108637" y="45368"/>
                  <a:pt x="108581" y="45187"/>
                  <a:pt x="108422" y="45308"/>
                </a:cubicBezTo>
                <a:cubicBezTo>
                  <a:pt x="108352" y="45474"/>
                  <a:pt x="108542" y="45487"/>
                  <a:pt x="108456" y="45616"/>
                </a:cubicBezTo>
                <a:cubicBezTo>
                  <a:pt x="108391" y="45714"/>
                  <a:pt x="107993" y="45937"/>
                  <a:pt x="107828" y="45998"/>
                </a:cubicBezTo>
                <a:cubicBezTo>
                  <a:pt x="107706" y="46043"/>
                  <a:pt x="107752" y="45901"/>
                  <a:pt x="107666" y="45853"/>
                </a:cubicBezTo>
                <a:cubicBezTo>
                  <a:pt x="107367" y="45685"/>
                  <a:pt x="106737" y="46261"/>
                  <a:pt x="106662" y="46286"/>
                </a:cubicBezTo>
                <a:cubicBezTo>
                  <a:pt x="106640" y="46294"/>
                  <a:pt x="106402" y="46201"/>
                  <a:pt x="106334" y="46212"/>
                </a:cubicBezTo>
                <a:cubicBezTo>
                  <a:pt x="105794" y="46306"/>
                  <a:pt x="105721" y="46687"/>
                  <a:pt x="105409" y="46827"/>
                </a:cubicBezTo>
                <a:cubicBezTo>
                  <a:pt x="105293" y="46878"/>
                  <a:pt x="105065" y="46787"/>
                  <a:pt x="104913" y="46825"/>
                </a:cubicBezTo>
                <a:cubicBezTo>
                  <a:pt x="104820" y="46851"/>
                  <a:pt x="104688" y="47020"/>
                  <a:pt x="104533" y="47094"/>
                </a:cubicBezTo>
                <a:cubicBezTo>
                  <a:pt x="104431" y="47145"/>
                  <a:pt x="104376" y="47054"/>
                  <a:pt x="104242" y="47110"/>
                </a:cubicBezTo>
                <a:cubicBezTo>
                  <a:pt x="104130" y="47159"/>
                  <a:pt x="104119" y="47268"/>
                  <a:pt x="103945" y="47343"/>
                </a:cubicBezTo>
                <a:cubicBezTo>
                  <a:pt x="103788" y="47413"/>
                  <a:pt x="103721" y="47326"/>
                  <a:pt x="103572" y="47395"/>
                </a:cubicBezTo>
                <a:cubicBezTo>
                  <a:pt x="103452" y="47450"/>
                  <a:pt x="103471" y="47574"/>
                  <a:pt x="103275" y="47627"/>
                </a:cubicBezTo>
                <a:cubicBezTo>
                  <a:pt x="103017" y="47698"/>
                  <a:pt x="102828" y="47623"/>
                  <a:pt x="102611" y="47694"/>
                </a:cubicBezTo>
                <a:cubicBezTo>
                  <a:pt x="102474" y="47739"/>
                  <a:pt x="102367" y="47935"/>
                  <a:pt x="102231" y="47961"/>
                </a:cubicBezTo>
                <a:cubicBezTo>
                  <a:pt x="102085" y="47991"/>
                  <a:pt x="101845" y="47851"/>
                  <a:pt x="101697" y="47867"/>
                </a:cubicBezTo>
                <a:cubicBezTo>
                  <a:pt x="101555" y="47881"/>
                  <a:pt x="101415" y="48005"/>
                  <a:pt x="101277" y="48042"/>
                </a:cubicBezTo>
                <a:cubicBezTo>
                  <a:pt x="101031" y="48110"/>
                  <a:pt x="100677" y="48100"/>
                  <a:pt x="100444" y="48174"/>
                </a:cubicBezTo>
                <a:cubicBezTo>
                  <a:pt x="100280" y="48226"/>
                  <a:pt x="100299" y="48347"/>
                  <a:pt x="100146" y="48404"/>
                </a:cubicBezTo>
                <a:cubicBezTo>
                  <a:pt x="99793" y="48539"/>
                  <a:pt x="99252" y="48680"/>
                  <a:pt x="98765" y="48872"/>
                </a:cubicBezTo>
                <a:cubicBezTo>
                  <a:pt x="98430" y="49003"/>
                  <a:pt x="98068" y="49051"/>
                  <a:pt x="97802" y="49160"/>
                </a:cubicBezTo>
                <a:cubicBezTo>
                  <a:pt x="97437" y="49310"/>
                  <a:pt x="97296" y="49545"/>
                  <a:pt x="97081" y="49560"/>
                </a:cubicBezTo>
                <a:cubicBezTo>
                  <a:pt x="96855" y="49576"/>
                  <a:pt x="96646" y="49345"/>
                  <a:pt x="96427" y="49400"/>
                </a:cubicBezTo>
                <a:cubicBezTo>
                  <a:pt x="96267" y="49440"/>
                  <a:pt x="96085" y="49723"/>
                  <a:pt x="95912" y="49822"/>
                </a:cubicBezTo>
                <a:cubicBezTo>
                  <a:pt x="95819" y="49876"/>
                  <a:pt x="95750" y="49782"/>
                  <a:pt x="95622" y="49834"/>
                </a:cubicBezTo>
                <a:cubicBezTo>
                  <a:pt x="95509" y="49881"/>
                  <a:pt x="95523" y="50052"/>
                  <a:pt x="95323" y="50063"/>
                </a:cubicBezTo>
                <a:cubicBezTo>
                  <a:pt x="95184" y="50070"/>
                  <a:pt x="95269" y="49975"/>
                  <a:pt x="95165" y="49914"/>
                </a:cubicBezTo>
                <a:cubicBezTo>
                  <a:pt x="94932" y="49779"/>
                  <a:pt x="94539" y="50168"/>
                  <a:pt x="94340" y="50246"/>
                </a:cubicBezTo>
                <a:cubicBezTo>
                  <a:pt x="93780" y="50460"/>
                  <a:pt x="93037" y="50496"/>
                  <a:pt x="92612" y="50600"/>
                </a:cubicBezTo>
                <a:cubicBezTo>
                  <a:pt x="92491" y="50630"/>
                  <a:pt x="92369" y="50731"/>
                  <a:pt x="92245" y="50738"/>
                </a:cubicBezTo>
                <a:cubicBezTo>
                  <a:pt x="92134" y="50741"/>
                  <a:pt x="92018" y="50637"/>
                  <a:pt x="91895" y="50655"/>
                </a:cubicBezTo>
                <a:cubicBezTo>
                  <a:pt x="91598" y="50699"/>
                  <a:pt x="91352" y="50862"/>
                  <a:pt x="91205" y="50897"/>
                </a:cubicBezTo>
                <a:cubicBezTo>
                  <a:pt x="91172" y="50905"/>
                  <a:pt x="91081" y="50822"/>
                  <a:pt x="90971" y="50873"/>
                </a:cubicBezTo>
                <a:cubicBezTo>
                  <a:pt x="90853" y="50926"/>
                  <a:pt x="90808" y="51046"/>
                  <a:pt x="90678" y="51071"/>
                </a:cubicBezTo>
                <a:cubicBezTo>
                  <a:pt x="90544" y="51097"/>
                  <a:pt x="90336" y="50912"/>
                  <a:pt x="90211" y="50908"/>
                </a:cubicBezTo>
                <a:cubicBezTo>
                  <a:pt x="90068" y="50908"/>
                  <a:pt x="90078" y="51182"/>
                  <a:pt x="89872" y="51113"/>
                </a:cubicBezTo>
                <a:cubicBezTo>
                  <a:pt x="89597" y="51004"/>
                  <a:pt x="89601" y="51273"/>
                  <a:pt x="89433" y="51337"/>
                </a:cubicBezTo>
                <a:cubicBezTo>
                  <a:pt x="89353" y="51367"/>
                  <a:pt x="89266" y="51198"/>
                  <a:pt x="89163" y="51201"/>
                </a:cubicBezTo>
                <a:cubicBezTo>
                  <a:pt x="89083" y="51201"/>
                  <a:pt x="89048" y="51318"/>
                  <a:pt x="88984" y="51348"/>
                </a:cubicBezTo>
                <a:cubicBezTo>
                  <a:pt x="88696" y="51473"/>
                  <a:pt x="88630" y="51211"/>
                  <a:pt x="88448" y="51156"/>
                </a:cubicBezTo>
                <a:cubicBezTo>
                  <a:pt x="88410" y="51144"/>
                  <a:pt x="88373" y="51263"/>
                  <a:pt x="88305" y="51282"/>
                </a:cubicBezTo>
                <a:cubicBezTo>
                  <a:pt x="88211" y="51309"/>
                  <a:pt x="88104" y="51186"/>
                  <a:pt x="88053" y="51220"/>
                </a:cubicBezTo>
                <a:cubicBezTo>
                  <a:pt x="87991" y="51260"/>
                  <a:pt x="87989" y="51428"/>
                  <a:pt x="87915" y="51442"/>
                </a:cubicBezTo>
                <a:cubicBezTo>
                  <a:pt x="87731" y="51475"/>
                  <a:pt x="87423" y="51303"/>
                  <a:pt x="87216" y="51303"/>
                </a:cubicBezTo>
                <a:cubicBezTo>
                  <a:pt x="87044" y="51296"/>
                  <a:pt x="87095" y="51375"/>
                  <a:pt x="86977" y="51208"/>
                </a:cubicBezTo>
                <a:cubicBezTo>
                  <a:pt x="86782" y="50926"/>
                  <a:pt x="86600" y="50783"/>
                  <a:pt x="86431" y="51089"/>
                </a:cubicBezTo>
                <a:cubicBezTo>
                  <a:pt x="86348" y="50954"/>
                  <a:pt x="86341" y="50732"/>
                  <a:pt x="86273" y="50681"/>
                </a:cubicBezTo>
                <a:cubicBezTo>
                  <a:pt x="86087" y="50533"/>
                  <a:pt x="85640" y="51504"/>
                  <a:pt x="85650" y="50797"/>
                </a:cubicBezTo>
                <a:cubicBezTo>
                  <a:pt x="85742" y="50756"/>
                  <a:pt x="85920" y="51011"/>
                  <a:pt x="85940" y="50638"/>
                </a:cubicBezTo>
                <a:cubicBezTo>
                  <a:pt x="85497" y="50537"/>
                  <a:pt x="85052" y="50680"/>
                  <a:pt x="84840" y="50297"/>
                </a:cubicBezTo>
                <a:cubicBezTo>
                  <a:pt x="84890" y="50064"/>
                  <a:pt x="84986" y="50393"/>
                  <a:pt x="85023" y="50038"/>
                </a:cubicBezTo>
                <a:cubicBezTo>
                  <a:pt x="84963" y="49822"/>
                  <a:pt x="84655" y="49941"/>
                  <a:pt x="84680" y="49615"/>
                </a:cubicBezTo>
                <a:cubicBezTo>
                  <a:pt x="84432" y="50191"/>
                  <a:pt x="84441" y="49501"/>
                  <a:pt x="84288" y="49687"/>
                </a:cubicBezTo>
                <a:cubicBezTo>
                  <a:pt x="84255" y="50076"/>
                  <a:pt x="84130" y="49536"/>
                  <a:pt x="83954" y="49753"/>
                </a:cubicBezTo>
                <a:cubicBezTo>
                  <a:pt x="84057" y="49545"/>
                  <a:pt x="84176" y="49403"/>
                  <a:pt x="84188" y="49208"/>
                </a:cubicBezTo>
                <a:cubicBezTo>
                  <a:pt x="83998" y="49283"/>
                  <a:pt x="83853" y="49209"/>
                  <a:pt x="83698" y="49301"/>
                </a:cubicBezTo>
                <a:cubicBezTo>
                  <a:pt x="83632" y="49340"/>
                  <a:pt x="83570" y="49558"/>
                  <a:pt x="83470" y="49517"/>
                </a:cubicBezTo>
                <a:cubicBezTo>
                  <a:pt x="83417" y="49424"/>
                  <a:pt x="83449" y="49337"/>
                  <a:pt x="83370" y="49252"/>
                </a:cubicBezTo>
                <a:cubicBezTo>
                  <a:pt x="83285" y="49136"/>
                  <a:pt x="82988" y="49281"/>
                  <a:pt x="83118" y="48982"/>
                </a:cubicBezTo>
                <a:cubicBezTo>
                  <a:pt x="83259" y="48770"/>
                  <a:pt x="83333" y="48945"/>
                  <a:pt x="83456" y="48723"/>
                </a:cubicBezTo>
                <a:cubicBezTo>
                  <a:pt x="83437" y="48540"/>
                  <a:pt x="83318" y="48266"/>
                  <a:pt x="83179" y="48213"/>
                </a:cubicBezTo>
                <a:cubicBezTo>
                  <a:pt x="83104" y="48183"/>
                  <a:pt x="82925" y="48425"/>
                  <a:pt x="82813" y="48440"/>
                </a:cubicBezTo>
                <a:cubicBezTo>
                  <a:pt x="82701" y="48451"/>
                  <a:pt x="82351" y="48249"/>
                  <a:pt x="82366" y="48260"/>
                </a:cubicBezTo>
                <a:cubicBezTo>
                  <a:pt x="82360" y="48256"/>
                  <a:pt x="82610" y="48089"/>
                  <a:pt x="82616" y="48072"/>
                </a:cubicBezTo>
                <a:cubicBezTo>
                  <a:pt x="82709" y="47805"/>
                  <a:pt x="82426" y="48125"/>
                  <a:pt x="82403" y="48039"/>
                </a:cubicBezTo>
                <a:cubicBezTo>
                  <a:pt x="82396" y="48007"/>
                  <a:pt x="82587" y="47743"/>
                  <a:pt x="82598" y="47690"/>
                </a:cubicBezTo>
                <a:cubicBezTo>
                  <a:pt x="82615" y="47599"/>
                  <a:pt x="82503" y="47578"/>
                  <a:pt x="82506" y="47496"/>
                </a:cubicBezTo>
                <a:cubicBezTo>
                  <a:pt x="82411" y="47387"/>
                  <a:pt x="81962" y="47879"/>
                  <a:pt x="82035" y="47639"/>
                </a:cubicBezTo>
                <a:cubicBezTo>
                  <a:pt x="82115" y="47536"/>
                  <a:pt x="82159" y="47617"/>
                  <a:pt x="82233" y="47539"/>
                </a:cubicBezTo>
                <a:cubicBezTo>
                  <a:pt x="82171" y="47293"/>
                  <a:pt x="82143" y="46999"/>
                  <a:pt x="81849" y="46843"/>
                </a:cubicBezTo>
                <a:cubicBezTo>
                  <a:pt x="81548" y="47084"/>
                  <a:pt x="82007" y="47001"/>
                  <a:pt x="81709" y="47242"/>
                </a:cubicBezTo>
                <a:cubicBezTo>
                  <a:pt x="81440" y="47208"/>
                  <a:pt x="81777" y="46922"/>
                  <a:pt x="81565" y="46868"/>
                </a:cubicBezTo>
                <a:cubicBezTo>
                  <a:pt x="81611" y="46684"/>
                  <a:pt x="81874" y="46629"/>
                  <a:pt x="81714" y="46469"/>
                </a:cubicBezTo>
                <a:cubicBezTo>
                  <a:pt x="81649" y="46366"/>
                  <a:pt x="81483" y="46642"/>
                  <a:pt x="81404" y="46584"/>
                </a:cubicBezTo>
                <a:cubicBezTo>
                  <a:pt x="81577" y="46342"/>
                  <a:pt x="81305" y="46487"/>
                  <a:pt x="81252" y="46444"/>
                </a:cubicBezTo>
                <a:cubicBezTo>
                  <a:pt x="81187" y="46390"/>
                  <a:pt x="81201" y="46237"/>
                  <a:pt x="81129" y="46199"/>
                </a:cubicBezTo>
                <a:cubicBezTo>
                  <a:pt x="81120" y="46195"/>
                  <a:pt x="80956" y="46284"/>
                  <a:pt x="80916" y="46268"/>
                </a:cubicBezTo>
                <a:cubicBezTo>
                  <a:pt x="80842" y="46242"/>
                  <a:pt x="80778" y="46119"/>
                  <a:pt x="80837" y="46044"/>
                </a:cubicBezTo>
                <a:cubicBezTo>
                  <a:pt x="80997" y="45893"/>
                  <a:pt x="81022" y="46180"/>
                  <a:pt x="81129" y="46199"/>
                </a:cubicBezTo>
                <a:cubicBezTo>
                  <a:pt x="81490" y="45667"/>
                  <a:pt x="80933" y="45655"/>
                  <a:pt x="80785" y="45432"/>
                </a:cubicBezTo>
                <a:cubicBezTo>
                  <a:pt x="80713" y="45326"/>
                  <a:pt x="80822" y="45071"/>
                  <a:pt x="80753" y="44957"/>
                </a:cubicBezTo>
                <a:cubicBezTo>
                  <a:pt x="80705" y="44876"/>
                  <a:pt x="80613" y="44919"/>
                  <a:pt x="80538" y="44868"/>
                </a:cubicBezTo>
                <a:cubicBezTo>
                  <a:pt x="80298" y="44704"/>
                  <a:pt x="80245" y="44675"/>
                  <a:pt x="80037" y="44596"/>
                </a:cubicBezTo>
                <a:cubicBezTo>
                  <a:pt x="80394" y="44214"/>
                  <a:pt x="79860" y="44131"/>
                  <a:pt x="79743" y="43928"/>
                </a:cubicBezTo>
                <a:cubicBezTo>
                  <a:pt x="79724" y="43892"/>
                  <a:pt x="79791" y="43703"/>
                  <a:pt x="79771" y="43634"/>
                </a:cubicBezTo>
                <a:cubicBezTo>
                  <a:pt x="79730" y="43500"/>
                  <a:pt x="79576" y="43449"/>
                  <a:pt x="79542" y="43335"/>
                </a:cubicBezTo>
                <a:cubicBezTo>
                  <a:pt x="79529" y="43289"/>
                  <a:pt x="79578" y="43122"/>
                  <a:pt x="79569" y="43040"/>
                </a:cubicBezTo>
                <a:cubicBezTo>
                  <a:pt x="79526" y="42603"/>
                  <a:pt x="79249" y="42663"/>
                  <a:pt x="79498" y="42422"/>
                </a:cubicBezTo>
                <a:cubicBezTo>
                  <a:pt x="79663" y="42263"/>
                  <a:pt x="79295" y="42133"/>
                  <a:pt x="79255" y="42071"/>
                </a:cubicBezTo>
                <a:cubicBezTo>
                  <a:pt x="79185" y="41974"/>
                  <a:pt x="79272" y="41891"/>
                  <a:pt x="79200" y="41804"/>
                </a:cubicBezTo>
                <a:cubicBezTo>
                  <a:pt x="79149" y="41741"/>
                  <a:pt x="79057" y="41796"/>
                  <a:pt x="79015" y="41700"/>
                </a:cubicBezTo>
                <a:cubicBezTo>
                  <a:pt x="78978" y="41616"/>
                  <a:pt x="79083" y="41501"/>
                  <a:pt x="79042" y="41382"/>
                </a:cubicBezTo>
                <a:cubicBezTo>
                  <a:pt x="79040" y="41378"/>
                  <a:pt x="78914" y="41400"/>
                  <a:pt x="78889" y="41330"/>
                </a:cubicBezTo>
                <a:cubicBezTo>
                  <a:pt x="78800" y="41059"/>
                  <a:pt x="78598" y="40670"/>
                  <a:pt x="78510" y="40334"/>
                </a:cubicBezTo>
                <a:cubicBezTo>
                  <a:pt x="78429" y="40289"/>
                  <a:pt x="78107" y="40668"/>
                  <a:pt x="78033" y="40296"/>
                </a:cubicBezTo>
                <a:cubicBezTo>
                  <a:pt x="78178" y="39975"/>
                  <a:pt x="78268" y="40359"/>
                  <a:pt x="78528" y="40166"/>
                </a:cubicBezTo>
                <a:cubicBezTo>
                  <a:pt x="78233" y="39896"/>
                  <a:pt x="78374" y="39590"/>
                  <a:pt x="78325" y="39418"/>
                </a:cubicBezTo>
                <a:cubicBezTo>
                  <a:pt x="78301" y="39334"/>
                  <a:pt x="78165" y="39404"/>
                  <a:pt x="78137" y="39288"/>
                </a:cubicBezTo>
                <a:cubicBezTo>
                  <a:pt x="78114" y="39192"/>
                  <a:pt x="78199" y="39049"/>
                  <a:pt x="78174" y="38942"/>
                </a:cubicBezTo>
                <a:cubicBezTo>
                  <a:pt x="78087" y="38573"/>
                  <a:pt x="77961" y="38073"/>
                  <a:pt x="77772" y="37773"/>
                </a:cubicBezTo>
                <a:cubicBezTo>
                  <a:pt x="77649" y="37584"/>
                  <a:pt x="77329" y="37494"/>
                  <a:pt x="77202" y="37318"/>
                </a:cubicBezTo>
                <a:cubicBezTo>
                  <a:pt x="76914" y="36898"/>
                  <a:pt x="76974" y="36425"/>
                  <a:pt x="76638" y="35954"/>
                </a:cubicBezTo>
                <a:lnTo>
                  <a:pt x="77081" y="35738"/>
                </a:lnTo>
                <a:cubicBezTo>
                  <a:pt x="77048" y="35426"/>
                  <a:pt x="76782" y="35597"/>
                  <a:pt x="76642" y="35508"/>
                </a:cubicBezTo>
                <a:cubicBezTo>
                  <a:pt x="77174" y="35154"/>
                  <a:pt x="76700" y="35020"/>
                  <a:pt x="76563" y="34651"/>
                </a:cubicBezTo>
                <a:cubicBezTo>
                  <a:pt x="76569" y="34669"/>
                  <a:pt x="76555" y="34452"/>
                  <a:pt x="76548" y="34385"/>
                </a:cubicBezTo>
                <a:cubicBezTo>
                  <a:pt x="76518" y="34133"/>
                  <a:pt x="76409" y="33860"/>
                  <a:pt x="76233" y="33711"/>
                </a:cubicBezTo>
                <a:cubicBezTo>
                  <a:pt x="76348" y="33409"/>
                  <a:pt x="76568" y="33803"/>
                  <a:pt x="76682" y="33504"/>
                </a:cubicBezTo>
                <a:cubicBezTo>
                  <a:pt x="76453" y="33238"/>
                  <a:pt x="76435" y="32887"/>
                  <a:pt x="76256" y="32572"/>
                </a:cubicBezTo>
                <a:cubicBezTo>
                  <a:pt x="76177" y="32431"/>
                  <a:pt x="76007" y="32352"/>
                  <a:pt x="75951" y="32136"/>
                </a:cubicBezTo>
                <a:cubicBezTo>
                  <a:pt x="75883" y="31876"/>
                  <a:pt x="76044" y="31503"/>
                  <a:pt x="75985" y="31247"/>
                </a:cubicBezTo>
                <a:cubicBezTo>
                  <a:pt x="75944" y="31078"/>
                  <a:pt x="75706" y="30896"/>
                  <a:pt x="75635" y="30712"/>
                </a:cubicBezTo>
                <a:cubicBezTo>
                  <a:pt x="75457" y="30252"/>
                  <a:pt x="75482" y="29592"/>
                  <a:pt x="75274" y="28937"/>
                </a:cubicBezTo>
                <a:cubicBezTo>
                  <a:pt x="75106" y="28400"/>
                  <a:pt x="74784" y="27837"/>
                  <a:pt x="74649" y="27307"/>
                </a:cubicBezTo>
                <a:cubicBezTo>
                  <a:pt x="74534" y="26848"/>
                  <a:pt x="74602" y="26292"/>
                  <a:pt x="74423" y="25864"/>
                </a:cubicBezTo>
                <a:cubicBezTo>
                  <a:pt x="74359" y="25712"/>
                  <a:pt x="74118" y="25636"/>
                  <a:pt x="74031" y="25484"/>
                </a:cubicBezTo>
                <a:cubicBezTo>
                  <a:pt x="73569" y="24691"/>
                  <a:pt x="73828" y="24063"/>
                  <a:pt x="73575" y="23361"/>
                </a:cubicBezTo>
                <a:cubicBezTo>
                  <a:pt x="73512" y="23189"/>
                  <a:pt x="73390" y="23038"/>
                  <a:pt x="73332" y="22860"/>
                </a:cubicBezTo>
                <a:cubicBezTo>
                  <a:pt x="73285" y="22718"/>
                  <a:pt x="73364" y="22478"/>
                  <a:pt x="73357" y="22464"/>
                </a:cubicBezTo>
                <a:cubicBezTo>
                  <a:pt x="73262" y="22261"/>
                  <a:pt x="72966" y="22139"/>
                  <a:pt x="72868" y="21924"/>
                </a:cubicBezTo>
                <a:cubicBezTo>
                  <a:pt x="72882" y="21641"/>
                  <a:pt x="73026" y="21523"/>
                  <a:pt x="72949" y="21208"/>
                </a:cubicBezTo>
                <a:cubicBezTo>
                  <a:pt x="72896" y="21005"/>
                  <a:pt x="72607" y="20784"/>
                  <a:pt x="72517" y="20591"/>
                </a:cubicBezTo>
                <a:cubicBezTo>
                  <a:pt x="72318" y="20175"/>
                  <a:pt x="72285" y="19593"/>
                  <a:pt x="72163" y="19307"/>
                </a:cubicBezTo>
                <a:cubicBezTo>
                  <a:pt x="72110" y="19181"/>
                  <a:pt x="71994" y="19216"/>
                  <a:pt x="71945" y="19120"/>
                </a:cubicBezTo>
                <a:lnTo>
                  <a:pt x="71414" y="17989"/>
                </a:lnTo>
                <a:cubicBezTo>
                  <a:pt x="71249" y="17616"/>
                  <a:pt x="71190" y="17108"/>
                  <a:pt x="70999" y="16725"/>
                </a:cubicBezTo>
                <a:cubicBezTo>
                  <a:pt x="70828" y="16400"/>
                  <a:pt x="70548" y="16078"/>
                  <a:pt x="70435" y="15836"/>
                </a:cubicBezTo>
                <a:cubicBezTo>
                  <a:pt x="70330" y="15622"/>
                  <a:pt x="70353" y="15389"/>
                  <a:pt x="70255" y="15209"/>
                </a:cubicBezTo>
                <a:cubicBezTo>
                  <a:pt x="70139" y="14998"/>
                  <a:pt x="69859" y="14819"/>
                  <a:pt x="69822" y="14742"/>
                </a:cubicBezTo>
                <a:cubicBezTo>
                  <a:pt x="69784" y="14664"/>
                  <a:pt x="69670" y="14279"/>
                  <a:pt x="69611" y="14100"/>
                </a:cubicBezTo>
                <a:cubicBezTo>
                  <a:pt x="69596" y="14057"/>
                  <a:pt x="69522" y="13863"/>
                  <a:pt x="69499" y="13772"/>
                </a:cubicBezTo>
                <a:cubicBezTo>
                  <a:pt x="69508" y="13790"/>
                  <a:pt x="69501" y="13417"/>
                  <a:pt x="69556" y="13513"/>
                </a:cubicBezTo>
                <a:cubicBezTo>
                  <a:pt x="69444" y="13319"/>
                  <a:pt x="69196" y="13198"/>
                  <a:pt x="68931" y="12842"/>
                </a:cubicBezTo>
                <a:cubicBezTo>
                  <a:pt x="68702" y="12530"/>
                  <a:pt x="68611" y="12240"/>
                  <a:pt x="68448" y="12062"/>
                </a:cubicBezTo>
                <a:cubicBezTo>
                  <a:pt x="68192" y="11786"/>
                  <a:pt x="67819" y="11638"/>
                  <a:pt x="67604" y="11342"/>
                </a:cubicBezTo>
                <a:cubicBezTo>
                  <a:pt x="67146" y="10695"/>
                  <a:pt x="67123" y="10010"/>
                  <a:pt x="66837" y="9576"/>
                </a:cubicBezTo>
                <a:cubicBezTo>
                  <a:pt x="66581" y="9183"/>
                  <a:pt x="66215" y="8805"/>
                  <a:pt x="65797" y="8399"/>
                </a:cubicBezTo>
                <a:lnTo>
                  <a:pt x="64212" y="6991"/>
                </a:lnTo>
                <a:cubicBezTo>
                  <a:pt x="63216" y="6100"/>
                  <a:pt x="62210" y="5026"/>
                  <a:pt x="61166" y="4297"/>
                </a:cubicBezTo>
                <a:cubicBezTo>
                  <a:pt x="60543" y="3848"/>
                  <a:pt x="59626" y="3477"/>
                  <a:pt x="59066" y="3117"/>
                </a:cubicBezTo>
                <a:cubicBezTo>
                  <a:pt x="58054" y="2496"/>
                  <a:pt x="56907" y="1645"/>
                  <a:pt x="55799" y="1012"/>
                </a:cubicBezTo>
                <a:cubicBezTo>
                  <a:pt x="55260" y="688"/>
                  <a:pt x="54700" y="418"/>
                  <a:pt x="54200" y="241"/>
                </a:cubicBezTo>
                <a:cubicBezTo>
                  <a:pt x="53726" y="76"/>
                  <a:pt x="53320" y="1"/>
                  <a:pt x="52994" y="72"/>
                </a:cubicBezTo>
                <a:cubicBezTo>
                  <a:pt x="53162" y="34"/>
                  <a:pt x="52859" y="425"/>
                  <a:pt x="52841" y="437"/>
                </a:cubicBezTo>
                <a:cubicBezTo>
                  <a:pt x="52566" y="616"/>
                  <a:pt x="52469" y="528"/>
                  <a:pt x="52372" y="674"/>
                </a:cubicBezTo>
                <a:cubicBezTo>
                  <a:pt x="52322" y="749"/>
                  <a:pt x="52415" y="970"/>
                  <a:pt x="52342" y="1194"/>
                </a:cubicBezTo>
                <a:cubicBezTo>
                  <a:pt x="52151" y="1776"/>
                  <a:pt x="51956" y="1426"/>
                  <a:pt x="52347" y="2048"/>
                </a:cubicBezTo>
                <a:cubicBezTo>
                  <a:pt x="52750" y="2704"/>
                  <a:pt x="52679" y="2520"/>
                  <a:pt x="53513" y="3222"/>
                </a:cubicBezTo>
                <a:cubicBezTo>
                  <a:pt x="53899" y="3546"/>
                  <a:pt x="54023" y="3807"/>
                  <a:pt x="54204" y="3777"/>
                </a:cubicBezTo>
                <a:cubicBezTo>
                  <a:pt x="54315" y="3760"/>
                  <a:pt x="54342" y="3961"/>
                  <a:pt x="54312" y="3943"/>
                </a:cubicBezTo>
                <a:cubicBezTo>
                  <a:pt x="54522" y="4070"/>
                  <a:pt x="54945" y="4215"/>
                  <a:pt x="55218" y="4413"/>
                </a:cubicBezTo>
                <a:cubicBezTo>
                  <a:pt x="55414" y="4554"/>
                  <a:pt x="55566" y="4800"/>
                  <a:pt x="55717" y="4913"/>
                </a:cubicBezTo>
                <a:cubicBezTo>
                  <a:pt x="55695" y="4897"/>
                  <a:pt x="56153" y="5029"/>
                  <a:pt x="56353" y="5168"/>
                </a:cubicBezTo>
                <a:cubicBezTo>
                  <a:pt x="56684" y="5401"/>
                  <a:pt x="56906" y="5774"/>
                  <a:pt x="57212" y="6031"/>
                </a:cubicBezTo>
                <a:cubicBezTo>
                  <a:pt x="57440" y="6226"/>
                  <a:pt x="57836" y="6401"/>
                  <a:pt x="58056" y="6586"/>
                </a:cubicBezTo>
                <a:cubicBezTo>
                  <a:pt x="58661" y="7081"/>
                  <a:pt x="59049" y="7771"/>
                  <a:pt x="59595" y="8171"/>
                </a:cubicBezTo>
                <a:cubicBezTo>
                  <a:pt x="59785" y="8313"/>
                  <a:pt x="59928" y="8237"/>
                  <a:pt x="60186" y="8500"/>
                </a:cubicBezTo>
                <a:cubicBezTo>
                  <a:pt x="60473" y="8800"/>
                  <a:pt x="60651" y="9275"/>
                  <a:pt x="61082" y="9759"/>
                </a:cubicBezTo>
                <a:cubicBezTo>
                  <a:pt x="61355" y="10054"/>
                  <a:pt x="61839" y="10362"/>
                  <a:pt x="62178" y="10761"/>
                </a:cubicBezTo>
                <a:cubicBezTo>
                  <a:pt x="62402" y="11029"/>
                  <a:pt x="62469" y="11299"/>
                  <a:pt x="62637" y="11469"/>
                </a:cubicBezTo>
                <a:lnTo>
                  <a:pt x="62694" y="11526"/>
                </a:lnTo>
                <a:cubicBezTo>
                  <a:pt x="62972" y="11804"/>
                  <a:pt x="63272" y="11924"/>
                  <a:pt x="63394" y="12108"/>
                </a:cubicBezTo>
                <a:cubicBezTo>
                  <a:pt x="63486" y="12242"/>
                  <a:pt x="63473" y="12628"/>
                  <a:pt x="63552" y="12859"/>
                </a:cubicBezTo>
                <a:cubicBezTo>
                  <a:pt x="63993" y="13168"/>
                  <a:pt x="64398" y="13630"/>
                  <a:pt x="64699" y="14022"/>
                </a:cubicBezTo>
                <a:cubicBezTo>
                  <a:pt x="64825" y="14181"/>
                  <a:pt x="64868" y="14517"/>
                  <a:pt x="64959" y="14653"/>
                </a:cubicBezTo>
                <a:cubicBezTo>
                  <a:pt x="65127" y="14910"/>
                  <a:pt x="65278" y="14859"/>
                  <a:pt x="65441" y="15101"/>
                </a:cubicBezTo>
                <a:cubicBezTo>
                  <a:pt x="65649" y="15423"/>
                  <a:pt x="65406" y="15480"/>
                  <a:pt x="65596" y="15798"/>
                </a:cubicBezTo>
                <a:cubicBezTo>
                  <a:pt x="66286" y="16034"/>
                  <a:pt x="66198" y="16476"/>
                  <a:pt x="66403" y="16919"/>
                </a:cubicBezTo>
                <a:cubicBezTo>
                  <a:pt x="66480" y="17072"/>
                  <a:pt x="66910" y="17380"/>
                  <a:pt x="66647" y="17451"/>
                </a:cubicBezTo>
                <a:cubicBezTo>
                  <a:pt x="66513" y="17129"/>
                  <a:pt x="66388" y="16723"/>
                  <a:pt x="66077" y="16968"/>
                </a:cubicBezTo>
                <a:cubicBezTo>
                  <a:pt x="66469" y="17596"/>
                  <a:pt x="66825" y="17718"/>
                  <a:pt x="67206" y="17934"/>
                </a:cubicBezTo>
                <a:cubicBezTo>
                  <a:pt x="66977" y="18160"/>
                  <a:pt x="67481" y="18463"/>
                  <a:pt x="67558" y="18857"/>
                </a:cubicBezTo>
                <a:cubicBezTo>
                  <a:pt x="67612" y="19169"/>
                  <a:pt x="67349" y="19185"/>
                  <a:pt x="67500" y="19520"/>
                </a:cubicBezTo>
                <a:cubicBezTo>
                  <a:pt x="67756" y="20090"/>
                  <a:pt x="68490" y="20449"/>
                  <a:pt x="68345" y="20973"/>
                </a:cubicBezTo>
                <a:cubicBezTo>
                  <a:pt x="68165" y="21134"/>
                  <a:pt x="68112" y="20447"/>
                  <a:pt x="67903" y="20791"/>
                </a:cubicBezTo>
                <a:cubicBezTo>
                  <a:pt x="68048" y="21074"/>
                  <a:pt x="68330" y="21011"/>
                  <a:pt x="68528" y="21302"/>
                </a:cubicBezTo>
                <a:cubicBezTo>
                  <a:pt x="68639" y="21465"/>
                  <a:pt x="68616" y="21815"/>
                  <a:pt x="68704" y="22041"/>
                </a:cubicBezTo>
                <a:cubicBezTo>
                  <a:pt x="68775" y="22220"/>
                  <a:pt x="69005" y="22370"/>
                  <a:pt x="69071" y="22524"/>
                </a:cubicBezTo>
                <a:cubicBezTo>
                  <a:pt x="69083" y="22551"/>
                  <a:pt x="69038" y="22847"/>
                  <a:pt x="69058" y="22928"/>
                </a:cubicBezTo>
                <a:cubicBezTo>
                  <a:pt x="69103" y="23097"/>
                  <a:pt x="69304" y="23290"/>
                  <a:pt x="69182" y="23385"/>
                </a:cubicBezTo>
                <a:cubicBezTo>
                  <a:pt x="68989" y="23451"/>
                  <a:pt x="68905" y="23046"/>
                  <a:pt x="68708" y="23109"/>
                </a:cubicBezTo>
                <a:cubicBezTo>
                  <a:pt x="69071" y="23634"/>
                  <a:pt x="69215" y="24434"/>
                  <a:pt x="69417" y="24517"/>
                </a:cubicBezTo>
                <a:cubicBezTo>
                  <a:pt x="69540" y="24571"/>
                  <a:pt x="69480" y="24545"/>
                  <a:pt x="69602" y="24670"/>
                </a:cubicBezTo>
                <a:cubicBezTo>
                  <a:pt x="70101" y="25187"/>
                  <a:pt x="69713" y="25343"/>
                  <a:pt x="69970" y="25895"/>
                </a:cubicBezTo>
                <a:cubicBezTo>
                  <a:pt x="70052" y="26074"/>
                  <a:pt x="70252" y="26183"/>
                  <a:pt x="70278" y="26316"/>
                </a:cubicBezTo>
                <a:cubicBezTo>
                  <a:pt x="70327" y="26577"/>
                  <a:pt x="69942" y="27001"/>
                  <a:pt x="70354" y="27179"/>
                </a:cubicBezTo>
                <a:cubicBezTo>
                  <a:pt x="70314" y="27087"/>
                  <a:pt x="70460" y="26993"/>
                  <a:pt x="70534" y="27096"/>
                </a:cubicBezTo>
                <a:cubicBezTo>
                  <a:pt x="70529" y="27334"/>
                  <a:pt x="70296" y="27584"/>
                  <a:pt x="70335" y="27847"/>
                </a:cubicBezTo>
                <a:cubicBezTo>
                  <a:pt x="70390" y="28222"/>
                  <a:pt x="70773" y="28445"/>
                  <a:pt x="70877" y="28793"/>
                </a:cubicBezTo>
                <a:cubicBezTo>
                  <a:pt x="70950" y="29038"/>
                  <a:pt x="70678" y="29196"/>
                  <a:pt x="70757" y="29486"/>
                </a:cubicBezTo>
                <a:cubicBezTo>
                  <a:pt x="70769" y="29533"/>
                  <a:pt x="70993" y="29802"/>
                  <a:pt x="71047" y="29887"/>
                </a:cubicBezTo>
                <a:cubicBezTo>
                  <a:pt x="71097" y="29969"/>
                  <a:pt x="71412" y="30039"/>
                  <a:pt x="71202" y="30235"/>
                </a:cubicBezTo>
                <a:cubicBezTo>
                  <a:pt x="70969" y="30382"/>
                  <a:pt x="70974" y="29953"/>
                  <a:pt x="70777" y="30009"/>
                </a:cubicBezTo>
                <a:cubicBezTo>
                  <a:pt x="70876" y="30601"/>
                  <a:pt x="71245" y="31306"/>
                  <a:pt x="71200" y="31680"/>
                </a:cubicBezTo>
                <a:cubicBezTo>
                  <a:pt x="71413" y="31807"/>
                  <a:pt x="71372" y="31475"/>
                  <a:pt x="71508" y="31642"/>
                </a:cubicBezTo>
                <a:cubicBezTo>
                  <a:pt x="71687" y="31873"/>
                  <a:pt x="71727" y="32630"/>
                  <a:pt x="71779" y="32731"/>
                </a:cubicBezTo>
                <a:cubicBezTo>
                  <a:pt x="71800" y="32774"/>
                  <a:pt x="71919" y="32720"/>
                  <a:pt x="71944" y="32855"/>
                </a:cubicBezTo>
                <a:cubicBezTo>
                  <a:pt x="71969" y="32995"/>
                  <a:pt x="71861" y="33112"/>
                  <a:pt x="71910" y="33264"/>
                </a:cubicBezTo>
                <a:cubicBezTo>
                  <a:pt x="72019" y="33593"/>
                  <a:pt x="72286" y="33912"/>
                  <a:pt x="72351" y="34240"/>
                </a:cubicBezTo>
                <a:cubicBezTo>
                  <a:pt x="72379" y="34383"/>
                  <a:pt x="72225" y="34376"/>
                  <a:pt x="72281" y="34560"/>
                </a:cubicBezTo>
                <a:cubicBezTo>
                  <a:pt x="72396" y="34942"/>
                  <a:pt x="72837" y="35309"/>
                  <a:pt x="72610" y="35748"/>
                </a:cubicBezTo>
                <a:cubicBezTo>
                  <a:pt x="72490" y="35802"/>
                  <a:pt x="72464" y="35651"/>
                  <a:pt x="72357" y="35676"/>
                </a:cubicBezTo>
                <a:cubicBezTo>
                  <a:pt x="72271" y="36159"/>
                  <a:pt x="72331" y="36761"/>
                  <a:pt x="72703" y="37110"/>
                </a:cubicBezTo>
                <a:cubicBezTo>
                  <a:pt x="72766" y="37170"/>
                  <a:pt x="73030" y="37129"/>
                  <a:pt x="73079" y="37207"/>
                </a:cubicBezTo>
                <a:cubicBezTo>
                  <a:pt x="73141" y="37305"/>
                  <a:pt x="73153" y="37557"/>
                  <a:pt x="73205" y="37700"/>
                </a:cubicBezTo>
                <a:cubicBezTo>
                  <a:pt x="73276" y="37892"/>
                  <a:pt x="73459" y="38001"/>
                  <a:pt x="73333" y="38185"/>
                </a:cubicBezTo>
                <a:cubicBezTo>
                  <a:pt x="72988" y="38392"/>
                  <a:pt x="72906" y="38009"/>
                  <a:pt x="72619" y="38076"/>
                </a:cubicBezTo>
                <a:cubicBezTo>
                  <a:pt x="72805" y="38544"/>
                  <a:pt x="73088" y="38333"/>
                  <a:pt x="73352" y="38446"/>
                </a:cubicBezTo>
                <a:cubicBezTo>
                  <a:pt x="73730" y="38701"/>
                  <a:pt x="73337" y="39086"/>
                  <a:pt x="73362" y="39349"/>
                </a:cubicBezTo>
                <a:cubicBezTo>
                  <a:pt x="73387" y="39608"/>
                  <a:pt x="73691" y="39751"/>
                  <a:pt x="73516" y="40073"/>
                </a:cubicBezTo>
                <a:cubicBezTo>
                  <a:pt x="73189" y="39896"/>
                  <a:pt x="73050" y="39287"/>
                  <a:pt x="72806" y="38900"/>
                </a:cubicBezTo>
                <a:cubicBezTo>
                  <a:pt x="72941" y="38824"/>
                  <a:pt x="73117" y="38757"/>
                  <a:pt x="72998" y="38622"/>
                </a:cubicBezTo>
                <a:cubicBezTo>
                  <a:pt x="73086" y="38374"/>
                  <a:pt x="72725" y="38630"/>
                  <a:pt x="72624" y="38534"/>
                </a:cubicBezTo>
                <a:cubicBezTo>
                  <a:pt x="72464" y="38388"/>
                  <a:pt x="72534" y="37653"/>
                  <a:pt x="72274" y="37129"/>
                </a:cubicBezTo>
                <a:cubicBezTo>
                  <a:pt x="72173" y="36927"/>
                  <a:pt x="72020" y="36870"/>
                  <a:pt x="71966" y="36708"/>
                </a:cubicBezTo>
                <a:cubicBezTo>
                  <a:pt x="71920" y="36564"/>
                  <a:pt x="71990" y="36364"/>
                  <a:pt x="71965" y="36236"/>
                </a:cubicBezTo>
                <a:cubicBezTo>
                  <a:pt x="71923" y="36029"/>
                  <a:pt x="71837" y="35667"/>
                  <a:pt x="71763" y="35569"/>
                </a:cubicBezTo>
                <a:cubicBezTo>
                  <a:pt x="71642" y="35409"/>
                  <a:pt x="71343" y="35529"/>
                  <a:pt x="71311" y="35291"/>
                </a:cubicBezTo>
                <a:cubicBezTo>
                  <a:pt x="71189" y="35094"/>
                  <a:pt x="71632" y="35070"/>
                  <a:pt x="71435" y="34849"/>
                </a:cubicBezTo>
                <a:cubicBezTo>
                  <a:pt x="70846" y="34786"/>
                  <a:pt x="71280" y="34139"/>
                  <a:pt x="70920" y="33710"/>
                </a:cubicBezTo>
                <a:cubicBezTo>
                  <a:pt x="71037" y="33662"/>
                  <a:pt x="71092" y="33758"/>
                  <a:pt x="71227" y="33669"/>
                </a:cubicBezTo>
                <a:cubicBezTo>
                  <a:pt x="70949" y="33338"/>
                  <a:pt x="70626" y="33032"/>
                  <a:pt x="70472" y="32712"/>
                </a:cubicBezTo>
                <a:cubicBezTo>
                  <a:pt x="70320" y="32396"/>
                  <a:pt x="70529" y="32389"/>
                  <a:pt x="70464" y="32211"/>
                </a:cubicBezTo>
                <a:cubicBezTo>
                  <a:pt x="70456" y="32184"/>
                  <a:pt x="70243" y="32089"/>
                  <a:pt x="70224" y="31914"/>
                </a:cubicBezTo>
                <a:cubicBezTo>
                  <a:pt x="70202" y="31732"/>
                  <a:pt x="70374" y="31561"/>
                  <a:pt x="70302" y="31363"/>
                </a:cubicBezTo>
                <a:lnTo>
                  <a:pt x="70147" y="31018"/>
                </a:lnTo>
                <a:cubicBezTo>
                  <a:pt x="69984" y="30742"/>
                  <a:pt x="69508" y="30541"/>
                  <a:pt x="69357" y="30224"/>
                </a:cubicBezTo>
                <a:cubicBezTo>
                  <a:pt x="69330" y="30167"/>
                  <a:pt x="69401" y="29935"/>
                  <a:pt x="69379" y="29792"/>
                </a:cubicBezTo>
                <a:cubicBezTo>
                  <a:pt x="69295" y="29254"/>
                  <a:pt x="69076" y="28968"/>
                  <a:pt x="68851" y="28637"/>
                </a:cubicBezTo>
                <a:cubicBezTo>
                  <a:pt x="69004" y="28516"/>
                  <a:pt x="69365" y="28736"/>
                  <a:pt x="69169" y="28384"/>
                </a:cubicBezTo>
                <a:cubicBezTo>
                  <a:pt x="69046" y="27936"/>
                  <a:pt x="68770" y="28416"/>
                  <a:pt x="68686" y="28278"/>
                </a:cubicBezTo>
                <a:cubicBezTo>
                  <a:pt x="68871" y="27838"/>
                  <a:pt x="68433" y="27550"/>
                  <a:pt x="68268" y="27150"/>
                </a:cubicBezTo>
                <a:cubicBezTo>
                  <a:pt x="68210" y="27006"/>
                  <a:pt x="68330" y="26895"/>
                  <a:pt x="68275" y="26700"/>
                </a:cubicBezTo>
                <a:cubicBezTo>
                  <a:pt x="68282" y="26725"/>
                  <a:pt x="68134" y="26626"/>
                  <a:pt x="68099" y="26559"/>
                </a:cubicBezTo>
                <a:cubicBezTo>
                  <a:pt x="68036" y="26434"/>
                  <a:pt x="68095" y="26314"/>
                  <a:pt x="68057" y="26239"/>
                </a:cubicBezTo>
                <a:cubicBezTo>
                  <a:pt x="67934" y="26006"/>
                  <a:pt x="67716" y="25839"/>
                  <a:pt x="67649" y="25624"/>
                </a:cubicBezTo>
                <a:cubicBezTo>
                  <a:pt x="67615" y="25512"/>
                  <a:pt x="67715" y="25314"/>
                  <a:pt x="67685" y="25248"/>
                </a:cubicBezTo>
                <a:cubicBezTo>
                  <a:pt x="67466" y="24760"/>
                  <a:pt x="67051" y="24534"/>
                  <a:pt x="66952" y="24015"/>
                </a:cubicBezTo>
                <a:cubicBezTo>
                  <a:pt x="66910" y="23802"/>
                  <a:pt x="67036" y="23605"/>
                  <a:pt x="66953" y="23375"/>
                </a:cubicBezTo>
                <a:cubicBezTo>
                  <a:pt x="66737" y="22794"/>
                  <a:pt x="66314" y="22287"/>
                  <a:pt x="65891" y="21652"/>
                </a:cubicBezTo>
                <a:cubicBezTo>
                  <a:pt x="65821" y="21548"/>
                  <a:pt x="65899" y="21481"/>
                  <a:pt x="65853" y="21390"/>
                </a:cubicBezTo>
                <a:cubicBezTo>
                  <a:pt x="65781" y="21251"/>
                  <a:pt x="65676" y="21297"/>
                  <a:pt x="65582" y="21120"/>
                </a:cubicBezTo>
                <a:cubicBezTo>
                  <a:pt x="65216" y="20437"/>
                  <a:pt x="64535" y="19251"/>
                  <a:pt x="64129" y="18664"/>
                </a:cubicBezTo>
                <a:cubicBezTo>
                  <a:pt x="64095" y="18616"/>
                  <a:pt x="63846" y="18514"/>
                  <a:pt x="63735" y="18275"/>
                </a:cubicBezTo>
                <a:cubicBezTo>
                  <a:pt x="63634" y="18063"/>
                  <a:pt x="63828" y="18086"/>
                  <a:pt x="63649" y="17816"/>
                </a:cubicBezTo>
                <a:cubicBezTo>
                  <a:pt x="63453" y="17529"/>
                  <a:pt x="63101" y="17401"/>
                  <a:pt x="62869" y="17105"/>
                </a:cubicBezTo>
                <a:cubicBezTo>
                  <a:pt x="62764" y="16975"/>
                  <a:pt x="62721" y="16652"/>
                  <a:pt x="62562" y="16401"/>
                </a:cubicBezTo>
                <a:cubicBezTo>
                  <a:pt x="62204" y="15839"/>
                  <a:pt x="61486" y="15233"/>
                  <a:pt x="61201" y="14826"/>
                </a:cubicBezTo>
                <a:cubicBezTo>
                  <a:pt x="61074" y="14639"/>
                  <a:pt x="61105" y="14437"/>
                  <a:pt x="60937" y="14254"/>
                </a:cubicBezTo>
                <a:cubicBezTo>
                  <a:pt x="60795" y="14099"/>
                  <a:pt x="60557" y="14008"/>
                  <a:pt x="60354" y="13884"/>
                </a:cubicBezTo>
                <a:cubicBezTo>
                  <a:pt x="60289" y="13847"/>
                  <a:pt x="60226" y="13803"/>
                  <a:pt x="60169" y="13756"/>
                </a:cubicBezTo>
                <a:cubicBezTo>
                  <a:pt x="59739" y="13384"/>
                  <a:pt x="59865" y="13225"/>
                  <a:pt x="59765" y="13100"/>
                </a:cubicBezTo>
                <a:cubicBezTo>
                  <a:pt x="59633" y="12940"/>
                  <a:pt x="59298" y="12812"/>
                  <a:pt x="59153" y="12664"/>
                </a:cubicBezTo>
                <a:cubicBezTo>
                  <a:pt x="59153" y="12664"/>
                  <a:pt x="58882" y="12324"/>
                  <a:pt x="58766" y="12199"/>
                </a:cubicBezTo>
                <a:cubicBezTo>
                  <a:pt x="58265" y="11638"/>
                  <a:pt x="58183" y="11627"/>
                  <a:pt x="58443" y="11413"/>
                </a:cubicBezTo>
                <a:cubicBezTo>
                  <a:pt x="57572" y="11079"/>
                  <a:pt x="56684" y="10622"/>
                  <a:pt x="55789" y="9940"/>
                </a:cubicBezTo>
                <a:cubicBezTo>
                  <a:pt x="55656" y="9838"/>
                  <a:pt x="55749" y="9871"/>
                  <a:pt x="55719" y="9776"/>
                </a:cubicBezTo>
                <a:cubicBezTo>
                  <a:pt x="55616" y="9432"/>
                  <a:pt x="54862" y="9163"/>
                  <a:pt x="54502" y="8890"/>
                </a:cubicBezTo>
                <a:cubicBezTo>
                  <a:pt x="54069" y="8552"/>
                  <a:pt x="53955" y="7984"/>
                  <a:pt x="53381" y="7798"/>
                </a:cubicBezTo>
                <a:cubicBezTo>
                  <a:pt x="53249" y="7921"/>
                  <a:pt x="53460" y="8125"/>
                  <a:pt x="53240" y="8058"/>
                </a:cubicBezTo>
                <a:cubicBezTo>
                  <a:pt x="52655" y="7892"/>
                  <a:pt x="52089" y="7309"/>
                  <a:pt x="51517" y="7085"/>
                </a:cubicBezTo>
                <a:cubicBezTo>
                  <a:pt x="51243" y="6974"/>
                  <a:pt x="50823" y="7068"/>
                  <a:pt x="50575" y="6986"/>
                </a:cubicBezTo>
                <a:cubicBezTo>
                  <a:pt x="50475" y="6945"/>
                  <a:pt x="49833" y="6603"/>
                  <a:pt x="49545" y="6456"/>
                </a:cubicBezTo>
                <a:cubicBezTo>
                  <a:pt x="48935" y="6127"/>
                  <a:pt x="48034" y="5907"/>
                  <a:pt x="47391" y="5682"/>
                </a:cubicBezTo>
                <a:cubicBezTo>
                  <a:pt x="47182" y="5606"/>
                  <a:pt x="46970" y="5361"/>
                  <a:pt x="46770" y="5284"/>
                </a:cubicBezTo>
                <a:cubicBezTo>
                  <a:pt x="46572" y="5209"/>
                  <a:pt x="46269" y="5240"/>
                  <a:pt x="46064" y="5184"/>
                </a:cubicBezTo>
                <a:cubicBezTo>
                  <a:pt x="45869" y="5130"/>
                  <a:pt x="45614" y="4941"/>
                  <a:pt x="45408" y="4901"/>
                </a:cubicBezTo>
                <a:cubicBezTo>
                  <a:pt x="45156" y="4849"/>
                  <a:pt x="45075" y="4931"/>
                  <a:pt x="44840" y="4864"/>
                </a:cubicBezTo>
                <a:cubicBezTo>
                  <a:pt x="44577" y="4790"/>
                  <a:pt x="44306" y="4554"/>
                  <a:pt x="44065" y="4477"/>
                </a:cubicBezTo>
                <a:cubicBezTo>
                  <a:pt x="43905" y="4429"/>
                  <a:pt x="43766" y="4521"/>
                  <a:pt x="43497" y="4462"/>
                </a:cubicBezTo>
                <a:cubicBezTo>
                  <a:pt x="43214" y="4403"/>
                  <a:pt x="42951" y="4256"/>
                  <a:pt x="42695" y="4205"/>
                </a:cubicBezTo>
                <a:cubicBezTo>
                  <a:pt x="42297" y="4124"/>
                  <a:pt x="41937" y="4192"/>
                  <a:pt x="41583" y="4123"/>
                </a:cubicBezTo>
                <a:cubicBezTo>
                  <a:pt x="41189" y="4052"/>
                  <a:pt x="40801" y="3813"/>
                  <a:pt x="40374" y="3760"/>
                </a:cubicBezTo>
                <a:cubicBezTo>
                  <a:pt x="39720" y="3670"/>
                  <a:pt x="39073" y="3788"/>
                  <a:pt x="38441" y="3679"/>
                </a:cubicBezTo>
                <a:cubicBezTo>
                  <a:pt x="38263" y="3647"/>
                  <a:pt x="38257" y="3577"/>
                  <a:pt x="38035" y="3554"/>
                </a:cubicBezTo>
                <a:cubicBezTo>
                  <a:pt x="37868" y="3538"/>
                  <a:pt x="37560" y="3643"/>
                  <a:pt x="37342" y="3616"/>
                </a:cubicBezTo>
                <a:cubicBezTo>
                  <a:pt x="37272" y="3605"/>
                  <a:pt x="37074" y="3414"/>
                  <a:pt x="36937" y="3406"/>
                </a:cubicBezTo>
                <a:cubicBezTo>
                  <a:pt x="36540" y="3387"/>
                  <a:pt x="35999" y="3686"/>
                  <a:pt x="35700" y="3681"/>
                </a:cubicBezTo>
                <a:cubicBezTo>
                  <a:pt x="35351" y="3284"/>
                  <a:pt x="35176" y="3495"/>
                  <a:pt x="34633" y="3499"/>
                </a:cubicBezTo>
                <a:cubicBezTo>
                  <a:pt x="33920" y="3507"/>
                  <a:pt x="33399" y="3543"/>
                  <a:pt x="32914" y="3576"/>
                </a:cubicBezTo>
                <a:cubicBezTo>
                  <a:pt x="32098" y="3653"/>
                  <a:pt x="31121" y="3427"/>
                  <a:pt x="30290" y="3531"/>
                </a:cubicBezTo>
                <a:cubicBezTo>
                  <a:pt x="29703" y="3595"/>
                  <a:pt x="29461" y="3662"/>
                  <a:pt x="29013" y="3708"/>
                </a:cubicBezTo>
                <a:cubicBezTo>
                  <a:pt x="28491" y="3759"/>
                  <a:pt x="28054" y="3959"/>
                  <a:pt x="27523" y="4059"/>
                </a:cubicBezTo>
                <a:cubicBezTo>
                  <a:pt x="25888" y="4355"/>
                  <a:pt x="24241" y="4552"/>
                  <a:pt x="22714" y="5185"/>
                </a:cubicBezTo>
                <a:cubicBezTo>
                  <a:pt x="22874" y="5534"/>
                  <a:pt x="23600" y="5085"/>
                  <a:pt x="23686" y="5533"/>
                </a:cubicBezTo>
                <a:cubicBezTo>
                  <a:pt x="23430" y="5674"/>
                  <a:pt x="22711" y="6033"/>
                  <a:pt x="22419" y="5888"/>
                </a:cubicBezTo>
                <a:cubicBezTo>
                  <a:pt x="22030" y="5729"/>
                  <a:pt x="22404" y="5530"/>
                  <a:pt x="22367" y="5284"/>
                </a:cubicBezTo>
                <a:cubicBezTo>
                  <a:pt x="21796" y="5243"/>
                  <a:pt x="21168" y="5608"/>
                  <a:pt x="20626" y="5718"/>
                </a:cubicBezTo>
                <a:cubicBezTo>
                  <a:pt x="20467" y="5748"/>
                  <a:pt x="20249" y="5632"/>
                  <a:pt x="20113" y="5677"/>
                </a:cubicBezTo>
                <a:cubicBezTo>
                  <a:pt x="20119" y="5675"/>
                  <a:pt x="20076" y="5891"/>
                  <a:pt x="20063" y="5902"/>
                </a:cubicBezTo>
                <a:cubicBezTo>
                  <a:pt x="19637" y="6259"/>
                  <a:pt x="18965" y="6266"/>
                  <a:pt x="18624" y="6402"/>
                </a:cubicBezTo>
                <a:cubicBezTo>
                  <a:pt x="18099" y="6623"/>
                  <a:pt x="17401" y="6934"/>
                  <a:pt x="16791" y="7097"/>
                </a:cubicBezTo>
                <a:cubicBezTo>
                  <a:pt x="16567" y="7154"/>
                  <a:pt x="16372" y="7010"/>
                  <a:pt x="16042" y="7075"/>
                </a:cubicBezTo>
                <a:cubicBezTo>
                  <a:pt x="16069" y="7069"/>
                  <a:pt x="15808" y="7295"/>
                  <a:pt x="15660" y="7341"/>
                </a:cubicBezTo>
                <a:cubicBezTo>
                  <a:pt x="15405" y="7415"/>
                  <a:pt x="15200" y="7298"/>
                  <a:pt x="15061" y="7377"/>
                </a:cubicBezTo>
                <a:cubicBezTo>
                  <a:pt x="14924" y="7453"/>
                  <a:pt x="14587" y="7767"/>
                  <a:pt x="14696" y="7960"/>
                </a:cubicBezTo>
                <a:cubicBezTo>
                  <a:pt x="15041" y="8131"/>
                  <a:pt x="15307" y="7498"/>
                  <a:pt x="15498" y="7836"/>
                </a:cubicBezTo>
                <a:cubicBezTo>
                  <a:pt x="14956" y="8149"/>
                  <a:pt x="14442" y="8310"/>
                  <a:pt x="14061" y="8455"/>
                </a:cubicBezTo>
                <a:cubicBezTo>
                  <a:pt x="13814" y="8549"/>
                  <a:pt x="13630" y="8774"/>
                  <a:pt x="13494" y="8818"/>
                </a:cubicBezTo>
                <a:cubicBezTo>
                  <a:pt x="13325" y="8869"/>
                  <a:pt x="13026" y="8752"/>
                  <a:pt x="12871" y="8778"/>
                </a:cubicBezTo>
                <a:cubicBezTo>
                  <a:pt x="12357" y="8863"/>
                  <a:pt x="11731" y="9269"/>
                  <a:pt x="11473" y="9438"/>
                </a:cubicBezTo>
                <a:cubicBezTo>
                  <a:pt x="10853" y="9828"/>
                  <a:pt x="9715" y="10095"/>
                  <a:pt x="9545" y="10514"/>
                </a:cubicBezTo>
                <a:cubicBezTo>
                  <a:pt x="9472" y="10694"/>
                  <a:pt x="9422" y="10956"/>
                  <a:pt x="9337" y="11064"/>
                </a:cubicBezTo>
                <a:cubicBezTo>
                  <a:pt x="8989" y="11511"/>
                  <a:pt x="8660" y="11355"/>
                  <a:pt x="8323" y="11495"/>
                </a:cubicBezTo>
                <a:cubicBezTo>
                  <a:pt x="8063" y="11603"/>
                  <a:pt x="7915" y="11864"/>
                  <a:pt x="7696" y="11949"/>
                </a:cubicBezTo>
                <a:cubicBezTo>
                  <a:pt x="7696" y="11949"/>
                  <a:pt x="7397" y="11671"/>
                  <a:pt x="7457" y="11970"/>
                </a:cubicBezTo>
                <a:cubicBezTo>
                  <a:pt x="7576" y="11928"/>
                  <a:pt x="7660" y="11983"/>
                  <a:pt x="7745" y="12036"/>
                </a:cubicBezTo>
                <a:cubicBezTo>
                  <a:pt x="7335" y="12225"/>
                  <a:pt x="6796" y="12335"/>
                  <a:pt x="7025" y="11873"/>
                </a:cubicBezTo>
                <a:cubicBezTo>
                  <a:pt x="6632" y="11979"/>
                  <a:pt x="6834" y="12576"/>
                  <a:pt x="6600" y="12679"/>
                </a:cubicBezTo>
                <a:cubicBezTo>
                  <a:pt x="6615" y="12670"/>
                  <a:pt x="5834" y="12598"/>
                  <a:pt x="5924" y="12388"/>
                </a:cubicBezTo>
                <a:cubicBezTo>
                  <a:pt x="6186" y="12136"/>
                  <a:pt x="6295" y="12348"/>
                  <a:pt x="6499" y="12283"/>
                </a:cubicBezTo>
                <a:cubicBezTo>
                  <a:pt x="6168" y="11861"/>
                  <a:pt x="5535" y="12385"/>
                  <a:pt x="5113" y="12750"/>
                </a:cubicBezTo>
                <a:cubicBezTo>
                  <a:pt x="4973" y="12872"/>
                  <a:pt x="4921" y="13146"/>
                  <a:pt x="4793" y="13287"/>
                </a:cubicBezTo>
                <a:cubicBezTo>
                  <a:pt x="4604" y="13493"/>
                  <a:pt x="4412" y="13463"/>
                  <a:pt x="4377" y="13659"/>
                </a:cubicBezTo>
                <a:cubicBezTo>
                  <a:pt x="4509" y="14069"/>
                  <a:pt x="4996" y="13284"/>
                  <a:pt x="5141" y="13652"/>
                </a:cubicBezTo>
                <a:cubicBezTo>
                  <a:pt x="4404" y="13841"/>
                  <a:pt x="3771" y="14838"/>
                  <a:pt x="3087" y="14699"/>
                </a:cubicBezTo>
                <a:cubicBezTo>
                  <a:pt x="3251" y="14578"/>
                  <a:pt x="3360" y="14447"/>
                  <a:pt x="3350" y="14296"/>
                </a:cubicBezTo>
                <a:cubicBezTo>
                  <a:pt x="2901" y="14733"/>
                  <a:pt x="2207" y="14709"/>
                  <a:pt x="2205" y="15151"/>
                </a:cubicBezTo>
                <a:cubicBezTo>
                  <a:pt x="2559" y="15261"/>
                  <a:pt x="2654" y="14592"/>
                  <a:pt x="2956" y="14900"/>
                </a:cubicBezTo>
                <a:cubicBezTo>
                  <a:pt x="2854" y="15047"/>
                  <a:pt x="2733" y="15193"/>
                  <a:pt x="2604" y="15362"/>
                </a:cubicBezTo>
                <a:cubicBezTo>
                  <a:pt x="2499" y="15496"/>
                  <a:pt x="2138" y="15711"/>
                  <a:pt x="2312" y="15911"/>
                </a:cubicBezTo>
                <a:cubicBezTo>
                  <a:pt x="2800" y="15927"/>
                  <a:pt x="2943" y="15408"/>
                  <a:pt x="3117" y="15150"/>
                </a:cubicBezTo>
                <a:cubicBezTo>
                  <a:pt x="3554" y="15337"/>
                  <a:pt x="3958" y="14886"/>
                  <a:pt x="4325" y="14617"/>
                </a:cubicBezTo>
                <a:cubicBezTo>
                  <a:pt x="4631" y="14387"/>
                  <a:pt x="4988" y="14227"/>
                  <a:pt x="5252" y="14046"/>
                </a:cubicBezTo>
                <a:cubicBezTo>
                  <a:pt x="5441" y="13918"/>
                  <a:pt x="5305" y="13814"/>
                  <a:pt x="5525" y="13653"/>
                </a:cubicBezTo>
                <a:cubicBezTo>
                  <a:pt x="5763" y="13481"/>
                  <a:pt x="5857" y="13673"/>
                  <a:pt x="6094" y="13548"/>
                </a:cubicBezTo>
                <a:cubicBezTo>
                  <a:pt x="6554" y="13300"/>
                  <a:pt x="6888" y="12958"/>
                  <a:pt x="7365" y="12701"/>
                </a:cubicBezTo>
                <a:cubicBezTo>
                  <a:pt x="8123" y="12281"/>
                  <a:pt x="8730" y="12029"/>
                  <a:pt x="9515" y="11640"/>
                </a:cubicBezTo>
                <a:cubicBezTo>
                  <a:pt x="10039" y="11385"/>
                  <a:pt x="10674" y="11137"/>
                  <a:pt x="11065" y="10845"/>
                </a:cubicBezTo>
                <a:cubicBezTo>
                  <a:pt x="11211" y="10738"/>
                  <a:pt x="11304" y="10508"/>
                  <a:pt x="11467" y="10429"/>
                </a:cubicBezTo>
                <a:cubicBezTo>
                  <a:pt x="11671" y="10329"/>
                  <a:pt x="11945" y="10392"/>
                  <a:pt x="12143" y="10320"/>
                </a:cubicBezTo>
                <a:cubicBezTo>
                  <a:pt x="12458" y="10204"/>
                  <a:pt x="12860" y="10046"/>
                  <a:pt x="13127" y="9856"/>
                </a:cubicBezTo>
                <a:cubicBezTo>
                  <a:pt x="13324" y="9712"/>
                  <a:pt x="13326" y="9547"/>
                  <a:pt x="13541" y="9447"/>
                </a:cubicBezTo>
                <a:cubicBezTo>
                  <a:pt x="13704" y="9372"/>
                  <a:pt x="13967" y="9421"/>
                  <a:pt x="14219" y="9356"/>
                </a:cubicBezTo>
                <a:cubicBezTo>
                  <a:pt x="14882" y="9177"/>
                  <a:pt x="15563" y="8658"/>
                  <a:pt x="15983" y="8703"/>
                </a:cubicBezTo>
                <a:cubicBezTo>
                  <a:pt x="16370" y="8744"/>
                  <a:pt x="16261" y="8714"/>
                  <a:pt x="16533" y="8580"/>
                </a:cubicBezTo>
                <a:cubicBezTo>
                  <a:pt x="16725" y="8489"/>
                  <a:pt x="16802" y="8588"/>
                  <a:pt x="16986" y="8506"/>
                </a:cubicBezTo>
                <a:cubicBezTo>
                  <a:pt x="17360" y="8337"/>
                  <a:pt x="17821" y="8064"/>
                  <a:pt x="18209" y="7923"/>
                </a:cubicBezTo>
                <a:cubicBezTo>
                  <a:pt x="18422" y="7843"/>
                  <a:pt x="18630" y="7880"/>
                  <a:pt x="18774" y="7818"/>
                </a:cubicBezTo>
                <a:cubicBezTo>
                  <a:pt x="18905" y="7762"/>
                  <a:pt x="18978" y="7548"/>
                  <a:pt x="19134" y="7477"/>
                </a:cubicBezTo>
                <a:cubicBezTo>
                  <a:pt x="19298" y="7402"/>
                  <a:pt x="19503" y="7463"/>
                  <a:pt x="19709" y="7379"/>
                </a:cubicBezTo>
                <a:cubicBezTo>
                  <a:pt x="20193" y="7178"/>
                  <a:pt x="20789" y="6778"/>
                  <a:pt x="21071" y="6714"/>
                </a:cubicBezTo>
                <a:cubicBezTo>
                  <a:pt x="21241" y="6676"/>
                  <a:pt x="21516" y="6827"/>
                  <a:pt x="21714" y="6819"/>
                </a:cubicBezTo>
                <a:cubicBezTo>
                  <a:pt x="22138" y="6805"/>
                  <a:pt x="22418" y="6626"/>
                  <a:pt x="22752" y="6611"/>
                </a:cubicBezTo>
                <a:cubicBezTo>
                  <a:pt x="22554" y="6920"/>
                  <a:pt x="22876" y="6869"/>
                  <a:pt x="23057" y="6830"/>
                </a:cubicBezTo>
                <a:cubicBezTo>
                  <a:pt x="23694" y="6705"/>
                  <a:pt x="23576" y="6373"/>
                  <a:pt x="23979" y="6169"/>
                </a:cubicBezTo>
                <a:cubicBezTo>
                  <a:pt x="24135" y="6088"/>
                  <a:pt x="24461" y="6150"/>
                  <a:pt x="24697" y="6086"/>
                </a:cubicBezTo>
                <a:cubicBezTo>
                  <a:pt x="24852" y="6042"/>
                  <a:pt x="24905" y="5846"/>
                  <a:pt x="25115" y="5780"/>
                </a:cubicBezTo>
                <a:cubicBezTo>
                  <a:pt x="25253" y="5738"/>
                  <a:pt x="25669" y="5740"/>
                  <a:pt x="25961" y="5685"/>
                </a:cubicBezTo>
                <a:cubicBezTo>
                  <a:pt x="26286" y="5620"/>
                  <a:pt x="26769" y="5471"/>
                  <a:pt x="27030" y="5456"/>
                </a:cubicBezTo>
                <a:cubicBezTo>
                  <a:pt x="27266" y="5445"/>
                  <a:pt x="27425" y="5576"/>
                  <a:pt x="27671" y="5536"/>
                </a:cubicBezTo>
                <a:cubicBezTo>
                  <a:pt x="28106" y="5467"/>
                  <a:pt x="28560" y="5218"/>
                  <a:pt x="28973" y="5112"/>
                </a:cubicBezTo>
                <a:cubicBezTo>
                  <a:pt x="29263" y="5034"/>
                  <a:pt x="29720" y="4882"/>
                  <a:pt x="29944" y="4865"/>
                </a:cubicBezTo>
                <a:cubicBezTo>
                  <a:pt x="29936" y="4867"/>
                  <a:pt x="30089" y="5040"/>
                  <a:pt x="30096" y="5046"/>
                </a:cubicBezTo>
                <a:cubicBezTo>
                  <a:pt x="30496" y="5327"/>
                  <a:pt x="31413" y="4877"/>
                  <a:pt x="32103" y="4828"/>
                </a:cubicBezTo>
                <a:cubicBezTo>
                  <a:pt x="32889" y="4718"/>
                  <a:pt x="35609" y="4682"/>
                  <a:pt x="35961" y="4864"/>
                </a:cubicBezTo>
                <a:cubicBezTo>
                  <a:pt x="36424" y="5087"/>
                  <a:pt x="36633" y="4827"/>
                  <a:pt x="37026" y="4790"/>
                </a:cubicBezTo>
                <a:cubicBezTo>
                  <a:pt x="37921" y="4710"/>
                  <a:pt x="39059" y="5028"/>
                  <a:pt x="40199" y="5229"/>
                </a:cubicBezTo>
                <a:cubicBezTo>
                  <a:pt x="40808" y="5327"/>
                  <a:pt x="41473" y="5500"/>
                  <a:pt x="42034" y="5590"/>
                </a:cubicBezTo>
                <a:cubicBezTo>
                  <a:pt x="42523" y="5681"/>
                  <a:pt x="43062" y="5658"/>
                  <a:pt x="43504" y="5772"/>
                </a:cubicBezTo>
                <a:cubicBezTo>
                  <a:pt x="43864" y="5863"/>
                  <a:pt x="44162" y="6095"/>
                  <a:pt x="44513" y="6206"/>
                </a:cubicBezTo>
                <a:cubicBezTo>
                  <a:pt x="45109" y="6393"/>
                  <a:pt x="45725" y="6451"/>
                  <a:pt x="46083" y="6626"/>
                </a:cubicBezTo>
                <a:cubicBezTo>
                  <a:pt x="46366" y="6764"/>
                  <a:pt x="46452" y="7110"/>
                  <a:pt x="46776" y="7141"/>
                </a:cubicBezTo>
                <a:cubicBezTo>
                  <a:pt x="47340" y="6825"/>
                  <a:pt x="47916" y="7264"/>
                  <a:pt x="48649" y="7588"/>
                </a:cubicBezTo>
                <a:cubicBezTo>
                  <a:pt x="48892" y="7695"/>
                  <a:pt x="49096" y="7649"/>
                  <a:pt x="49330" y="7750"/>
                </a:cubicBezTo>
                <a:cubicBezTo>
                  <a:pt x="49765" y="7929"/>
                  <a:pt x="50160" y="8250"/>
                  <a:pt x="50581" y="8393"/>
                </a:cubicBezTo>
                <a:cubicBezTo>
                  <a:pt x="50816" y="8476"/>
                  <a:pt x="50949" y="8438"/>
                  <a:pt x="51159" y="8550"/>
                </a:cubicBezTo>
                <a:cubicBezTo>
                  <a:pt x="51293" y="8616"/>
                  <a:pt x="51525" y="8960"/>
                  <a:pt x="51593" y="8983"/>
                </a:cubicBezTo>
                <a:cubicBezTo>
                  <a:pt x="51648" y="9003"/>
                  <a:pt x="51627" y="8856"/>
                  <a:pt x="51766" y="8960"/>
                </a:cubicBezTo>
                <a:cubicBezTo>
                  <a:pt x="52023" y="9155"/>
                  <a:pt x="52081" y="9526"/>
                  <a:pt x="52439" y="9532"/>
                </a:cubicBezTo>
                <a:cubicBezTo>
                  <a:pt x="52722" y="9607"/>
                  <a:pt x="52643" y="8970"/>
                  <a:pt x="53060" y="9306"/>
                </a:cubicBezTo>
                <a:cubicBezTo>
                  <a:pt x="53203" y="9406"/>
                  <a:pt x="53185" y="9513"/>
                  <a:pt x="53214" y="9623"/>
                </a:cubicBezTo>
                <a:cubicBezTo>
                  <a:pt x="53274" y="9855"/>
                  <a:pt x="53155" y="9708"/>
                  <a:pt x="53365" y="9938"/>
                </a:cubicBezTo>
                <a:cubicBezTo>
                  <a:pt x="53735" y="10351"/>
                  <a:pt x="54388" y="10416"/>
                  <a:pt x="55005" y="10840"/>
                </a:cubicBezTo>
                <a:cubicBezTo>
                  <a:pt x="55193" y="10968"/>
                  <a:pt x="55381" y="11299"/>
                  <a:pt x="55608" y="11483"/>
                </a:cubicBezTo>
                <a:cubicBezTo>
                  <a:pt x="55790" y="11637"/>
                  <a:pt x="56023" y="11663"/>
                  <a:pt x="56245" y="11829"/>
                </a:cubicBezTo>
                <a:cubicBezTo>
                  <a:pt x="56740" y="12188"/>
                  <a:pt x="57219" y="12832"/>
                  <a:pt x="57801" y="13320"/>
                </a:cubicBezTo>
                <a:cubicBezTo>
                  <a:pt x="58122" y="13576"/>
                  <a:pt x="58457" y="13738"/>
                  <a:pt x="58717" y="14010"/>
                </a:cubicBezTo>
                <a:cubicBezTo>
                  <a:pt x="58928" y="14232"/>
                  <a:pt x="59000" y="14507"/>
                  <a:pt x="59203" y="14743"/>
                </a:cubicBezTo>
                <a:cubicBezTo>
                  <a:pt x="59246" y="14792"/>
                  <a:pt x="59290" y="14841"/>
                  <a:pt x="59344" y="14902"/>
                </a:cubicBezTo>
                <a:cubicBezTo>
                  <a:pt x="59967" y="15632"/>
                  <a:pt x="60841" y="16641"/>
                  <a:pt x="61315" y="17054"/>
                </a:cubicBezTo>
                <a:cubicBezTo>
                  <a:pt x="61477" y="17196"/>
                  <a:pt x="61567" y="16999"/>
                  <a:pt x="61734" y="17262"/>
                </a:cubicBezTo>
                <a:cubicBezTo>
                  <a:pt x="61993" y="17538"/>
                  <a:pt x="61507" y="17590"/>
                  <a:pt x="61858" y="17893"/>
                </a:cubicBezTo>
                <a:cubicBezTo>
                  <a:pt x="62088" y="18239"/>
                  <a:pt x="62298" y="18106"/>
                  <a:pt x="62529" y="18457"/>
                </a:cubicBezTo>
                <a:cubicBezTo>
                  <a:pt x="62489" y="19248"/>
                  <a:pt x="63010" y="19608"/>
                  <a:pt x="63339" y="20142"/>
                </a:cubicBezTo>
                <a:cubicBezTo>
                  <a:pt x="63824" y="20921"/>
                  <a:pt x="64511" y="22004"/>
                  <a:pt x="64871" y="22652"/>
                </a:cubicBezTo>
                <a:cubicBezTo>
                  <a:pt x="64967" y="22825"/>
                  <a:pt x="64993" y="23107"/>
                  <a:pt x="65126" y="23310"/>
                </a:cubicBezTo>
                <a:cubicBezTo>
                  <a:pt x="65229" y="23469"/>
                  <a:pt x="65431" y="23637"/>
                  <a:pt x="65484" y="23764"/>
                </a:cubicBezTo>
                <a:cubicBezTo>
                  <a:pt x="65616" y="24082"/>
                  <a:pt x="65570" y="24462"/>
                  <a:pt x="65689" y="24792"/>
                </a:cubicBezTo>
                <a:cubicBezTo>
                  <a:pt x="65875" y="25315"/>
                  <a:pt x="66269" y="25821"/>
                  <a:pt x="66499" y="26415"/>
                </a:cubicBezTo>
                <a:cubicBezTo>
                  <a:pt x="66606" y="26699"/>
                  <a:pt x="66577" y="26987"/>
                  <a:pt x="66673" y="27238"/>
                </a:cubicBezTo>
                <a:cubicBezTo>
                  <a:pt x="66786" y="27521"/>
                  <a:pt x="66995" y="27718"/>
                  <a:pt x="67147" y="28009"/>
                </a:cubicBezTo>
                <a:cubicBezTo>
                  <a:pt x="67295" y="28293"/>
                  <a:pt x="67310" y="28608"/>
                  <a:pt x="67350" y="28680"/>
                </a:cubicBezTo>
                <a:cubicBezTo>
                  <a:pt x="67452" y="28851"/>
                  <a:pt x="67677" y="28890"/>
                  <a:pt x="67735" y="29043"/>
                </a:cubicBezTo>
                <a:cubicBezTo>
                  <a:pt x="67922" y="29532"/>
                  <a:pt x="67817" y="30014"/>
                  <a:pt x="67989" y="30314"/>
                </a:cubicBezTo>
                <a:cubicBezTo>
                  <a:pt x="68052" y="30420"/>
                  <a:pt x="68321" y="30541"/>
                  <a:pt x="68367" y="30670"/>
                </a:cubicBezTo>
                <a:cubicBezTo>
                  <a:pt x="68451" y="30908"/>
                  <a:pt x="68360" y="31204"/>
                  <a:pt x="68410" y="31487"/>
                </a:cubicBezTo>
                <a:cubicBezTo>
                  <a:pt x="68504" y="32013"/>
                  <a:pt x="68745" y="32657"/>
                  <a:pt x="68955" y="33188"/>
                </a:cubicBezTo>
                <a:cubicBezTo>
                  <a:pt x="68993" y="33284"/>
                  <a:pt x="69199" y="33451"/>
                  <a:pt x="69234" y="33568"/>
                </a:cubicBezTo>
                <a:cubicBezTo>
                  <a:pt x="69279" y="33726"/>
                  <a:pt x="69172" y="33909"/>
                  <a:pt x="69241" y="34067"/>
                </a:cubicBezTo>
                <a:cubicBezTo>
                  <a:pt x="69425" y="34491"/>
                  <a:pt x="69771" y="34843"/>
                  <a:pt x="69924" y="35341"/>
                </a:cubicBezTo>
                <a:cubicBezTo>
                  <a:pt x="69963" y="35472"/>
                  <a:pt x="69954" y="35652"/>
                  <a:pt x="70018" y="35785"/>
                </a:cubicBezTo>
                <a:cubicBezTo>
                  <a:pt x="70114" y="35987"/>
                  <a:pt x="70387" y="36132"/>
                  <a:pt x="70491" y="36347"/>
                </a:cubicBezTo>
                <a:cubicBezTo>
                  <a:pt x="70586" y="36538"/>
                  <a:pt x="70677" y="36852"/>
                  <a:pt x="70695" y="37017"/>
                </a:cubicBezTo>
                <a:cubicBezTo>
                  <a:pt x="70711" y="37169"/>
                  <a:pt x="70659" y="37530"/>
                  <a:pt x="70468" y="37698"/>
                </a:cubicBezTo>
                <a:cubicBezTo>
                  <a:pt x="70268" y="37250"/>
                  <a:pt x="70059" y="36749"/>
                  <a:pt x="69880" y="36433"/>
                </a:cubicBezTo>
                <a:cubicBezTo>
                  <a:pt x="69209" y="35279"/>
                  <a:pt x="68721" y="33516"/>
                  <a:pt x="68087" y="32457"/>
                </a:cubicBezTo>
                <a:cubicBezTo>
                  <a:pt x="68022" y="32349"/>
                  <a:pt x="67810" y="32280"/>
                  <a:pt x="67752" y="32195"/>
                </a:cubicBezTo>
                <a:cubicBezTo>
                  <a:pt x="67701" y="32115"/>
                  <a:pt x="67810" y="32091"/>
                  <a:pt x="67805" y="32068"/>
                </a:cubicBezTo>
                <a:cubicBezTo>
                  <a:pt x="67786" y="31984"/>
                  <a:pt x="67679" y="32029"/>
                  <a:pt x="67676" y="32024"/>
                </a:cubicBezTo>
                <a:cubicBezTo>
                  <a:pt x="67442" y="31589"/>
                  <a:pt x="67270" y="31422"/>
                  <a:pt x="66966" y="31408"/>
                </a:cubicBezTo>
                <a:cubicBezTo>
                  <a:pt x="66669" y="31232"/>
                  <a:pt x="66705" y="30767"/>
                  <a:pt x="66523" y="30665"/>
                </a:cubicBezTo>
                <a:cubicBezTo>
                  <a:pt x="66152" y="30909"/>
                  <a:pt x="65858" y="30964"/>
                  <a:pt x="65522" y="31329"/>
                </a:cubicBezTo>
                <a:cubicBezTo>
                  <a:pt x="65341" y="30829"/>
                  <a:pt x="65504" y="30421"/>
                  <a:pt x="64904" y="30451"/>
                </a:cubicBezTo>
                <a:cubicBezTo>
                  <a:pt x="64997" y="30297"/>
                  <a:pt x="64791" y="30271"/>
                  <a:pt x="64783" y="30189"/>
                </a:cubicBezTo>
                <a:cubicBezTo>
                  <a:pt x="64762" y="29974"/>
                  <a:pt x="64929" y="29948"/>
                  <a:pt x="64890" y="29713"/>
                </a:cubicBezTo>
                <a:cubicBezTo>
                  <a:pt x="64862" y="29537"/>
                  <a:pt x="64691" y="29565"/>
                  <a:pt x="64636" y="29403"/>
                </a:cubicBezTo>
                <a:cubicBezTo>
                  <a:pt x="64564" y="29184"/>
                  <a:pt x="64803" y="28785"/>
                  <a:pt x="64570" y="28567"/>
                </a:cubicBezTo>
                <a:cubicBezTo>
                  <a:pt x="64199" y="28524"/>
                  <a:pt x="64456" y="29050"/>
                  <a:pt x="64254" y="28825"/>
                </a:cubicBezTo>
                <a:cubicBezTo>
                  <a:pt x="64420" y="28343"/>
                  <a:pt x="64132" y="28100"/>
                  <a:pt x="64009" y="27848"/>
                </a:cubicBezTo>
                <a:cubicBezTo>
                  <a:pt x="63952" y="27730"/>
                  <a:pt x="64050" y="27678"/>
                  <a:pt x="63967" y="27533"/>
                </a:cubicBezTo>
                <a:cubicBezTo>
                  <a:pt x="63879" y="27383"/>
                  <a:pt x="63752" y="27370"/>
                  <a:pt x="63699" y="27213"/>
                </a:cubicBezTo>
                <a:cubicBezTo>
                  <a:pt x="63555" y="26778"/>
                  <a:pt x="63772" y="26425"/>
                  <a:pt x="63589" y="26110"/>
                </a:cubicBezTo>
                <a:cubicBezTo>
                  <a:pt x="63486" y="25936"/>
                  <a:pt x="63116" y="25846"/>
                  <a:pt x="62985" y="25589"/>
                </a:cubicBezTo>
                <a:cubicBezTo>
                  <a:pt x="62908" y="25435"/>
                  <a:pt x="63007" y="25170"/>
                  <a:pt x="62906" y="25022"/>
                </a:cubicBezTo>
                <a:cubicBezTo>
                  <a:pt x="62679" y="24954"/>
                  <a:pt x="62530" y="24924"/>
                  <a:pt x="62615" y="24688"/>
                </a:cubicBezTo>
                <a:cubicBezTo>
                  <a:pt x="62734" y="24343"/>
                  <a:pt x="62374" y="24084"/>
                  <a:pt x="62213" y="23772"/>
                </a:cubicBezTo>
                <a:cubicBezTo>
                  <a:pt x="62091" y="23522"/>
                  <a:pt x="61644" y="22404"/>
                  <a:pt x="61559" y="22303"/>
                </a:cubicBezTo>
                <a:cubicBezTo>
                  <a:pt x="61421" y="22118"/>
                  <a:pt x="61200" y="22111"/>
                  <a:pt x="61079" y="21916"/>
                </a:cubicBezTo>
                <a:cubicBezTo>
                  <a:pt x="61055" y="21879"/>
                  <a:pt x="61152" y="21678"/>
                  <a:pt x="61048" y="21513"/>
                </a:cubicBezTo>
                <a:cubicBezTo>
                  <a:pt x="60958" y="21370"/>
                  <a:pt x="60817" y="21408"/>
                  <a:pt x="60701" y="21172"/>
                </a:cubicBezTo>
                <a:cubicBezTo>
                  <a:pt x="60571" y="20919"/>
                  <a:pt x="60559" y="20619"/>
                  <a:pt x="60372" y="20363"/>
                </a:cubicBezTo>
                <a:cubicBezTo>
                  <a:pt x="60242" y="20187"/>
                  <a:pt x="59971" y="20108"/>
                  <a:pt x="59831" y="19962"/>
                </a:cubicBezTo>
                <a:cubicBezTo>
                  <a:pt x="59428" y="19544"/>
                  <a:pt x="59217" y="19095"/>
                  <a:pt x="59098" y="18563"/>
                </a:cubicBezTo>
                <a:cubicBezTo>
                  <a:pt x="58791" y="18316"/>
                  <a:pt x="58141" y="18167"/>
                  <a:pt x="58342" y="17846"/>
                </a:cubicBezTo>
                <a:cubicBezTo>
                  <a:pt x="58410" y="17736"/>
                  <a:pt x="58583" y="17971"/>
                  <a:pt x="58662" y="17905"/>
                </a:cubicBezTo>
                <a:cubicBezTo>
                  <a:pt x="58312" y="17471"/>
                  <a:pt x="57946" y="17045"/>
                  <a:pt x="57654" y="17250"/>
                </a:cubicBezTo>
                <a:cubicBezTo>
                  <a:pt x="57759" y="17095"/>
                  <a:pt x="57642" y="16897"/>
                  <a:pt x="57536" y="16724"/>
                </a:cubicBezTo>
                <a:lnTo>
                  <a:pt x="57501" y="16669"/>
                </a:lnTo>
                <a:cubicBezTo>
                  <a:pt x="57398" y="16510"/>
                  <a:pt x="57018" y="16033"/>
                  <a:pt x="56810" y="15880"/>
                </a:cubicBezTo>
                <a:cubicBezTo>
                  <a:pt x="56598" y="15726"/>
                  <a:pt x="56413" y="15780"/>
                  <a:pt x="56196" y="15587"/>
                </a:cubicBezTo>
                <a:cubicBezTo>
                  <a:pt x="55952" y="15370"/>
                  <a:pt x="55828" y="15063"/>
                  <a:pt x="55524" y="14766"/>
                </a:cubicBezTo>
                <a:cubicBezTo>
                  <a:pt x="54949" y="14221"/>
                  <a:pt x="54117" y="13791"/>
                  <a:pt x="53630" y="13367"/>
                </a:cubicBezTo>
                <a:cubicBezTo>
                  <a:pt x="53467" y="13222"/>
                  <a:pt x="53375" y="12970"/>
                  <a:pt x="53191" y="12841"/>
                </a:cubicBezTo>
                <a:cubicBezTo>
                  <a:pt x="53054" y="12744"/>
                  <a:pt x="52982" y="12830"/>
                  <a:pt x="52807" y="12708"/>
                </a:cubicBezTo>
                <a:cubicBezTo>
                  <a:pt x="52666" y="12616"/>
                  <a:pt x="52718" y="12508"/>
                  <a:pt x="52520" y="12422"/>
                </a:cubicBezTo>
                <a:cubicBezTo>
                  <a:pt x="52366" y="12355"/>
                  <a:pt x="52103" y="12416"/>
                  <a:pt x="51967" y="12327"/>
                </a:cubicBezTo>
                <a:cubicBezTo>
                  <a:pt x="51778" y="12202"/>
                  <a:pt x="51761" y="11794"/>
                  <a:pt x="51494" y="11825"/>
                </a:cubicBezTo>
                <a:cubicBezTo>
                  <a:pt x="51175" y="12105"/>
                  <a:pt x="52199" y="12217"/>
                  <a:pt x="51705" y="12517"/>
                </a:cubicBezTo>
                <a:cubicBezTo>
                  <a:pt x="50811" y="12091"/>
                  <a:pt x="50646" y="11544"/>
                  <a:pt x="49873" y="11547"/>
                </a:cubicBezTo>
                <a:cubicBezTo>
                  <a:pt x="49635" y="11293"/>
                  <a:pt x="50166" y="11277"/>
                  <a:pt x="49923" y="11135"/>
                </a:cubicBezTo>
                <a:cubicBezTo>
                  <a:pt x="49724" y="11251"/>
                  <a:pt x="49126" y="10992"/>
                  <a:pt x="48769" y="10830"/>
                </a:cubicBezTo>
                <a:cubicBezTo>
                  <a:pt x="48243" y="10603"/>
                  <a:pt x="47633" y="10239"/>
                  <a:pt x="47191" y="9996"/>
                </a:cubicBezTo>
                <a:cubicBezTo>
                  <a:pt x="47269" y="9716"/>
                  <a:pt x="47924" y="10406"/>
                  <a:pt x="47891" y="9944"/>
                </a:cubicBezTo>
                <a:cubicBezTo>
                  <a:pt x="47481" y="9566"/>
                  <a:pt x="46841" y="9633"/>
                  <a:pt x="46329" y="9388"/>
                </a:cubicBezTo>
                <a:cubicBezTo>
                  <a:pt x="45990" y="9224"/>
                  <a:pt x="45816" y="8696"/>
                  <a:pt x="45418" y="8903"/>
                </a:cubicBezTo>
                <a:cubicBezTo>
                  <a:pt x="45060" y="8919"/>
                  <a:pt x="45662" y="9242"/>
                  <a:pt x="45668" y="9387"/>
                </a:cubicBezTo>
                <a:cubicBezTo>
                  <a:pt x="45467" y="9601"/>
                  <a:pt x="45073" y="9245"/>
                  <a:pt x="44679" y="9204"/>
                </a:cubicBezTo>
                <a:cubicBezTo>
                  <a:pt x="44446" y="9179"/>
                  <a:pt x="44372" y="9357"/>
                  <a:pt x="44149" y="9270"/>
                </a:cubicBezTo>
                <a:cubicBezTo>
                  <a:pt x="44126" y="9261"/>
                  <a:pt x="43977" y="8973"/>
                  <a:pt x="43860" y="8894"/>
                </a:cubicBezTo>
                <a:cubicBezTo>
                  <a:pt x="43634" y="8742"/>
                  <a:pt x="43196" y="8869"/>
                  <a:pt x="43418" y="8586"/>
                </a:cubicBezTo>
                <a:cubicBezTo>
                  <a:pt x="44173" y="8841"/>
                  <a:pt x="44759" y="9326"/>
                  <a:pt x="45106" y="8607"/>
                </a:cubicBezTo>
                <a:cubicBezTo>
                  <a:pt x="43420" y="8387"/>
                  <a:pt x="41727" y="7586"/>
                  <a:pt x="39806" y="7472"/>
                </a:cubicBezTo>
                <a:cubicBezTo>
                  <a:pt x="39470" y="7749"/>
                  <a:pt x="40235" y="7945"/>
                  <a:pt x="40069" y="8396"/>
                </a:cubicBezTo>
                <a:lnTo>
                  <a:pt x="39218" y="8302"/>
                </a:lnTo>
                <a:cubicBezTo>
                  <a:pt x="39240" y="8109"/>
                  <a:pt x="39564" y="8213"/>
                  <a:pt x="39504" y="7935"/>
                </a:cubicBezTo>
                <a:cubicBezTo>
                  <a:pt x="37266" y="8026"/>
                  <a:pt x="35252" y="7056"/>
                  <a:pt x="33549" y="7794"/>
                </a:cubicBezTo>
                <a:cubicBezTo>
                  <a:pt x="33621" y="7487"/>
                  <a:pt x="33209" y="7622"/>
                  <a:pt x="33280" y="7315"/>
                </a:cubicBezTo>
                <a:cubicBezTo>
                  <a:pt x="33491" y="7281"/>
                  <a:pt x="33888" y="7383"/>
                  <a:pt x="33752" y="7092"/>
                </a:cubicBezTo>
                <a:cubicBezTo>
                  <a:pt x="33241" y="6970"/>
                  <a:pt x="32740" y="7007"/>
                  <a:pt x="32298" y="7092"/>
                </a:cubicBezTo>
                <a:cubicBezTo>
                  <a:pt x="31946" y="7159"/>
                  <a:pt x="31666" y="7396"/>
                  <a:pt x="31492" y="7465"/>
                </a:cubicBezTo>
                <a:cubicBezTo>
                  <a:pt x="31318" y="7531"/>
                  <a:pt x="31084" y="7481"/>
                  <a:pt x="30905" y="7536"/>
                </a:cubicBezTo>
                <a:cubicBezTo>
                  <a:pt x="30847" y="7553"/>
                  <a:pt x="30677" y="7738"/>
                  <a:pt x="30577" y="7775"/>
                </a:cubicBezTo>
                <a:cubicBezTo>
                  <a:pt x="30435" y="7825"/>
                  <a:pt x="30252" y="7785"/>
                  <a:pt x="30112" y="7837"/>
                </a:cubicBezTo>
                <a:cubicBezTo>
                  <a:pt x="29831" y="7936"/>
                  <a:pt x="29850" y="8074"/>
                  <a:pt x="29678" y="8101"/>
                </a:cubicBezTo>
                <a:cubicBezTo>
                  <a:pt x="29285" y="8165"/>
                  <a:pt x="28894" y="8085"/>
                  <a:pt x="28483" y="7999"/>
                </a:cubicBezTo>
                <a:cubicBezTo>
                  <a:pt x="28188" y="8145"/>
                  <a:pt x="28769" y="8316"/>
                  <a:pt x="28326" y="8429"/>
                </a:cubicBezTo>
                <a:cubicBezTo>
                  <a:pt x="28116" y="8208"/>
                  <a:pt x="28018" y="8247"/>
                  <a:pt x="27705" y="8244"/>
                </a:cubicBezTo>
                <a:cubicBezTo>
                  <a:pt x="27559" y="8241"/>
                  <a:pt x="27530" y="8103"/>
                  <a:pt x="27440" y="8095"/>
                </a:cubicBezTo>
                <a:cubicBezTo>
                  <a:pt x="27276" y="8085"/>
                  <a:pt x="27213" y="8245"/>
                  <a:pt x="27123" y="8264"/>
                </a:cubicBezTo>
                <a:cubicBezTo>
                  <a:pt x="26833" y="8327"/>
                  <a:pt x="26247" y="8153"/>
                  <a:pt x="26048" y="8197"/>
                </a:cubicBezTo>
                <a:cubicBezTo>
                  <a:pt x="25762" y="8257"/>
                  <a:pt x="25391" y="8537"/>
                  <a:pt x="25098" y="8632"/>
                </a:cubicBezTo>
                <a:cubicBezTo>
                  <a:pt x="24988" y="8670"/>
                  <a:pt x="24942" y="8569"/>
                  <a:pt x="24852" y="8593"/>
                </a:cubicBezTo>
                <a:cubicBezTo>
                  <a:pt x="24808" y="8605"/>
                  <a:pt x="24750" y="8762"/>
                  <a:pt x="24551" y="8777"/>
                </a:cubicBezTo>
                <a:cubicBezTo>
                  <a:pt x="24368" y="8793"/>
                  <a:pt x="24221" y="8679"/>
                  <a:pt x="24063" y="8705"/>
                </a:cubicBezTo>
                <a:cubicBezTo>
                  <a:pt x="23916" y="8729"/>
                  <a:pt x="24014" y="8915"/>
                  <a:pt x="23899" y="8955"/>
                </a:cubicBezTo>
                <a:cubicBezTo>
                  <a:pt x="23881" y="8960"/>
                  <a:pt x="23458" y="8667"/>
                  <a:pt x="23305" y="8921"/>
                </a:cubicBezTo>
                <a:cubicBezTo>
                  <a:pt x="23234" y="9197"/>
                  <a:pt x="23732" y="9221"/>
                  <a:pt x="23444" y="9394"/>
                </a:cubicBezTo>
                <a:cubicBezTo>
                  <a:pt x="22995" y="9465"/>
                  <a:pt x="22607" y="9322"/>
                  <a:pt x="22292" y="9434"/>
                </a:cubicBezTo>
                <a:cubicBezTo>
                  <a:pt x="21963" y="9552"/>
                  <a:pt x="21841" y="9807"/>
                  <a:pt x="21619" y="9861"/>
                </a:cubicBezTo>
                <a:cubicBezTo>
                  <a:pt x="21568" y="9873"/>
                  <a:pt x="21568" y="9547"/>
                  <a:pt x="21420" y="9613"/>
                </a:cubicBezTo>
                <a:cubicBezTo>
                  <a:pt x="21443" y="9604"/>
                  <a:pt x="21405" y="10203"/>
                  <a:pt x="21200" y="9998"/>
                </a:cubicBezTo>
                <a:cubicBezTo>
                  <a:pt x="20965" y="9873"/>
                  <a:pt x="21168" y="9876"/>
                  <a:pt x="21072" y="9624"/>
                </a:cubicBezTo>
                <a:cubicBezTo>
                  <a:pt x="20486" y="9638"/>
                  <a:pt x="20214" y="9917"/>
                  <a:pt x="19727" y="10099"/>
                </a:cubicBezTo>
                <a:cubicBezTo>
                  <a:pt x="18881" y="10414"/>
                  <a:pt x="17816" y="10357"/>
                  <a:pt x="17602" y="10919"/>
                </a:cubicBezTo>
                <a:cubicBezTo>
                  <a:pt x="17688" y="10908"/>
                  <a:pt x="17801" y="10842"/>
                  <a:pt x="17840" y="10931"/>
                </a:cubicBezTo>
                <a:cubicBezTo>
                  <a:pt x="17439" y="10858"/>
                  <a:pt x="17270" y="11257"/>
                  <a:pt x="16985" y="11389"/>
                </a:cubicBezTo>
                <a:cubicBezTo>
                  <a:pt x="16734" y="11504"/>
                  <a:pt x="16578" y="11335"/>
                  <a:pt x="16316" y="11455"/>
                </a:cubicBezTo>
                <a:cubicBezTo>
                  <a:pt x="16109" y="11554"/>
                  <a:pt x="16177" y="11766"/>
                  <a:pt x="15910" y="11849"/>
                </a:cubicBezTo>
                <a:cubicBezTo>
                  <a:pt x="15813" y="11688"/>
                  <a:pt x="15932" y="11602"/>
                  <a:pt x="15849" y="11444"/>
                </a:cubicBezTo>
                <a:cubicBezTo>
                  <a:pt x="15578" y="11567"/>
                  <a:pt x="15505" y="11773"/>
                  <a:pt x="15247" y="11925"/>
                </a:cubicBezTo>
                <a:cubicBezTo>
                  <a:pt x="15100" y="12012"/>
                  <a:pt x="14915" y="11964"/>
                  <a:pt x="14728" y="12054"/>
                </a:cubicBezTo>
                <a:cubicBezTo>
                  <a:pt x="14083" y="12362"/>
                  <a:pt x="13437" y="12936"/>
                  <a:pt x="12815" y="13178"/>
                </a:cubicBezTo>
                <a:cubicBezTo>
                  <a:pt x="12543" y="13281"/>
                  <a:pt x="12229" y="13257"/>
                  <a:pt x="11972" y="13375"/>
                </a:cubicBezTo>
                <a:cubicBezTo>
                  <a:pt x="11982" y="13372"/>
                  <a:pt x="11975" y="13591"/>
                  <a:pt x="11967" y="13599"/>
                </a:cubicBezTo>
                <a:cubicBezTo>
                  <a:pt x="11921" y="13656"/>
                  <a:pt x="11754" y="13707"/>
                  <a:pt x="11687" y="13742"/>
                </a:cubicBezTo>
                <a:cubicBezTo>
                  <a:pt x="11449" y="13873"/>
                  <a:pt x="11030" y="13870"/>
                  <a:pt x="10754" y="14000"/>
                </a:cubicBezTo>
                <a:cubicBezTo>
                  <a:pt x="10560" y="14092"/>
                  <a:pt x="10399" y="14306"/>
                  <a:pt x="10151" y="14435"/>
                </a:cubicBezTo>
                <a:cubicBezTo>
                  <a:pt x="9896" y="14571"/>
                  <a:pt x="9574" y="14614"/>
                  <a:pt x="9365" y="14749"/>
                </a:cubicBezTo>
                <a:cubicBezTo>
                  <a:pt x="9234" y="14833"/>
                  <a:pt x="9118" y="15083"/>
                  <a:pt x="9001" y="15180"/>
                </a:cubicBezTo>
                <a:cubicBezTo>
                  <a:pt x="8920" y="15247"/>
                  <a:pt x="8841" y="15151"/>
                  <a:pt x="8769" y="15197"/>
                </a:cubicBezTo>
                <a:cubicBezTo>
                  <a:pt x="8260" y="15516"/>
                  <a:pt x="7711" y="15986"/>
                  <a:pt x="7143" y="16367"/>
                </a:cubicBezTo>
                <a:cubicBezTo>
                  <a:pt x="6723" y="16648"/>
                  <a:pt x="6176" y="16805"/>
                  <a:pt x="5748" y="17103"/>
                </a:cubicBezTo>
                <a:cubicBezTo>
                  <a:pt x="5410" y="17338"/>
                  <a:pt x="5226" y="17681"/>
                  <a:pt x="4880" y="17890"/>
                </a:cubicBezTo>
                <a:cubicBezTo>
                  <a:pt x="4707" y="17995"/>
                  <a:pt x="4461" y="18024"/>
                  <a:pt x="4298" y="18147"/>
                </a:cubicBezTo>
                <a:cubicBezTo>
                  <a:pt x="4166" y="18247"/>
                  <a:pt x="4115" y="18466"/>
                  <a:pt x="3971" y="18603"/>
                </a:cubicBezTo>
                <a:cubicBezTo>
                  <a:pt x="3258" y="19273"/>
                  <a:pt x="2085" y="19778"/>
                  <a:pt x="1309" y="20454"/>
                </a:cubicBezTo>
                <a:cubicBezTo>
                  <a:pt x="1190" y="20557"/>
                  <a:pt x="1136" y="20792"/>
                  <a:pt x="1004" y="20921"/>
                </a:cubicBezTo>
                <a:cubicBezTo>
                  <a:pt x="803" y="21114"/>
                  <a:pt x="171" y="21292"/>
                  <a:pt x="513" y="21657"/>
                </a:cubicBezTo>
                <a:cubicBezTo>
                  <a:pt x="1085" y="21399"/>
                  <a:pt x="1338" y="20982"/>
                  <a:pt x="1877" y="20528"/>
                </a:cubicBezTo>
                <a:cubicBezTo>
                  <a:pt x="2627" y="19913"/>
                  <a:pt x="3652" y="19358"/>
                  <a:pt x="4135" y="18849"/>
                </a:cubicBezTo>
                <a:cubicBezTo>
                  <a:pt x="4255" y="18722"/>
                  <a:pt x="4237" y="18549"/>
                  <a:pt x="4373" y="18452"/>
                </a:cubicBezTo>
                <a:cubicBezTo>
                  <a:pt x="4463" y="18387"/>
                  <a:pt x="4756" y="18430"/>
                  <a:pt x="4831" y="18390"/>
                </a:cubicBezTo>
                <a:cubicBezTo>
                  <a:pt x="5123" y="18240"/>
                  <a:pt x="5416" y="17884"/>
                  <a:pt x="5479" y="17856"/>
                </a:cubicBezTo>
                <a:cubicBezTo>
                  <a:pt x="5604" y="17802"/>
                  <a:pt x="5748" y="17926"/>
                  <a:pt x="5847" y="17854"/>
                </a:cubicBezTo>
                <a:cubicBezTo>
                  <a:pt x="5847" y="17854"/>
                  <a:pt x="5821" y="17645"/>
                  <a:pt x="5832" y="17631"/>
                </a:cubicBezTo>
                <a:cubicBezTo>
                  <a:pt x="5879" y="17563"/>
                  <a:pt x="6033" y="17523"/>
                  <a:pt x="6097" y="17468"/>
                </a:cubicBezTo>
                <a:cubicBezTo>
                  <a:pt x="6564" y="17075"/>
                  <a:pt x="7198" y="16652"/>
                  <a:pt x="7497" y="16961"/>
                </a:cubicBezTo>
                <a:cubicBezTo>
                  <a:pt x="7222" y="17289"/>
                  <a:pt x="6634" y="17466"/>
                  <a:pt x="6343" y="17664"/>
                </a:cubicBezTo>
                <a:cubicBezTo>
                  <a:pt x="6059" y="17855"/>
                  <a:pt x="5864" y="18162"/>
                  <a:pt x="5570" y="18385"/>
                </a:cubicBezTo>
                <a:cubicBezTo>
                  <a:pt x="5485" y="18448"/>
                  <a:pt x="5415" y="18367"/>
                  <a:pt x="5343" y="18414"/>
                </a:cubicBezTo>
                <a:cubicBezTo>
                  <a:pt x="4795" y="18758"/>
                  <a:pt x="3871" y="19417"/>
                  <a:pt x="3323" y="19874"/>
                </a:cubicBezTo>
                <a:cubicBezTo>
                  <a:pt x="3001" y="20148"/>
                  <a:pt x="2688" y="20285"/>
                  <a:pt x="2388" y="20528"/>
                </a:cubicBezTo>
                <a:cubicBezTo>
                  <a:pt x="2129" y="20734"/>
                  <a:pt x="1945" y="21054"/>
                  <a:pt x="1664" y="21294"/>
                </a:cubicBezTo>
                <a:cubicBezTo>
                  <a:pt x="1418" y="21510"/>
                  <a:pt x="1099" y="21652"/>
                  <a:pt x="914" y="21847"/>
                </a:cubicBezTo>
                <a:cubicBezTo>
                  <a:pt x="789" y="21977"/>
                  <a:pt x="733" y="22173"/>
                  <a:pt x="623" y="22317"/>
                </a:cubicBezTo>
                <a:cubicBezTo>
                  <a:pt x="480" y="22502"/>
                  <a:pt x="1" y="22652"/>
                  <a:pt x="311" y="22927"/>
                </a:cubicBezTo>
                <a:cubicBezTo>
                  <a:pt x="592" y="22637"/>
                  <a:pt x="1017" y="22487"/>
                  <a:pt x="1292" y="22179"/>
                </a:cubicBezTo>
                <a:cubicBezTo>
                  <a:pt x="1433" y="22024"/>
                  <a:pt x="1433" y="21853"/>
                  <a:pt x="1589" y="21715"/>
                </a:cubicBezTo>
                <a:cubicBezTo>
                  <a:pt x="1685" y="21633"/>
                  <a:pt x="1816" y="21678"/>
                  <a:pt x="1980" y="21553"/>
                </a:cubicBezTo>
                <a:cubicBezTo>
                  <a:pt x="2287" y="21316"/>
                  <a:pt x="2518" y="20955"/>
                  <a:pt x="2871" y="20670"/>
                </a:cubicBezTo>
                <a:cubicBezTo>
                  <a:pt x="3950" y="19773"/>
                  <a:pt x="5503" y="19131"/>
                  <a:pt x="6217" y="18438"/>
                </a:cubicBezTo>
                <a:cubicBezTo>
                  <a:pt x="6340" y="18318"/>
                  <a:pt x="6321" y="18133"/>
                  <a:pt x="6463" y="18054"/>
                </a:cubicBezTo>
                <a:cubicBezTo>
                  <a:pt x="6650" y="17948"/>
                  <a:pt x="6984" y="18036"/>
                  <a:pt x="7233" y="17926"/>
                </a:cubicBezTo>
                <a:cubicBezTo>
                  <a:pt x="7487" y="17816"/>
                  <a:pt x="7620" y="17602"/>
                  <a:pt x="7889" y="17415"/>
                </a:cubicBezTo>
                <a:cubicBezTo>
                  <a:pt x="8630" y="16897"/>
                  <a:pt x="9918" y="16297"/>
                  <a:pt x="11081" y="15729"/>
                </a:cubicBezTo>
                <a:cubicBezTo>
                  <a:pt x="11255" y="15642"/>
                  <a:pt x="11231" y="15527"/>
                  <a:pt x="11399" y="15447"/>
                </a:cubicBezTo>
                <a:cubicBezTo>
                  <a:pt x="11905" y="15206"/>
                  <a:pt x="12400" y="15111"/>
                  <a:pt x="12818" y="14826"/>
                </a:cubicBezTo>
                <a:cubicBezTo>
                  <a:pt x="13236" y="14546"/>
                  <a:pt x="13446" y="14526"/>
                  <a:pt x="13837" y="14326"/>
                </a:cubicBezTo>
                <a:cubicBezTo>
                  <a:pt x="14008" y="14240"/>
                  <a:pt x="14109" y="14061"/>
                  <a:pt x="14258" y="14012"/>
                </a:cubicBezTo>
                <a:cubicBezTo>
                  <a:pt x="14428" y="13955"/>
                  <a:pt x="14562" y="14090"/>
                  <a:pt x="14716" y="14015"/>
                </a:cubicBezTo>
                <a:cubicBezTo>
                  <a:pt x="14848" y="13952"/>
                  <a:pt x="14855" y="13763"/>
                  <a:pt x="15007" y="13664"/>
                </a:cubicBezTo>
                <a:cubicBezTo>
                  <a:pt x="15000" y="13668"/>
                  <a:pt x="15212" y="13692"/>
                  <a:pt x="15330" y="13623"/>
                </a:cubicBezTo>
                <a:cubicBezTo>
                  <a:pt x="15446" y="13554"/>
                  <a:pt x="15411" y="13461"/>
                  <a:pt x="15570" y="13403"/>
                </a:cubicBezTo>
                <a:cubicBezTo>
                  <a:pt x="15777" y="13327"/>
                  <a:pt x="16096" y="13441"/>
                  <a:pt x="16353" y="13378"/>
                </a:cubicBezTo>
                <a:cubicBezTo>
                  <a:pt x="16706" y="13290"/>
                  <a:pt x="17131" y="12976"/>
                  <a:pt x="17593" y="12844"/>
                </a:cubicBezTo>
                <a:cubicBezTo>
                  <a:pt x="17748" y="12800"/>
                  <a:pt x="18027" y="12848"/>
                  <a:pt x="18151" y="12826"/>
                </a:cubicBezTo>
                <a:cubicBezTo>
                  <a:pt x="18441" y="12775"/>
                  <a:pt x="18782" y="12585"/>
                  <a:pt x="18830" y="12554"/>
                </a:cubicBezTo>
                <a:cubicBezTo>
                  <a:pt x="18945" y="12482"/>
                  <a:pt x="19250" y="12572"/>
                  <a:pt x="19451" y="12415"/>
                </a:cubicBezTo>
                <a:cubicBezTo>
                  <a:pt x="19585" y="12312"/>
                  <a:pt x="19598" y="12069"/>
                  <a:pt x="19741" y="11989"/>
                </a:cubicBezTo>
                <a:cubicBezTo>
                  <a:pt x="19903" y="11900"/>
                  <a:pt x="20072" y="11979"/>
                  <a:pt x="20270" y="11897"/>
                </a:cubicBezTo>
                <a:cubicBezTo>
                  <a:pt x="20541" y="11782"/>
                  <a:pt x="20782" y="11523"/>
                  <a:pt x="21106" y="11389"/>
                </a:cubicBezTo>
                <a:cubicBezTo>
                  <a:pt x="21579" y="11188"/>
                  <a:pt x="22131" y="11222"/>
                  <a:pt x="22694" y="11066"/>
                </a:cubicBezTo>
                <a:cubicBezTo>
                  <a:pt x="22898" y="11009"/>
                  <a:pt x="23081" y="10826"/>
                  <a:pt x="23283" y="10781"/>
                </a:cubicBezTo>
                <a:cubicBezTo>
                  <a:pt x="23460" y="10742"/>
                  <a:pt x="23751" y="10823"/>
                  <a:pt x="23963" y="10784"/>
                </a:cubicBezTo>
                <a:cubicBezTo>
                  <a:pt x="24745" y="10644"/>
                  <a:pt x="25564" y="10265"/>
                  <a:pt x="26283" y="10172"/>
                </a:cubicBezTo>
                <a:cubicBezTo>
                  <a:pt x="26473" y="10145"/>
                  <a:pt x="26696" y="10237"/>
                  <a:pt x="26861" y="10239"/>
                </a:cubicBezTo>
                <a:cubicBezTo>
                  <a:pt x="27180" y="10235"/>
                  <a:pt x="27477" y="10087"/>
                  <a:pt x="27831" y="10029"/>
                </a:cubicBezTo>
                <a:cubicBezTo>
                  <a:pt x="28017" y="9998"/>
                  <a:pt x="28184" y="10072"/>
                  <a:pt x="28395" y="10022"/>
                </a:cubicBezTo>
                <a:cubicBezTo>
                  <a:pt x="28597" y="9975"/>
                  <a:pt x="28746" y="9843"/>
                  <a:pt x="28923" y="9825"/>
                </a:cubicBezTo>
                <a:cubicBezTo>
                  <a:pt x="29308" y="9778"/>
                  <a:pt x="29916" y="9889"/>
                  <a:pt x="30180" y="9922"/>
                </a:cubicBezTo>
                <a:cubicBezTo>
                  <a:pt x="30779" y="9998"/>
                  <a:pt x="30808" y="9682"/>
                  <a:pt x="31265" y="9580"/>
                </a:cubicBezTo>
                <a:cubicBezTo>
                  <a:pt x="31360" y="9559"/>
                  <a:pt x="31693" y="9619"/>
                  <a:pt x="31946" y="9600"/>
                </a:cubicBezTo>
                <a:cubicBezTo>
                  <a:pt x="32170" y="9586"/>
                  <a:pt x="32516" y="9574"/>
                  <a:pt x="32736" y="9531"/>
                </a:cubicBezTo>
                <a:cubicBezTo>
                  <a:pt x="32931" y="9493"/>
                  <a:pt x="33012" y="9337"/>
                  <a:pt x="33173" y="9296"/>
                </a:cubicBezTo>
                <a:cubicBezTo>
                  <a:pt x="33945" y="9128"/>
                  <a:pt x="34149" y="9503"/>
                  <a:pt x="34557" y="9523"/>
                </a:cubicBezTo>
                <a:cubicBezTo>
                  <a:pt x="34814" y="9543"/>
                  <a:pt x="35094" y="9320"/>
                  <a:pt x="35356" y="9314"/>
                </a:cubicBezTo>
                <a:cubicBezTo>
                  <a:pt x="35567" y="9311"/>
                  <a:pt x="35829" y="9480"/>
                  <a:pt x="36048" y="9508"/>
                </a:cubicBezTo>
                <a:cubicBezTo>
                  <a:pt x="36251" y="9532"/>
                  <a:pt x="36431" y="9428"/>
                  <a:pt x="36633" y="9423"/>
                </a:cubicBezTo>
                <a:cubicBezTo>
                  <a:pt x="36796" y="9419"/>
                  <a:pt x="36845" y="9552"/>
                  <a:pt x="37097" y="9534"/>
                </a:cubicBezTo>
                <a:cubicBezTo>
                  <a:pt x="37470" y="9511"/>
                  <a:pt x="38119" y="9547"/>
                  <a:pt x="38496" y="9620"/>
                </a:cubicBezTo>
                <a:cubicBezTo>
                  <a:pt x="38653" y="9650"/>
                  <a:pt x="38777" y="9810"/>
                  <a:pt x="38943" y="9862"/>
                </a:cubicBezTo>
                <a:cubicBezTo>
                  <a:pt x="39122" y="9917"/>
                  <a:pt x="39340" y="9875"/>
                  <a:pt x="39522" y="9924"/>
                </a:cubicBezTo>
                <a:cubicBezTo>
                  <a:pt x="39763" y="9991"/>
                  <a:pt x="39899" y="10151"/>
                  <a:pt x="40074" y="10188"/>
                </a:cubicBezTo>
                <a:cubicBezTo>
                  <a:pt x="40002" y="10173"/>
                  <a:pt x="40375" y="10146"/>
                  <a:pt x="40432" y="10142"/>
                </a:cubicBezTo>
                <a:cubicBezTo>
                  <a:pt x="40622" y="10123"/>
                  <a:pt x="41232" y="10151"/>
                  <a:pt x="41468" y="10304"/>
                </a:cubicBezTo>
                <a:cubicBezTo>
                  <a:pt x="41498" y="10323"/>
                  <a:pt x="41411" y="10471"/>
                  <a:pt x="41433" y="10499"/>
                </a:cubicBezTo>
                <a:cubicBezTo>
                  <a:pt x="41601" y="10706"/>
                  <a:pt x="42555" y="10624"/>
                  <a:pt x="42480" y="10602"/>
                </a:cubicBezTo>
                <a:cubicBezTo>
                  <a:pt x="42689" y="10659"/>
                  <a:pt x="42813" y="10885"/>
                  <a:pt x="43005" y="10923"/>
                </a:cubicBezTo>
                <a:cubicBezTo>
                  <a:pt x="43030" y="10927"/>
                  <a:pt x="43306" y="10808"/>
                  <a:pt x="43391" y="10813"/>
                </a:cubicBezTo>
                <a:cubicBezTo>
                  <a:pt x="43508" y="10820"/>
                  <a:pt x="43503" y="10945"/>
                  <a:pt x="43595" y="10963"/>
                </a:cubicBezTo>
                <a:cubicBezTo>
                  <a:pt x="43629" y="10970"/>
                  <a:pt x="43709" y="10895"/>
                  <a:pt x="43845" y="10924"/>
                </a:cubicBezTo>
                <a:cubicBezTo>
                  <a:pt x="44662" y="11117"/>
                  <a:pt x="45132" y="11512"/>
                  <a:pt x="45593" y="11641"/>
                </a:cubicBezTo>
                <a:cubicBezTo>
                  <a:pt x="45741" y="11681"/>
                  <a:pt x="46070" y="11585"/>
                  <a:pt x="46216" y="11644"/>
                </a:cubicBezTo>
                <a:cubicBezTo>
                  <a:pt x="46269" y="11665"/>
                  <a:pt x="46299" y="11870"/>
                  <a:pt x="46485" y="11945"/>
                </a:cubicBezTo>
                <a:cubicBezTo>
                  <a:pt x="46684" y="12024"/>
                  <a:pt x="46784" y="11918"/>
                  <a:pt x="46962" y="12019"/>
                </a:cubicBezTo>
                <a:cubicBezTo>
                  <a:pt x="47077" y="12086"/>
                  <a:pt x="47214" y="12293"/>
                  <a:pt x="47333" y="12377"/>
                </a:cubicBezTo>
                <a:cubicBezTo>
                  <a:pt x="47875" y="12759"/>
                  <a:pt x="48219" y="12651"/>
                  <a:pt x="48689" y="12850"/>
                </a:cubicBezTo>
                <a:cubicBezTo>
                  <a:pt x="48833" y="12915"/>
                  <a:pt x="48948" y="13195"/>
                  <a:pt x="49162" y="13287"/>
                </a:cubicBezTo>
                <a:cubicBezTo>
                  <a:pt x="49650" y="13508"/>
                  <a:pt x="49556" y="13156"/>
                  <a:pt x="49700" y="13562"/>
                </a:cubicBezTo>
                <a:cubicBezTo>
                  <a:pt x="49822" y="13890"/>
                  <a:pt x="50765" y="14141"/>
                  <a:pt x="51336" y="14589"/>
                </a:cubicBezTo>
                <a:cubicBezTo>
                  <a:pt x="51705" y="14868"/>
                  <a:pt x="51908" y="15325"/>
                  <a:pt x="52182" y="15486"/>
                </a:cubicBezTo>
                <a:cubicBezTo>
                  <a:pt x="52398" y="15615"/>
                  <a:pt x="52700" y="15591"/>
                  <a:pt x="52884" y="15732"/>
                </a:cubicBezTo>
                <a:cubicBezTo>
                  <a:pt x="53447" y="16127"/>
                  <a:pt x="54241" y="16809"/>
                  <a:pt x="54791" y="17372"/>
                </a:cubicBezTo>
                <a:cubicBezTo>
                  <a:pt x="54900" y="17490"/>
                  <a:pt x="54928" y="17738"/>
                  <a:pt x="55006" y="17843"/>
                </a:cubicBezTo>
                <a:cubicBezTo>
                  <a:pt x="55168" y="18057"/>
                  <a:pt x="55473" y="18360"/>
                  <a:pt x="55710" y="18563"/>
                </a:cubicBezTo>
                <a:cubicBezTo>
                  <a:pt x="55802" y="18647"/>
                  <a:pt x="55883" y="18713"/>
                  <a:pt x="55944" y="18750"/>
                </a:cubicBezTo>
                <a:cubicBezTo>
                  <a:pt x="56099" y="18844"/>
                  <a:pt x="56363" y="18757"/>
                  <a:pt x="56487" y="18887"/>
                </a:cubicBezTo>
                <a:cubicBezTo>
                  <a:pt x="56674" y="19093"/>
                  <a:pt x="56699" y="19471"/>
                  <a:pt x="56907" y="19796"/>
                </a:cubicBezTo>
                <a:cubicBezTo>
                  <a:pt x="57098" y="20103"/>
                  <a:pt x="57462" y="20393"/>
                  <a:pt x="57588" y="20618"/>
                </a:cubicBezTo>
                <a:cubicBezTo>
                  <a:pt x="57671" y="20758"/>
                  <a:pt x="57611" y="20903"/>
                  <a:pt x="57655" y="21018"/>
                </a:cubicBezTo>
                <a:cubicBezTo>
                  <a:pt x="57849" y="21547"/>
                  <a:pt x="58251" y="21804"/>
                  <a:pt x="58485" y="22140"/>
                </a:cubicBezTo>
                <a:cubicBezTo>
                  <a:pt x="58840" y="22640"/>
                  <a:pt x="58878" y="23194"/>
                  <a:pt x="59041" y="23498"/>
                </a:cubicBezTo>
                <a:cubicBezTo>
                  <a:pt x="59260" y="23907"/>
                  <a:pt x="59624" y="24234"/>
                  <a:pt x="59858" y="24637"/>
                </a:cubicBezTo>
                <a:cubicBezTo>
                  <a:pt x="59966" y="24828"/>
                  <a:pt x="59929" y="25166"/>
                  <a:pt x="60058" y="25376"/>
                </a:cubicBezTo>
                <a:cubicBezTo>
                  <a:pt x="60081" y="25414"/>
                  <a:pt x="60268" y="25514"/>
                  <a:pt x="60346" y="25692"/>
                </a:cubicBezTo>
                <a:cubicBezTo>
                  <a:pt x="60427" y="25878"/>
                  <a:pt x="60297" y="25974"/>
                  <a:pt x="60325" y="26060"/>
                </a:cubicBezTo>
                <a:cubicBezTo>
                  <a:pt x="60359" y="26175"/>
                  <a:pt x="60621" y="26333"/>
                  <a:pt x="60702" y="26555"/>
                </a:cubicBezTo>
                <a:cubicBezTo>
                  <a:pt x="60808" y="26848"/>
                  <a:pt x="60955" y="27022"/>
                  <a:pt x="61079" y="27276"/>
                </a:cubicBezTo>
                <a:cubicBezTo>
                  <a:pt x="61248" y="27629"/>
                  <a:pt x="61590" y="28763"/>
                  <a:pt x="61695" y="28964"/>
                </a:cubicBezTo>
                <a:cubicBezTo>
                  <a:pt x="61719" y="29007"/>
                  <a:pt x="61846" y="28947"/>
                  <a:pt x="61868" y="29096"/>
                </a:cubicBezTo>
                <a:cubicBezTo>
                  <a:pt x="61883" y="29192"/>
                  <a:pt x="61768" y="29263"/>
                  <a:pt x="61816" y="29444"/>
                </a:cubicBezTo>
                <a:cubicBezTo>
                  <a:pt x="61914" y="29810"/>
                  <a:pt x="62079" y="29989"/>
                  <a:pt x="62055" y="30182"/>
                </a:cubicBezTo>
                <a:cubicBezTo>
                  <a:pt x="62001" y="30636"/>
                  <a:pt x="62037" y="31339"/>
                  <a:pt x="62530" y="31437"/>
                </a:cubicBezTo>
                <a:cubicBezTo>
                  <a:pt x="62221" y="31927"/>
                  <a:pt x="62606" y="32055"/>
                  <a:pt x="62835" y="32340"/>
                </a:cubicBezTo>
                <a:cubicBezTo>
                  <a:pt x="63146" y="32730"/>
                  <a:pt x="63060" y="32791"/>
                  <a:pt x="63132" y="33239"/>
                </a:cubicBezTo>
                <a:cubicBezTo>
                  <a:pt x="63176" y="33503"/>
                  <a:pt x="63309" y="33760"/>
                  <a:pt x="63312" y="33878"/>
                </a:cubicBezTo>
                <a:cubicBezTo>
                  <a:pt x="63312" y="33903"/>
                  <a:pt x="63143" y="33931"/>
                  <a:pt x="63131" y="33958"/>
                </a:cubicBezTo>
                <a:cubicBezTo>
                  <a:pt x="63000" y="34278"/>
                  <a:pt x="63645" y="34645"/>
                  <a:pt x="63732" y="34815"/>
                </a:cubicBezTo>
                <a:cubicBezTo>
                  <a:pt x="63809" y="34968"/>
                  <a:pt x="63735" y="35236"/>
                  <a:pt x="63778" y="35402"/>
                </a:cubicBezTo>
                <a:cubicBezTo>
                  <a:pt x="63822" y="35570"/>
                  <a:pt x="63958" y="35548"/>
                  <a:pt x="64020" y="35700"/>
                </a:cubicBezTo>
                <a:cubicBezTo>
                  <a:pt x="64211" y="36172"/>
                  <a:pt x="64336" y="36862"/>
                  <a:pt x="64556" y="37376"/>
                </a:cubicBezTo>
                <a:cubicBezTo>
                  <a:pt x="64624" y="37535"/>
                  <a:pt x="64794" y="37606"/>
                  <a:pt x="64834" y="37751"/>
                </a:cubicBezTo>
                <a:cubicBezTo>
                  <a:pt x="64875" y="37889"/>
                  <a:pt x="64765" y="37997"/>
                  <a:pt x="64807" y="38164"/>
                </a:cubicBezTo>
                <a:cubicBezTo>
                  <a:pt x="64843" y="38310"/>
                  <a:pt x="64953" y="38435"/>
                  <a:pt x="64996" y="38579"/>
                </a:cubicBezTo>
                <a:cubicBezTo>
                  <a:pt x="64758" y="38801"/>
                  <a:pt x="64748" y="38663"/>
                  <a:pt x="64584" y="38867"/>
                </a:cubicBezTo>
                <a:cubicBezTo>
                  <a:pt x="64590" y="39011"/>
                  <a:pt x="64887" y="39246"/>
                  <a:pt x="64686" y="39321"/>
                </a:cubicBezTo>
                <a:cubicBezTo>
                  <a:pt x="64304" y="39420"/>
                  <a:pt x="64341" y="38964"/>
                  <a:pt x="64202" y="38741"/>
                </a:cubicBezTo>
                <a:cubicBezTo>
                  <a:pt x="64022" y="38458"/>
                  <a:pt x="63673" y="38125"/>
                  <a:pt x="63567" y="37823"/>
                </a:cubicBezTo>
                <a:cubicBezTo>
                  <a:pt x="63500" y="37633"/>
                  <a:pt x="63672" y="37432"/>
                  <a:pt x="63610" y="37197"/>
                </a:cubicBezTo>
                <a:cubicBezTo>
                  <a:pt x="63469" y="36664"/>
                  <a:pt x="63198" y="36689"/>
                  <a:pt x="63052" y="36438"/>
                </a:cubicBezTo>
                <a:cubicBezTo>
                  <a:pt x="62983" y="36320"/>
                  <a:pt x="63061" y="35973"/>
                  <a:pt x="62825" y="35930"/>
                </a:cubicBezTo>
                <a:cubicBezTo>
                  <a:pt x="62868" y="36050"/>
                  <a:pt x="62621" y="36418"/>
                  <a:pt x="62539" y="36260"/>
                </a:cubicBezTo>
                <a:cubicBezTo>
                  <a:pt x="62173" y="35954"/>
                  <a:pt x="62623" y="35597"/>
                  <a:pt x="62560" y="35338"/>
                </a:cubicBezTo>
                <a:cubicBezTo>
                  <a:pt x="62537" y="35243"/>
                  <a:pt x="62405" y="35231"/>
                  <a:pt x="62393" y="35207"/>
                </a:cubicBezTo>
                <a:cubicBezTo>
                  <a:pt x="62300" y="35032"/>
                  <a:pt x="62393" y="34789"/>
                  <a:pt x="62023" y="34864"/>
                </a:cubicBezTo>
                <a:cubicBezTo>
                  <a:pt x="62197" y="35122"/>
                  <a:pt x="62184" y="35429"/>
                  <a:pt x="61904" y="35325"/>
                </a:cubicBezTo>
                <a:cubicBezTo>
                  <a:pt x="61793" y="34940"/>
                  <a:pt x="62146" y="34684"/>
                  <a:pt x="62103" y="34318"/>
                </a:cubicBezTo>
                <a:cubicBezTo>
                  <a:pt x="62072" y="34045"/>
                  <a:pt x="61794" y="33897"/>
                  <a:pt x="61668" y="33591"/>
                </a:cubicBezTo>
                <a:cubicBezTo>
                  <a:pt x="61672" y="33604"/>
                  <a:pt x="61662" y="33381"/>
                  <a:pt x="61641" y="33294"/>
                </a:cubicBezTo>
                <a:cubicBezTo>
                  <a:pt x="61557" y="32917"/>
                  <a:pt x="61188" y="32118"/>
                  <a:pt x="61285" y="31800"/>
                </a:cubicBezTo>
                <a:cubicBezTo>
                  <a:pt x="60936" y="32028"/>
                  <a:pt x="60753" y="31767"/>
                  <a:pt x="60679" y="31665"/>
                </a:cubicBezTo>
                <a:cubicBezTo>
                  <a:pt x="60655" y="31629"/>
                  <a:pt x="60521" y="31265"/>
                  <a:pt x="60529" y="31109"/>
                </a:cubicBezTo>
                <a:cubicBezTo>
                  <a:pt x="60530" y="31079"/>
                  <a:pt x="60695" y="31056"/>
                  <a:pt x="60707" y="31025"/>
                </a:cubicBezTo>
                <a:cubicBezTo>
                  <a:pt x="60723" y="30985"/>
                  <a:pt x="60608" y="30894"/>
                  <a:pt x="60626" y="30853"/>
                </a:cubicBezTo>
                <a:cubicBezTo>
                  <a:pt x="60640" y="30822"/>
                  <a:pt x="60853" y="30663"/>
                  <a:pt x="60853" y="30642"/>
                </a:cubicBezTo>
                <a:cubicBezTo>
                  <a:pt x="60854" y="30389"/>
                  <a:pt x="60668" y="30112"/>
                  <a:pt x="60570" y="30039"/>
                </a:cubicBezTo>
                <a:cubicBezTo>
                  <a:pt x="60475" y="30114"/>
                  <a:pt x="60127" y="30241"/>
                  <a:pt x="59905" y="30252"/>
                </a:cubicBezTo>
                <a:cubicBezTo>
                  <a:pt x="59721" y="29928"/>
                  <a:pt x="60049" y="29844"/>
                  <a:pt x="60219" y="29995"/>
                </a:cubicBezTo>
                <a:cubicBezTo>
                  <a:pt x="60219" y="29540"/>
                  <a:pt x="59798" y="29736"/>
                  <a:pt x="59746" y="29693"/>
                </a:cubicBezTo>
                <a:cubicBezTo>
                  <a:pt x="59594" y="29568"/>
                  <a:pt x="59314" y="29452"/>
                  <a:pt x="59581" y="29132"/>
                </a:cubicBezTo>
                <a:cubicBezTo>
                  <a:pt x="59673" y="29287"/>
                  <a:pt x="59780" y="29392"/>
                  <a:pt x="59929" y="29391"/>
                </a:cubicBezTo>
                <a:cubicBezTo>
                  <a:pt x="60040" y="29032"/>
                  <a:pt x="59606" y="28845"/>
                  <a:pt x="59498" y="28524"/>
                </a:cubicBezTo>
                <a:cubicBezTo>
                  <a:pt x="59429" y="28319"/>
                  <a:pt x="59528" y="28177"/>
                  <a:pt x="59453" y="27999"/>
                </a:cubicBezTo>
                <a:cubicBezTo>
                  <a:pt x="59403" y="27879"/>
                  <a:pt x="59229" y="28011"/>
                  <a:pt x="59187" y="27915"/>
                </a:cubicBezTo>
                <a:cubicBezTo>
                  <a:pt x="59139" y="27805"/>
                  <a:pt x="59209" y="27616"/>
                  <a:pt x="59181" y="27475"/>
                </a:cubicBezTo>
                <a:cubicBezTo>
                  <a:pt x="59093" y="27050"/>
                  <a:pt x="58861" y="26560"/>
                  <a:pt x="58598" y="26202"/>
                </a:cubicBezTo>
                <a:cubicBezTo>
                  <a:pt x="58500" y="26068"/>
                  <a:pt x="58199" y="26033"/>
                  <a:pt x="58089" y="25914"/>
                </a:cubicBezTo>
                <a:cubicBezTo>
                  <a:pt x="57915" y="25719"/>
                  <a:pt x="57342" y="24876"/>
                  <a:pt x="57324" y="24841"/>
                </a:cubicBezTo>
                <a:cubicBezTo>
                  <a:pt x="57226" y="24607"/>
                  <a:pt x="57371" y="24104"/>
                  <a:pt x="57207" y="23937"/>
                </a:cubicBezTo>
                <a:cubicBezTo>
                  <a:pt x="56952" y="23730"/>
                  <a:pt x="56647" y="23820"/>
                  <a:pt x="56389" y="23619"/>
                </a:cubicBezTo>
                <a:cubicBezTo>
                  <a:pt x="56581" y="23338"/>
                  <a:pt x="56137" y="23143"/>
                  <a:pt x="56102" y="23052"/>
                </a:cubicBezTo>
                <a:cubicBezTo>
                  <a:pt x="56092" y="23024"/>
                  <a:pt x="56143" y="22830"/>
                  <a:pt x="56132" y="22763"/>
                </a:cubicBezTo>
                <a:cubicBezTo>
                  <a:pt x="56067" y="22332"/>
                  <a:pt x="55634" y="22215"/>
                  <a:pt x="55327" y="21901"/>
                </a:cubicBezTo>
                <a:cubicBezTo>
                  <a:pt x="55273" y="21699"/>
                  <a:pt x="55543" y="21536"/>
                  <a:pt x="55205" y="21297"/>
                </a:cubicBezTo>
                <a:cubicBezTo>
                  <a:pt x="54942" y="21376"/>
                  <a:pt x="55240" y="21931"/>
                  <a:pt x="54908" y="21558"/>
                </a:cubicBezTo>
                <a:cubicBezTo>
                  <a:pt x="54584" y="21208"/>
                  <a:pt x="55407" y="21334"/>
                  <a:pt x="55137" y="20921"/>
                </a:cubicBezTo>
                <a:cubicBezTo>
                  <a:pt x="54718" y="20443"/>
                  <a:pt x="54595" y="21086"/>
                  <a:pt x="54484" y="21083"/>
                </a:cubicBezTo>
                <a:cubicBezTo>
                  <a:pt x="54162" y="20946"/>
                  <a:pt x="54472" y="20634"/>
                  <a:pt x="54403" y="20419"/>
                </a:cubicBezTo>
                <a:cubicBezTo>
                  <a:pt x="54369" y="20317"/>
                  <a:pt x="54236" y="20237"/>
                  <a:pt x="54133" y="20151"/>
                </a:cubicBezTo>
                <a:cubicBezTo>
                  <a:pt x="54089" y="20113"/>
                  <a:pt x="54047" y="20076"/>
                  <a:pt x="54023" y="20034"/>
                </a:cubicBezTo>
                <a:cubicBezTo>
                  <a:pt x="53965" y="19932"/>
                  <a:pt x="54065" y="19841"/>
                  <a:pt x="53924" y="19669"/>
                </a:cubicBezTo>
                <a:cubicBezTo>
                  <a:pt x="53836" y="19562"/>
                  <a:pt x="53586" y="19466"/>
                  <a:pt x="53461" y="19368"/>
                </a:cubicBezTo>
                <a:cubicBezTo>
                  <a:pt x="53262" y="19204"/>
                  <a:pt x="53060" y="19016"/>
                  <a:pt x="52891" y="18867"/>
                </a:cubicBezTo>
                <a:cubicBezTo>
                  <a:pt x="52673" y="18660"/>
                  <a:pt x="52079" y="17927"/>
                  <a:pt x="51907" y="17830"/>
                </a:cubicBezTo>
                <a:cubicBezTo>
                  <a:pt x="51482" y="17541"/>
                  <a:pt x="50695" y="17565"/>
                  <a:pt x="50305" y="17085"/>
                </a:cubicBezTo>
                <a:cubicBezTo>
                  <a:pt x="50261" y="16821"/>
                  <a:pt x="50382" y="16985"/>
                  <a:pt x="50520" y="16753"/>
                </a:cubicBezTo>
                <a:cubicBezTo>
                  <a:pt x="50054" y="16464"/>
                  <a:pt x="50338" y="16927"/>
                  <a:pt x="49938" y="16857"/>
                </a:cubicBezTo>
                <a:cubicBezTo>
                  <a:pt x="49313" y="16753"/>
                  <a:pt x="48939" y="15903"/>
                  <a:pt x="48332" y="15966"/>
                </a:cubicBezTo>
                <a:cubicBezTo>
                  <a:pt x="48396" y="15789"/>
                  <a:pt x="48542" y="15829"/>
                  <a:pt x="48610" y="15664"/>
                </a:cubicBezTo>
                <a:cubicBezTo>
                  <a:pt x="48369" y="15252"/>
                  <a:pt x="47881" y="15339"/>
                  <a:pt x="47476" y="15227"/>
                </a:cubicBezTo>
                <a:cubicBezTo>
                  <a:pt x="47138" y="15125"/>
                  <a:pt x="46652" y="14983"/>
                  <a:pt x="46544" y="14931"/>
                </a:cubicBezTo>
                <a:cubicBezTo>
                  <a:pt x="46391" y="14844"/>
                  <a:pt x="46385" y="14649"/>
                  <a:pt x="46218" y="14589"/>
                </a:cubicBezTo>
                <a:cubicBezTo>
                  <a:pt x="46054" y="14531"/>
                  <a:pt x="45827" y="14630"/>
                  <a:pt x="45646" y="14578"/>
                </a:cubicBezTo>
                <a:cubicBezTo>
                  <a:pt x="45353" y="14507"/>
                  <a:pt x="45017" y="14246"/>
                  <a:pt x="44667" y="14141"/>
                </a:cubicBezTo>
                <a:cubicBezTo>
                  <a:pt x="44517" y="14094"/>
                  <a:pt x="44450" y="14189"/>
                  <a:pt x="44230" y="14108"/>
                </a:cubicBezTo>
                <a:cubicBezTo>
                  <a:pt x="43941" y="14000"/>
                  <a:pt x="43610" y="13750"/>
                  <a:pt x="43258" y="13623"/>
                </a:cubicBezTo>
                <a:cubicBezTo>
                  <a:pt x="43013" y="13544"/>
                  <a:pt x="42720" y="13528"/>
                  <a:pt x="42532" y="13447"/>
                </a:cubicBezTo>
                <a:cubicBezTo>
                  <a:pt x="42374" y="13383"/>
                  <a:pt x="42199" y="13147"/>
                  <a:pt x="42055" y="13134"/>
                </a:cubicBezTo>
                <a:cubicBezTo>
                  <a:pt x="41866" y="13116"/>
                  <a:pt x="41638" y="13379"/>
                  <a:pt x="41473" y="13320"/>
                </a:cubicBezTo>
                <a:cubicBezTo>
                  <a:pt x="41550" y="12945"/>
                  <a:pt x="40487" y="12715"/>
                  <a:pt x="40174" y="12697"/>
                </a:cubicBezTo>
                <a:cubicBezTo>
                  <a:pt x="40027" y="12683"/>
                  <a:pt x="39755" y="12904"/>
                  <a:pt x="39606" y="12911"/>
                </a:cubicBezTo>
                <a:cubicBezTo>
                  <a:pt x="39510" y="12920"/>
                  <a:pt x="39338" y="12756"/>
                  <a:pt x="39092" y="12756"/>
                </a:cubicBezTo>
                <a:cubicBezTo>
                  <a:pt x="38533" y="12750"/>
                  <a:pt x="37970" y="12716"/>
                  <a:pt x="37493" y="12818"/>
                </a:cubicBezTo>
                <a:cubicBezTo>
                  <a:pt x="37675" y="12736"/>
                  <a:pt x="37846" y="12512"/>
                  <a:pt x="37517" y="12423"/>
                </a:cubicBezTo>
                <a:cubicBezTo>
                  <a:pt x="37055" y="12517"/>
                  <a:pt x="37415" y="12660"/>
                  <a:pt x="37282" y="12804"/>
                </a:cubicBezTo>
                <a:cubicBezTo>
                  <a:pt x="36883" y="12762"/>
                  <a:pt x="36616" y="12974"/>
                  <a:pt x="36440" y="12775"/>
                </a:cubicBezTo>
                <a:cubicBezTo>
                  <a:pt x="36309" y="12630"/>
                  <a:pt x="36474" y="12652"/>
                  <a:pt x="36232" y="12573"/>
                </a:cubicBezTo>
                <a:cubicBezTo>
                  <a:pt x="36122" y="12537"/>
                  <a:pt x="36052" y="12665"/>
                  <a:pt x="36021" y="12666"/>
                </a:cubicBezTo>
                <a:cubicBezTo>
                  <a:pt x="35795" y="12678"/>
                  <a:pt x="35451" y="12410"/>
                  <a:pt x="35393" y="12768"/>
                </a:cubicBezTo>
                <a:cubicBezTo>
                  <a:pt x="35439" y="12458"/>
                  <a:pt x="35126" y="12494"/>
                  <a:pt x="34967" y="12379"/>
                </a:cubicBezTo>
                <a:cubicBezTo>
                  <a:pt x="34593" y="12731"/>
                  <a:pt x="34129" y="13032"/>
                  <a:pt x="33627" y="12830"/>
                </a:cubicBezTo>
                <a:cubicBezTo>
                  <a:pt x="33609" y="12823"/>
                  <a:pt x="33623" y="12657"/>
                  <a:pt x="33615" y="12634"/>
                </a:cubicBezTo>
                <a:cubicBezTo>
                  <a:pt x="33515" y="12349"/>
                  <a:pt x="33019" y="12694"/>
                  <a:pt x="32785" y="12697"/>
                </a:cubicBezTo>
                <a:cubicBezTo>
                  <a:pt x="32632" y="12700"/>
                  <a:pt x="32591" y="12594"/>
                  <a:pt x="32361" y="12635"/>
                </a:cubicBezTo>
                <a:cubicBezTo>
                  <a:pt x="32101" y="12678"/>
                  <a:pt x="31889" y="12896"/>
                  <a:pt x="31662" y="12911"/>
                </a:cubicBezTo>
                <a:cubicBezTo>
                  <a:pt x="31467" y="12927"/>
                  <a:pt x="31236" y="12798"/>
                  <a:pt x="31021" y="12791"/>
                </a:cubicBezTo>
                <a:cubicBezTo>
                  <a:pt x="30700" y="12787"/>
                  <a:pt x="30290" y="12794"/>
                  <a:pt x="29983" y="12848"/>
                </a:cubicBezTo>
                <a:cubicBezTo>
                  <a:pt x="29406" y="12958"/>
                  <a:pt x="28868" y="13355"/>
                  <a:pt x="28323" y="13458"/>
                </a:cubicBezTo>
                <a:cubicBezTo>
                  <a:pt x="27672" y="13574"/>
                  <a:pt x="26958" y="13763"/>
                  <a:pt x="26443" y="13891"/>
                </a:cubicBezTo>
                <a:cubicBezTo>
                  <a:pt x="25577" y="14116"/>
                  <a:pt x="24645" y="14141"/>
                  <a:pt x="23831" y="14641"/>
                </a:cubicBezTo>
                <a:cubicBezTo>
                  <a:pt x="23584" y="14711"/>
                  <a:pt x="23576" y="14318"/>
                  <a:pt x="23329" y="14389"/>
                </a:cubicBezTo>
                <a:cubicBezTo>
                  <a:pt x="23222" y="15014"/>
                  <a:pt x="22650" y="14932"/>
                  <a:pt x="22189" y="15089"/>
                </a:cubicBezTo>
                <a:cubicBezTo>
                  <a:pt x="21792" y="15217"/>
                  <a:pt x="21584" y="15338"/>
                  <a:pt x="21254" y="15429"/>
                </a:cubicBezTo>
                <a:cubicBezTo>
                  <a:pt x="20827" y="15541"/>
                  <a:pt x="20294" y="15909"/>
                  <a:pt x="20088" y="15984"/>
                </a:cubicBezTo>
                <a:cubicBezTo>
                  <a:pt x="19988" y="16021"/>
                  <a:pt x="19812" y="15978"/>
                  <a:pt x="19775" y="16003"/>
                </a:cubicBezTo>
                <a:cubicBezTo>
                  <a:pt x="19555" y="16144"/>
                  <a:pt x="19473" y="16433"/>
                  <a:pt x="19250" y="16540"/>
                </a:cubicBezTo>
                <a:cubicBezTo>
                  <a:pt x="18628" y="16831"/>
                  <a:pt x="17794" y="16760"/>
                  <a:pt x="17324" y="17269"/>
                </a:cubicBezTo>
                <a:cubicBezTo>
                  <a:pt x="17586" y="17254"/>
                  <a:pt x="17926" y="17236"/>
                  <a:pt x="18069" y="17261"/>
                </a:cubicBezTo>
                <a:cubicBezTo>
                  <a:pt x="18109" y="17268"/>
                  <a:pt x="18326" y="17364"/>
                  <a:pt x="18326" y="17364"/>
                </a:cubicBezTo>
                <a:cubicBezTo>
                  <a:pt x="18527" y="17319"/>
                  <a:pt x="18654" y="16687"/>
                  <a:pt x="18953" y="17092"/>
                </a:cubicBezTo>
                <a:cubicBezTo>
                  <a:pt x="18538" y="17089"/>
                  <a:pt x="18552" y="17517"/>
                  <a:pt x="18269" y="17712"/>
                </a:cubicBezTo>
                <a:cubicBezTo>
                  <a:pt x="18123" y="17813"/>
                  <a:pt x="18026" y="17709"/>
                  <a:pt x="17873" y="17779"/>
                </a:cubicBezTo>
                <a:cubicBezTo>
                  <a:pt x="17658" y="17877"/>
                  <a:pt x="17566" y="18043"/>
                  <a:pt x="17388" y="18110"/>
                </a:cubicBezTo>
                <a:cubicBezTo>
                  <a:pt x="17193" y="18182"/>
                  <a:pt x="16988" y="18164"/>
                  <a:pt x="16820" y="18263"/>
                </a:cubicBezTo>
                <a:cubicBezTo>
                  <a:pt x="16658" y="18360"/>
                  <a:pt x="16602" y="18516"/>
                  <a:pt x="16466" y="18647"/>
                </a:cubicBezTo>
                <a:cubicBezTo>
                  <a:pt x="16382" y="18726"/>
                  <a:pt x="15898" y="18766"/>
                  <a:pt x="16119" y="19035"/>
                </a:cubicBezTo>
                <a:cubicBezTo>
                  <a:pt x="16659" y="18913"/>
                  <a:pt x="17162" y="18614"/>
                  <a:pt x="17552" y="18470"/>
                </a:cubicBezTo>
                <a:cubicBezTo>
                  <a:pt x="18453" y="18131"/>
                  <a:pt x="19253" y="17609"/>
                  <a:pt x="20127" y="17138"/>
                </a:cubicBezTo>
                <a:cubicBezTo>
                  <a:pt x="20444" y="16971"/>
                  <a:pt x="20948" y="16693"/>
                  <a:pt x="21084" y="16652"/>
                </a:cubicBezTo>
                <a:cubicBezTo>
                  <a:pt x="21351" y="16576"/>
                  <a:pt x="21669" y="16707"/>
                  <a:pt x="21918" y="16656"/>
                </a:cubicBezTo>
                <a:cubicBezTo>
                  <a:pt x="22501" y="16538"/>
                  <a:pt x="23079" y="16017"/>
                  <a:pt x="23694" y="15828"/>
                </a:cubicBezTo>
                <a:cubicBezTo>
                  <a:pt x="23883" y="15768"/>
                  <a:pt x="24022" y="15853"/>
                  <a:pt x="24189" y="15771"/>
                </a:cubicBezTo>
                <a:cubicBezTo>
                  <a:pt x="24360" y="15683"/>
                  <a:pt x="24491" y="15451"/>
                  <a:pt x="24692" y="15408"/>
                </a:cubicBezTo>
                <a:cubicBezTo>
                  <a:pt x="24825" y="15380"/>
                  <a:pt x="25101" y="15561"/>
                  <a:pt x="25247" y="15552"/>
                </a:cubicBezTo>
                <a:cubicBezTo>
                  <a:pt x="25481" y="15533"/>
                  <a:pt x="25755" y="15304"/>
                  <a:pt x="26070" y="15217"/>
                </a:cubicBezTo>
                <a:cubicBezTo>
                  <a:pt x="26530" y="15087"/>
                  <a:pt x="26901" y="15136"/>
                  <a:pt x="27237" y="15020"/>
                </a:cubicBezTo>
                <a:cubicBezTo>
                  <a:pt x="27428" y="14953"/>
                  <a:pt x="27505" y="14850"/>
                  <a:pt x="27693" y="14806"/>
                </a:cubicBezTo>
                <a:cubicBezTo>
                  <a:pt x="27925" y="14757"/>
                  <a:pt x="28191" y="14889"/>
                  <a:pt x="28410" y="14852"/>
                </a:cubicBezTo>
                <a:cubicBezTo>
                  <a:pt x="28606" y="14820"/>
                  <a:pt x="28904" y="14647"/>
                  <a:pt x="29164" y="14599"/>
                </a:cubicBezTo>
                <a:cubicBezTo>
                  <a:pt x="29474" y="14535"/>
                  <a:pt x="29787" y="14510"/>
                  <a:pt x="30040" y="14437"/>
                </a:cubicBezTo>
                <a:cubicBezTo>
                  <a:pt x="30715" y="14259"/>
                  <a:pt x="31408" y="14330"/>
                  <a:pt x="32119" y="14250"/>
                </a:cubicBezTo>
                <a:cubicBezTo>
                  <a:pt x="32408" y="14210"/>
                  <a:pt x="32614" y="14083"/>
                  <a:pt x="32902" y="14075"/>
                </a:cubicBezTo>
                <a:cubicBezTo>
                  <a:pt x="33332" y="14059"/>
                  <a:pt x="33774" y="14174"/>
                  <a:pt x="34209" y="14185"/>
                </a:cubicBezTo>
                <a:cubicBezTo>
                  <a:pt x="34486" y="14190"/>
                  <a:pt x="34685" y="14059"/>
                  <a:pt x="35004" y="14057"/>
                </a:cubicBezTo>
                <a:cubicBezTo>
                  <a:pt x="35406" y="14050"/>
                  <a:pt x="35903" y="14116"/>
                  <a:pt x="36307" y="14155"/>
                </a:cubicBezTo>
                <a:cubicBezTo>
                  <a:pt x="37278" y="14222"/>
                  <a:pt x="38158" y="14241"/>
                  <a:pt x="39015" y="14337"/>
                </a:cubicBezTo>
                <a:cubicBezTo>
                  <a:pt x="39410" y="14370"/>
                  <a:pt x="39798" y="14612"/>
                  <a:pt x="40182" y="14696"/>
                </a:cubicBezTo>
                <a:cubicBezTo>
                  <a:pt x="40367" y="14736"/>
                  <a:pt x="40416" y="14629"/>
                  <a:pt x="40594" y="14659"/>
                </a:cubicBezTo>
                <a:cubicBezTo>
                  <a:pt x="40864" y="14715"/>
                  <a:pt x="41211" y="14845"/>
                  <a:pt x="41462" y="14928"/>
                </a:cubicBezTo>
                <a:cubicBezTo>
                  <a:pt x="41833" y="15046"/>
                  <a:pt x="42020" y="15057"/>
                  <a:pt x="42343" y="15128"/>
                </a:cubicBezTo>
                <a:cubicBezTo>
                  <a:pt x="42568" y="15186"/>
                  <a:pt x="42758" y="15343"/>
                  <a:pt x="42999" y="15396"/>
                </a:cubicBezTo>
                <a:cubicBezTo>
                  <a:pt x="43179" y="15435"/>
                  <a:pt x="43355" y="15384"/>
                  <a:pt x="43507" y="15439"/>
                </a:cubicBezTo>
                <a:cubicBezTo>
                  <a:pt x="43634" y="15486"/>
                  <a:pt x="43658" y="15650"/>
                  <a:pt x="43836" y="15741"/>
                </a:cubicBezTo>
                <a:cubicBezTo>
                  <a:pt x="43823" y="15734"/>
                  <a:pt x="44035" y="15679"/>
                  <a:pt x="44153" y="15738"/>
                </a:cubicBezTo>
                <a:cubicBezTo>
                  <a:pt x="44340" y="15830"/>
                  <a:pt x="44575" y="15899"/>
                  <a:pt x="44723" y="15932"/>
                </a:cubicBezTo>
                <a:cubicBezTo>
                  <a:pt x="44647" y="15915"/>
                  <a:pt x="45033" y="16043"/>
                  <a:pt x="45008" y="16030"/>
                </a:cubicBezTo>
                <a:cubicBezTo>
                  <a:pt x="45107" y="16080"/>
                  <a:pt x="45157" y="16292"/>
                  <a:pt x="45221" y="16321"/>
                </a:cubicBezTo>
                <a:cubicBezTo>
                  <a:pt x="45394" y="16400"/>
                  <a:pt x="45704" y="16385"/>
                  <a:pt x="45908" y="16485"/>
                </a:cubicBezTo>
                <a:cubicBezTo>
                  <a:pt x="46100" y="16577"/>
                  <a:pt x="46162" y="16707"/>
                  <a:pt x="46333" y="16769"/>
                </a:cubicBezTo>
                <a:cubicBezTo>
                  <a:pt x="46770" y="16926"/>
                  <a:pt x="47234" y="16995"/>
                  <a:pt x="47698" y="16974"/>
                </a:cubicBezTo>
                <a:cubicBezTo>
                  <a:pt x="47857" y="17664"/>
                  <a:pt x="48451" y="17684"/>
                  <a:pt x="49160" y="18117"/>
                </a:cubicBezTo>
                <a:cubicBezTo>
                  <a:pt x="49357" y="18226"/>
                  <a:pt x="49818" y="18586"/>
                  <a:pt x="50040" y="18802"/>
                </a:cubicBezTo>
                <a:cubicBezTo>
                  <a:pt x="50170" y="18931"/>
                  <a:pt x="50150" y="19116"/>
                  <a:pt x="50256" y="19191"/>
                </a:cubicBezTo>
                <a:cubicBezTo>
                  <a:pt x="50311" y="19228"/>
                  <a:pt x="50467" y="19070"/>
                  <a:pt x="50615" y="19210"/>
                </a:cubicBezTo>
                <a:cubicBezTo>
                  <a:pt x="50795" y="19381"/>
                  <a:pt x="50638" y="19479"/>
                  <a:pt x="50897" y="19667"/>
                </a:cubicBezTo>
                <a:cubicBezTo>
                  <a:pt x="51485" y="20105"/>
                  <a:pt x="52303" y="20401"/>
                  <a:pt x="52635" y="21168"/>
                </a:cubicBezTo>
                <a:cubicBezTo>
                  <a:pt x="52099" y="21388"/>
                  <a:pt x="52312" y="21669"/>
                  <a:pt x="52020" y="21945"/>
                </a:cubicBezTo>
                <a:cubicBezTo>
                  <a:pt x="52092" y="21982"/>
                  <a:pt x="52159" y="22028"/>
                  <a:pt x="52220" y="22081"/>
                </a:cubicBezTo>
                <a:cubicBezTo>
                  <a:pt x="52530" y="22350"/>
                  <a:pt x="52703" y="22769"/>
                  <a:pt x="52523" y="23038"/>
                </a:cubicBezTo>
                <a:cubicBezTo>
                  <a:pt x="52303" y="22838"/>
                  <a:pt x="52102" y="22621"/>
                  <a:pt x="51921" y="22385"/>
                </a:cubicBezTo>
                <a:cubicBezTo>
                  <a:pt x="51546" y="21949"/>
                  <a:pt x="51230" y="21461"/>
                  <a:pt x="50769" y="21216"/>
                </a:cubicBezTo>
                <a:cubicBezTo>
                  <a:pt x="50610" y="21126"/>
                  <a:pt x="50424" y="21150"/>
                  <a:pt x="50285" y="21068"/>
                </a:cubicBezTo>
                <a:cubicBezTo>
                  <a:pt x="50181" y="21006"/>
                  <a:pt x="50236" y="20848"/>
                  <a:pt x="50052" y="20761"/>
                </a:cubicBezTo>
                <a:cubicBezTo>
                  <a:pt x="49944" y="20710"/>
                  <a:pt x="49790" y="20821"/>
                  <a:pt x="49709" y="20753"/>
                </a:cubicBezTo>
                <a:cubicBezTo>
                  <a:pt x="49709" y="20753"/>
                  <a:pt x="49709" y="20529"/>
                  <a:pt x="49676" y="20484"/>
                </a:cubicBezTo>
                <a:cubicBezTo>
                  <a:pt x="49198" y="19822"/>
                  <a:pt x="48666" y="20512"/>
                  <a:pt x="48276" y="20244"/>
                </a:cubicBezTo>
                <a:cubicBezTo>
                  <a:pt x="48336" y="19996"/>
                  <a:pt x="48897" y="20045"/>
                  <a:pt x="48543" y="19830"/>
                </a:cubicBezTo>
                <a:cubicBezTo>
                  <a:pt x="48140" y="20368"/>
                  <a:pt x="48416" y="19621"/>
                  <a:pt x="48440" y="19644"/>
                </a:cubicBezTo>
                <a:cubicBezTo>
                  <a:pt x="48283" y="19515"/>
                  <a:pt x="47984" y="19559"/>
                  <a:pt x="47775" y="19484"/>
                </a:cubicBezTo>
                <a:cubicBezTo>
                  <a:pt x="47219" y="19281"/>
                  <a:pt x="46515" y="18846"/>
                  <a:pt x="45923" y="18646"/>
                </a:cubicBezTo>
                <a:cubicBezTo>
                  <a:pt x="45371" y="18436"/>
                  <a:pt x="44706" y="18577"/>
                  <a:pt x="44389" y="18012"/>
                </a:cubicBezTo>
                <a:cubicBezTo>
                  <a:pt x="44775" y="17670"/>
                  <a:pt x="45221" y="18559"/>
                  <a:pt x="45524" y="17928"/>
                </a:cubicBezTo>
                <a:cubicBezTo>
                  <a:pt x="45198" y="17976"/>
                  <a:pt x="45035" y="17706"/>
                  <a:pt x="44911" y="17685"/>
                </a:cubicBezTo>
                <a:cubicBezTo>
                  <a:pt x="44746" y="17661"/>
                  <a:pt x="44662" y="17783"/>
                  <a:pt x="44492" y="17734"/>
                </a:cubicBezTo>
                <a:cubicBezTo>
                  <a:pt x="44236" y="17672"/>
                  <a:pt x="43990" y="17250"/>
                  <a:pt x="43666" y="17557"/>
                </a:cubicBezTo>
                <a:cubicBezTo>
                  <a:pt x="43821" y="17654"/>
                  <a:pt x="44033" y="17720"/>
                  <a:pt x="43922" y="17957"/>
                </a:cubicBezTo>
                <a:cubicBezTo>
                  <a:pt x="43475" y="18090"/>
                  <a:pt x="43265" y="17702"/>
                  <a:pt x="42871" y="17623"/>
                </a:cubicBezTo>
                <a:cubicBezTo>
                  <a:pt x="42738" y="17596"/>
                  <a:pt x="42527" y="17703"/>
                  <a:pt x="42379" y="17686"/>
                </a:cubicBezTo>
                <a:cubicBezTo>
                  <a:pt x="42099" y="17657"/>
                  <a:pt x="41763" y="17468"/>
                  <a:pt x="41427" y="17349"/>
                </a:cubicBezTo>
                <a:cubicBezTo>
                  <a:pt x="41339" y="17319"/>
                  <a:pt x="41302" y="17420"/>
                  <a:pt x="41229" y="17403"/>
                </a:cubicBezTo>
                <a:cubicBezTo>
                  <a:pt x="41054" y="17365"/>
                  <a:pt x="40973" y="17236"/>
                  <a:pt x="40781" y="17313"/>
                </a:cubicBezTo>
                <a:cubicBezTo>
                  <a:pt x="40590" y="17392"/>
                  <a:pt x="39868" y="17200"/>
                  <a:pt x="39705" y="17123"/>
                </a:cubicBezTo>
                <a:cubicBezTo>
                  <a:pt x="39694" y="17117"/>
                  <a:pt x="39709" y="16857"/>
                  <a:pt x="39660" y="16817"/>
                </a:cubicBezTo>
                <a:cubicBezTo>
                  <a:pt x="39568" y="16745"/>
                  <a:pt x="39291" y="16782"/>
                  <a:pt x="39281" y="16859"/>
                </a:cubicBezTo>
                <a:cubicBezTo>
                  <a:pt x="39391" y="16888"/>
                  <a:pt x="39491" y="16921"/>
                  <a:pt x="39435" y="17081"/>
                </a:cubicBezTo>
                <a:cubicBezTo>
                  <a:pt x="38886" y="17281"/>
                  <a:pt x="38134" y="16987"/>
                  <a:pt x="37704" y="16992"/>
                </a:cubicBezTo>
                <a:cubicBezTo>
                  <a:pt x="37572" y="16993"/>
                  <a:pt x="37386" y="17146"/>
                  <a:pt x="37239" y="17158"/>
                </a:cubicBezTo>
                <a:cubicBezTo>
                  <a:pt x="37129" y="17167"/>
                  <a:pt x="37120" y="17036"/>
                  <a:pt x="36974" y="17042"/>
                </a:cubicBezTo>
                <a:cubicBezTo>
                  <a:pt x="36043" y="17108"/>
                  <a:pt x="34897" y="16982"/>
                  <a:pt x="33898" y="17171"/>
                </a:cubicBezTo>
                <a:cubicBezTo>
                  <a:pt x="33770" y="17193"/>
                  <a:pt x="33756" y="17342"/>
                  <a:pt x="33642" y="17385"/>
                </a:cubicBezTo>
                <a:cubicBezTo>
                  <a:pt x="33665" y="17376"/>
                  <a:pt x="33470" y="17285"/>
                  <a:pt x="33363" y="17310"/>
                </a:cubicBezTo>
                <a:cubicBezTo>
                  <a:pt x="33311" y="17322"/>
                  <a:pt x="32882" y="17645"/>
                  <a:pt x="32995" y="17243"/>
                </a:cubicBezTo>
                <a:cubicBezTo>
                  <a:pt x="32615" y="17199"/>
                  <a:pt x="32872" y="17722"/>
                  <a:pt x="32496" y="17689"/>
                </a:cubicBezTo>
                <a:cubicBezTo>
                  <a:pt x="32211" y="17444"/>
                  <a:pt x="31725" y="17664"/>
                  <a:pt x="31313" y="17643"/>
                </a:cubicBezTo>
                <a:cubicBezTo>
                  <a:pt x="31164" y="17633"/>
                  <a:pt x="31076" y="17402"/>
                  <a:pt x="30924" y="17502"/>
                </a:cubicBezTo>
                <a:cubicBezTo>
                  <a:pt x="30938" y="18002"/>
                  <a:pt x="30369" y="17715"/>
                  <a:pt x="30064" y="17850"/>
                </a:cubicBezTo>
                <a:cubicBezTo>
                  <a:pt x="29905" y="17918"/>
                  <a:pt x="29752" y="18209"/>
                  <a:pt x="29589" y="18239"/>
                </a:cubicBezTo>
                <a:cubicBezTo>
                  <a:pt x="29483" y="18262"/>
                  <a:pt x="29275" y="18150"/>
                  <a:pt x="29110" y="18141"/>
                </a:cubicBezTo>
                <a:cubicBezTo>
                  <a:pt x="28949" y="18133"/>
                  <a:pt x="28703" y="18116"/>
                  <a:pt x="28557" y="18159"/>
                </a:cubicBezTo>
                <a:cubicBezTo>
                  <a:pt x="28354" y="18221"/>
                  <a:pt x="28191" y="18463"/>
                  <a:pt x="27988" y="18500"/>
                </a:cubicBezTo>
                <a:cubicBezTo>
                  <a:pt x="27794" y="18537"/>
                  <a:pt x="27611" y="18443"/>
                  <a:pt x="27414" y="18439"/>
                </a:cubicBezTo>
                <a:cubicBezTo>
                  <a:pt x="27232" y="18624"/>
                  <a:pt x="27645" y="18684"/>
                  <a:pt x="27426" y="18844"/>
                </a:cubicBezTo>
                <a:cubicBezTo>
                  <a:pt x="27174" y="18842"/>
                  <a:pt x="26922" y="19070"/>
                  <a:pt x="26559" y="19080"/>
                </a:cubicBezTo>
                <a:cubicBezTo>
                  <a:pt x="26368" y="19090"/>
                  <a:pt x="26281" y="18968"/>
                  <a:pt x="26072" y="19020"/>
                </a:cubicBezTo>
                <a:cubicBezTo>
                  <a:pt x="25945" y="19051"/>
                  <a:pt x="25809" y="19187"/>
                  <a:pt x="25668" y="19244"/>
                </a:cubicBezTo>
                <a:cubicBezTo>
                  <a:pt x="25231" y="19428"/>
                  <a:pt x="24568" y="19670"/>
                  <a:pt x="24122" y="19752"/>
                </a:cubicBezTo>
                <a:cubicBezTo>
                  <a:pt x="23879" y="19795"/>
                  <a:pt x="23664" y="19706"/>
                  <a:pt x="23457" y="19777"/>
                </a:cubicBezTo>
                <a:cubicBezTo>
                  <a:pt x="23329" y="19821"/>
                  <a:pt x="23213" y="20052"/>
                  <a:pt x="23098" y="20120"/>
                </a:cubicBezTo>
                <a:cubicBezTo>
                  <a:pt x="22998" y="20182"/>
                  <a:pt x="22798" y="20111"/>
                  <a:pt x="22639" y="20187"/>
                </a:cubicBezTo>
                <a:cubicBezTo>
                  <a:pt x="22505" y="20252"/>
                  <a:pt x="22422" y="20472"/>
                  <a:pt x="22286" y="20535"/>
                </a:cubicBezTo>
                <a:cubicBezTo>
                  <a:pt x="22190" y="20581"/>
                  <a:pt x="21967" y="20540"/>
                  <a:pt x="21829" y="20610"/>
                </a:cubicBezTo>
                <a:cubicBezTo>
                  <a:pt x="21789" y="20632"/>
                  <a:pt x="21763" y="20755"/>
                  <a:pt x="21613" y="20802"/>
                </a:cubicBezTo>
                <a:cubicBezTo>
                  <a:pt x="21462" y="20848"/>
                  <a:pt x="21369" y="20772"/>
                  <a:pt x="21240" y="20848"/>
                </a:cubicBezTo>
                <a:cubicBezTo>
                  <a:pt x="21079" y="20945"/>
                  <a:pt x="21036" y="21140"/>
                  <a:pt x="20896" y="21207"/>
                </a:cubicBezTo>
                <a:cubicBezTo>
                  <a:pt x="20756" y="21274"/>
                  <a:pt x="20557" y="21137"/>
                  <a:pt x="20401" y="21202"/>
                </a:cubicBezTo>
                <a:cubicBezTo>
                  <a:pt x="20294" y="21248"/>
                  <a:pt x="20233" y="21485"/>
                  <a:pt x="20147" y="21530"/>
                </a:cubicBezTo>
                <a:cubicBezTo>
                  <a:pt x="20019" y="21598"/>
                  <a:pt x="19826" y="21560"/>
                  <a:pt x="19691" y="21622"/>
                </a:cubicBezTo>
                <a:cubicBezTo>
                  <a:pt x="18889" y="21999"/>
                  <a:pt x="17867" y="22659"/>
                  <a:pt x="16985" y="23125"/>
                </a:cubicBezTo>
                <a:cubicBezTo>
                  <a:pt x="16893" y="23174"/>
                  <a:pt x="16630" y="23174"/>
                  <a:pt x="16536" y="23244"/>
                </a:cubicBezTo>
                <a:cubicBezTo>
                  <a:pt x="16369" y="23368"/>
                  <a:pt x="16475" y="23494"/>
                  <a:pt x="16303" y="23585"/>
                </a:cubicBezTo>
                <a:cubicBezTo>
                  <a:pt x="16151" y="23665"/>
                  <a:pt x="16082" y="23593"/>
                  <a:pt x="15935" y="23662"/>
                </a:cubicBezTo>
                <a:cubicBezTo>
                  <a:pt x="15810" y="23723"/>
                  <a:pt x="15711" y="23905"/>
                  <a:pt x="15661" y="23922"/>
                </a:cubicBezTo>
                <a:cubicBezTo>
                  <a:pt x="15498" y="23973"/>
                  <a:pt x="15410" y="23837"/>
                  <a:pt x="15248" y="23918"/>
                </a:cubicBezTo>
                <a:cubicBezTo>
                  <a:pt x="15119" y="23984"/>
                  <a:pt x="15127" y="24190"/>
                  <a:pt x="15022" y="24264"/>
                </a:cubicBezTo>
                <a:cubicBezTo>
                  <a:pt x="14958" y="24305"/>
                  <a:pt x="14478" y="24447"/>
                  <a:pt x="14339" y="24529"/>
                </a:cubicBezTo>
                <a:cubicBezTo>
                  <a:pt x="13007" y="25280"/>
                  <a:pt x="10363" y="26796"/>
                  <a:pt x="9353" y="27836"/>
                </a:cubicBezTo>
                <a:cubicBezTo>
                  <a:pt x="9233" y="27953"/>
                  <a:pt x="9153" y="28217"/>
                  <a:pt x="9018" y="28305"/>
                </a:cubicBezTo>
                <a:cubicBezTo>
                  <a:pt x="9024" y="28301"/>
                  <a:pt x="8840" y="28196"/>
                  <a:pt x="8831" y="28195"/>
                </a:cubicBezTo>
                <a:cubicBezTo>
                  <a:pt x="8519" y="28136"/>
                  <a:pt x="8476" y="28452"/>
                  <a:pt x="8312" y="28558"/>
                </a:cubicBezTo>
                <a:cubicBezTo>
                  <a:pt x="8142" y="28664"/>
                  <a:pt x="7806" y="28915"/>
                  <a:pt x="7650" y="29032"/>
                </a:cubicBezTo>
                <a:cubicBezTo>
                  <a:pt x="7433" y="29190"/>
                  <a:pt x="7110" y="29283"/>
                  <a:pt x="6932" y="29432"/>
                </a:cubicBezTo>
                <a:cubicBezTo>
                  <a:pt x="6858" y="29492"/>
                  <a:pt x="6854" y="29717"/>
                  <a:pt x="6760" y="29809"/>
                </a:cubicBezTo>
                <a:cubicBezTo>
                  <a:pt x="6680" y="29887"/>
                  <a:pt x="6594" y="29797"/>
                  <a:pt x="6485" y="29894"/>
                </a:cubicBezTo>
                <a:cubicBezTo>
                  <a:pt x="5867" y="30439"/>
                  <a:pt x="4931" y="31090"/>
                  <a:pt x="4068" y="31939"/>
                </a:cubicBezTo>
                <a:cubicBezTo>
                  <a:pt x="3875" y="32122"/>
                  <a:pt x="3664" y="32341"/>
                  <a:pt x="3511" y="32538"/>
                </a:cubicBezTo>
                <a:cubicBezTo>
                  <a:pt x="3340" y="32756"/>
                  <a:pt x="3301" y="33028"/>
                  <a:pt x="3158" y="33232"/>
                </a:cubicBezTo>
                <a:cubicBezTo>
                  <a:pt x="2890" y="33613"/>
                  <a:pt x="2524" y="33808"/>
                  <a:pt x="2483" y="34095"/>
                </a:cubicBezTo>
                <a:cubicBezTo>
                  <a:pt x="2479" y="34128"/>
                  <a:pt x="2604" y="34206"/>
                  <a:pt x="2616" y="34242"/>
                </a:cubicBezTo>
                <a:cubicBezTo>
                  <a:pt x="2628" y="34278"/>
                  <a:pt x="2524" y="34391"/>
                  <a:pt x="2549" y="34434"/>
                </a:cubicBezTo>
                <a:cubicBezTo>
                  <a:pt x="2620" y="34558"/>
                  <a:pt x="2869" y="34637"/>
                  <a:pt x="2879" y="34668"/>
                </a:cubicBezTo>
                <a:cubicBezTo>
                  <a:pt x="2974" y="34929"/>
                  <a:pt x="2719" y="35125"/>
                  <a:pt x="2949" y="35268"/>
                </a:cubicBezTo>
                <a:cubicBezTo>
                  <a:pt x="3084" y="35353"/>
                  <a:pt x="3502" y="35365"/>
                  <a:pt x="3737" y="35227"/>
                </a:cubicBezTo>
                <a:cubicBezTo>
                  <a:pt x="3883" y="35140"/>
                  <a:pt x="3886" y="34867"/>
                  <a:pt x="3996" y="34729"/>
                </a:cubicBezTo>
                <a:cubicBezTo>
                  <a:pt x="4098" y="34602"/>
                  <a:pt x="4206" y="34667"/>
                  <a:pt x="4325" y="34572"/>
                </a:cubicBezTo>
                <a:cubicBezTo>
                  <a:pt x="4409" y="34505"/>
                  <a:pt x="4360" y="34419"/>
                  <a:pt x="4460" y="34326"/>
                </a:cubicBezTo>
                <a:cubicBezTo>
                  <a:pt x="4581" y="34214"/>
                  <a:pt x="4681" y="34285"/>
                  <a:pt x="4789" y="34173"/>
                </a:cubicBezTo>
                <a:cubicBezTo>
                  <a:pt x="4940" y="34019"/>
                  <a:pt x="5027" y="33727"/>
                  <a:pt x="5195" y="33568"/>
                </a:cubicBezTo>
                <a:cubicBezTo>
                  <a:pt x="5458" y="33318"/>
                  <a:pt x="5856" y="33076"/>
                  <a:pt x="6144" y="32788"/>
                </a:cubicBezTo>
                <a:cubicBezTo>
                  <a:pt x="6365" y="32572"/>
                  <a:pt x="6492" y="32257"/>
                  <a:pt x="6710" y="32087"/>
                </a:cubicBezTo>
                <a:cubicBezTo>
                  <a:pt x="6915" y="31927"/>
                  <a:pt x="7070" y="31831"/>
                  <a:pt x="7266" y="31657"/>
                </a:cubicBezTo>
                <a:cubicBezTo>
                  <a:pt x="8220" y="30775"/>
                  <a:pt x="10007" y="29962"/>
                  <a:pt x="10771" y="29143"/>
                </a:cubicBezTo>
                <a:cubicBezTo>
                  <a:pt x="10855" y="29052"/>
                  <a:pt x="10851" y="28861"/>
                  <a:pt x="10955" y="28783"/>
                </a:cubicBezTo>
                <a:cubicBezTo>
                  <a:pt x="11335" y="28494"/>
                  <a:pt x="11955" y="28385"/>
                  <a:pt x="12320" y="28134"/>
                </a:cubicBezTo>
                <a:cubicBezTo>
                  <a:pt x="12432" y="28058"/>
                  <a:pt x="12488" y="27823"/>
                  <a:pt x="12590" y="27736"/>
                </a:cubicBezTo>
                <a:cubicBezTo>
                  <a:pt x="12684" y="27654"/>
                  <a:pt x="12919" y="27649"/>
                  <a:pt x="13018" y="27587"/>
                </a:cubicBezTo>
                <a:cubicBezTo>
                  <a:pt x="13262" y="27433"/>
                  <a:pt x="13586" y="27238"/>
                  <a:pt x="13848" y="27089"/>
                </a:cubicBezTo>
                <a:cubicBezTo>
                  <a:pt x="14314" y="26812"/>
                  <a:pt x="14681" y="26293"/>
                  <a:pt x="15156" y="25994"/>
                </a:cubicBezTo>
                <a:cubicBezTo>
                  <a:pt x="15259" y="25930"/>
                  <a:pt x="15468" y="25929"/>
                  <a:pt x="15590" y="25864"/>
                </a:cubicBezTo>
                <a:cubicBezTo>
                  <a:pt x="16000" y="25655"/>
                  <a:pt x="16432" y="25321"/>
                  <a:pt x="16759" y="25236"/>
                </a:cubicBezTo>
                <a:cubicBezTo>
                  <a:pt x="16920" y="25198"/>
                  <a:pt x="17086" y="25270"/>
                  <a:pt x="17243" y="25211"/>
                </a:cubicBezTo>
                <a:cubicBezTo>
                  <a:pt x="17524" y="25106"/>
                  <a:pt x="17743" y="24837"/>
                  <a:pt x="17825" y="24802"/>
                </a:cubicBezTo>
                <a:cubicBezTo>
                  <a:pt x="18201" y="24647"/>
                  <a:pt x="18446" y="24912"/>
                  <a:pt x="18495" y="24362"/>
                </a:cubicBezTo>
                <a:cubicBezTo>
                  <a:pt x="18784" y="24241"/>
                  <a:pt x="19100" y="24434"/>
                  <a:pt x="19380" y="24371"/>
                </a:cubicBezTo>
                <a:cubicBezTo>
                  <a:pt x="19433" y="24361"/>
                  <a:pt x="19582" y="24142"/>
                  <a:pt x="19736" y="24099"/>
                </a:cubicBezTo>
                <a:cubicBezTo>
                  <a:pt x="19815" y="24076"/>
                  <a:pt x="20045" y="24058"/>
                  <a:pt x="20138" y="24131"/>
                </a:cubicBezTo>
                <a:cubicBezTo>
                  <a:pt x="19675" y="24412"/>
                  <a:pt x="18826" y="24928"/>
                  <a:pt x="18483" y="25136"/>
                </a:cubicBezTo>
                <a:cubicBezTo>
                  <a:pt x="18056" y="25390"/>
                  <a:pt x="17479" y="25628"/>
                  <a:pt x="17202" y="25896"/>
                </a:cubicBezTo>
                <a:cubicBezTo>
                  <a:pt x="17098" y="25998"/>
                  <a:pt x="17111" y="26201"/>
                  <a:pt x="17033" y="26322"/>
                </a:cubicBezTo>
                <a:cubicBezTo>
                  <a:pt x="16978" y="26404"/>
                  <a:pt x="16879" y="26487"/>
                  <a:pt x="16848" y="26532"/>
                </a:cubicBezTo>
                <a:cubicBezTo>
                  <a:pt x="16641" y="26840"/>
                  <a:pt x="16395" y="26607"/>
                  <a:pt x="16188" y="26774"/>
                </a:cubicBezTo>
                <a:cubicBezTo>
                  <a:pt x="15994" y="26935"/>
                  <a:pt x="15905" y="27300"/>
                  <a:pt x="15700" y="27501"/>
                </a:cubicBezTo>
                <a:cubicBezTo>
                  <a:pt x="15554" y="27647"/>
                  <a:pt x="15290" y="27677"/>
                  <a:pt x="15099" y="27842"/>
                </a:cubicBezTo>
                <a:cubicBezTo>
                  <a:pt x="15027" y="27903"/>
                  <a:pt x="14998" y="28100"/>
                  <a:pt x="14900" y="28188"/>
                </a:cubicBezTo>
                <a:cubicBezTo>
                  <a:pt x="14802" y="28275"/>
                  <a:pt x="14608" y="28299"/>
                  <a:pt x="14528" y="28406"/>
                </a:cubicBezTo>
                <a:cubicBezTo>
                  <a:pt x="14283" y="28732"/>
                  <a:pt x="14289" y="29082"/>
                  <a:pt x="14152" y="29441"/>
                </a:cubicBezTo>
                <a:cubicBezTo>
                  <a:pt x="14353" y="29731"/>
                  <a:pt x="14465" y="29442"/>
                  <a:pt x="14574" y="29644"/>
                </a:cubicBezTo>
                <a:cubicBezTo>
                  <a:pt x="14612" y="29715"/>
                  <a:pt x="14282" y="29895"/>
                  <a:pt x="14563" y="30115"/>
                </a:cubicBezTo>
                <a:cubicBezTo>
                  <a:pt x="15059" y="30140"/>
                  <a:pt x="15277" y="29851"/>
                  <a:pt x="15625" y="29594"/>
                </a:cubicBezTo>
                <a:cubicBezTo>
                  <a:pt x="15874" y="29409"/>
                  <a:pt x="16216" y="29283"/>
                  <a:pt x="16426" y="29131"/>
                </a:cubicBezTo>
                <a:cubicBezTo>
                  <a:pt x="16524" y="29058"/>
                  <a:pt x="16460" y="28906"/>
                  <a:pt x="16549" y="28836"/>
                </a:cubicBezTo>
                <a:cubicBezTo>
                  <a:pt x="16626" y="28775"/>
                  <a:pt x="16750" y="28841"/>
                  <a:pt x="16891" y="28757"/>
                </a:cubicBezTo>
                <a:cubicBezTo>
                  <a:pt x="17116" y="28619"/>
                  <a:pt x="17300" y="28336"/>
                  <a:pt x="17537" y="28179"/>
                </a:cubicBezTo>
                <a:cubicBezTo>
                  <a:pt x="17774" y="28025"/>
                  <a:pt x="18053" y="27944"/>
                  <a:pt x="18282" y="27782"/>
                </a:cubicBezTo>
                <a:cubicBezTo>
                  <a:pt x="18419" y="27688"/>
                  <a:pt x="18497" y="27483"/>
                  <a:pt x="18645" y="27377"/>
                </a:cubicBezTo>
                <a:cubicBezTo>
                  <a:pt x="19036" y="27084"/>
                  <a:pt x="19591" y="27010"/>
                  <a:pt x="20011" y="26699"/>
                </a:cubicBezTo>
                <a:cubicBezTo>
                  <a:pt x="20145" y="26599"/>
                  <a:pt x="20233" y="26391"/>
                  <a:pt x="20385" y="26300"/>
                </a:cubicBezTo>
                <a:cubicBezTo>
                  <a:pt x="20694" y="26110"/>
                  <a:pt x="21077" y="26025"/>
                  <a:pt x="21387" y="25838"/>
                </a:cubicBezTo>
                <a:cubicBezTo>
                  <a:pt x="21563" y="25735"/>
                  <a:pt x="21661" y="25535"/>
                  <a:pt x="21848" y="25419"/>
                </a:cubicBezTo>
                <a:cubicBezTo>
                  <a:pt x="22384" y="25085"/>
                  <a:pt x="23074" y="24960"/>
                  <a:pt x="23634" y="24673"/>
                </a:cubicBezTo>
                <a:cubicBezTo>
                  <a:pt x="24167" y="24391"/>
                  <a:pt x="25013" y="23894"/>
                  <a:pt x="25479" y="23669"/>
                </a:cubicBezTo>
                <a:cubicBezTo>
                  <a:pt x="25615" y="23604"/>
                  <a:pt x="25754" y="23683"/>
                  <a:pt x="25823" y="23654"/>
                </a:cubicBezTo>
                <a:cubicBezTo>
                  <a:pt x="25845" y="23644"/>
                  <a:pt x="25935" y="23404"/>
                  <a:pt x="26073" y="23365"/>
                </a:cubicBezTo>
                <a:cubicBezTo>
                  <a:pt x="26174" y="23335"/>
                  <a:pt x="26223" y="23452"/>
                  <a:pt x="26339" y="23381"/>
                </a:cubicBezTo>
                <a:cubicBezTo>
                  <a:pt x="26441" y="23320"/>
                  <a:pt x="26473" y="23135"/>
                  <a:pt x="26592" y="23092"/>
                </a:cubicBezTo>
                <a:cubicBezTo>
                  <a:pt x="26614" y="23082"/>
                  <a:pt x="26738" y="23167"/>
                  <a:pt x="26858" y="23112"/>
                </a:cubicBezTo>
                <a:cubicBezTo>
                  <a:pt x="27416" y="22849"/>
                  <a:pt x="28255" y="22740"/>
                  <a:pt x="28794" y="22470"/>
                </a:cubicBezTo>
                <a:cubicBezTo>
                  <a:pt x="28930" y="22402"/>
                  <a:pt x="28998" y="22218"/>
                  <a:pt x="29141" y="22182"/>
                </a:cubicBezTo>
                <a:cubicBezTo>
                  <a:pt x="29341" y="22129"/>
                  <a:pt x="29594" y="22251"/>
                  <a:pt x="29814" y="22231"/>
                </a:cubicBezTo>
                <a:cubicBezTo>
                  <a:pt x="30004" y="22214"/>
                  <a:pt x="30184" y="22065"/>
                  <a:pt x="30422" y="22001"/>
                </a:cubicBezTo>
                <a:cubicBezTo>
                  <a:pt x="30529" y="21975"/>
                  <a:pt x="30589" y="22096"/>
                  <a:pt x="30754" y="22041"/>
                </a:cubicBezTo>
                <a:cubicBezTo>
                  <a:pt x="30978" y="21967"/>
                  <a:pt x="31061" y="22005"/>
                  <a:pt x="31301" y="21939"/>
                </a:cubicBezTo>
                <a:cubicBezTo>
                  <a:pt x="31413" y="21913"/>
                  <a:pt x="31424" y="21810"/>
                  <a:pt x="31597" y="21796"/>
                </a:cubicBezTo>
                <a:cubicBezTo>
                  <a:pt x="31778" y="21779"/>
                  <a:pt x="31982" y="21859"/>
                  <a:pt x="32158" y="21809"/>
                </a:cubicBezTo>
                <a:cubicBezTo>
                  <a:pt x="32294" y="21770"/>
                  <a:pt x="32358" y="21518"/>
                  <a:pt x="32511" y="21467"/>
                </a:cubicBezTo>
                <a:cubicBezTo>
                  <a:pt x="32579" y="21444"/>
                  <a:pt x="32659" y="21531"/>
                  <a:pt x="32757" y="21537"/>
                </a:cubicBezTo>
                <a:cubicBezTo>
                  <a:pt x="33533" y="21584"/>
                  <a:pt x="34816" y="21309"/>
                  <a:pt x="35551" y="21263"/>
                </a:cubicBezTo>
                <a:cubicBezTo>
                  <a:pt x="35649" y="21254"/>
                  <a:pt x="35660" y="21400"/>
                  <a:pt x="35783" y="21358"/>
                </a:cubicBezTo>
                <a:cubicBezTo>
                  <a:pt x="35796" y="21353"/>
                  <a:pt x="35838" y="21174"/>
                  <a:pt x="35860" y="21161"/>
                </a:cubicBezTo>
                <a:cubicBezTo>
                  <a:pt x="36147" y="20994"/>
                  <a:pt x="36413" y="21367"/>
                  <a:pt x="36613" y="21377"/>
                </a:cubicBezTo>
                <a:cubicBezTo>
                  <a:pt x="36776" y="21384"/>
                  <a:pt x="36963" y="21230"/>
                  <a:pt x="37152" y="21212"/>
                </a:cubicBezTo>
                <a:cubicBezTo>
                  <a:pt x="37468" y="21180"/>
                  <a:pt x="37757" y="21352"/>
                  <a:pt x="38124" y="21396"/>
                </a:cubicBezTo>
                <a:cubicBezTo>
                  <a:pt x="38515" y="21428"/>
                  <a:pt x="38975" y="21314"/>
                  <a:pt x="39351" y="21365"/>
                </a:cubicBezTo>
                <a:cubicBezTo>
                  <a:pt x="39467" y="21382"/>
                  <a:pt x="39584" y="21520"/>
                  <a:pt x="39704" y="21532"/>
                </a:cubicBezTo>
                <a:cubicBezTo>
                  <a:pt x="40178" y="21576"/>
                  <a:pt x="40693" y="21561"/>
                  <a:pt x="41145" y="21650"/>
                </a:cubicBezTo>
                <a:cubicBezTo>
                  <a:pt x="41262" y="21676"/>
                  <a:pt x="41379" y="21821"/>
                  <a:pt x="41408" y="21828"/>
                </a:cubicBezTo>
                <a:cubicBezTo>
                  <a:pt x="41510" y="21859"/>
                  <a:pt x="41577" y="21729"/>
                  <a:pt x="41723" y="21816"/>
                </a:cubicBezTo>
                <a:cubicBezTo>
                  <a:pt x="41794" y="21859"/>
                  <a:pt x="41833" y="22049"/>
                  <a:pt x="41880" y="22067"/>
                </a:cubicBezTo>
                <a:cubicBezTo>
                  <a:pt x="41985" y="22104"/>
                  <a:pt x="42056" y="22025"/>
                  <a:pt x="42123" y="22041"/>
                </a:cubicBezTo>
                <a:cubicBezTo>
                  <a:pt x="42261" y="22074"/>
                  <a:pt x="42243" y="22197"/>
                  <a:pt x="42372" y="22231"/>
                </a:cubicBezTo>
                <a:cubicBezTo>
                  <a:pt x="42842" y="22341"/>
                  <a:pt x="43418" y="22392"/>
                  <a:pt x="43778" y="22664"/>
                </a:cubicBezTo>
                <a:cubicBezTo>
                  <a:pt x="43844" y="22718"/>
                  <a:pt x="43873" y="22935"/>
                  <a:pt x="43959" y="22963"/>
                </a:cubicBezTo>
                <a:cubicBezTo>
                  <a:pt x="43970" y="22966"/>
                  <a:pt x="44204" y="22866"/>
                  <a:pt x="44232" y="22868"/>
                </a:cubicBezTo>
                <a:cubicBezTo>
                  <a:pt x="44339" y="22878"/>
                  <a:pt x="44438" y="23029"/>
                  <a:pt x="44550" y="23023"/>
                </a:cubicBezTo>
                <a:cubicBezTo>
                  <a:pt x="44686" y="23012"/>
                  <a:pt x="44918" y="22720"/>
                  <a:pt x="45051" y="22836"/>
                </a:cubicBezTo>
                <a:cubicBezTo>
                  <a:pt x="45129" y="23496"/>
                  <a:pt x="45880" y="23582"/>
                  <a:pt x="46387" y="23974"/>
                </a:cubicBezTo>
                <a:cubicBezTo>
                  <a:pt x="46598" y="24122"/>
                  <a:pt x="46707" y="24416"/>
                  <a:pt x="46908" y="24589"/>
                </a:cubicBezTo>
                <a:cubicBezTo>
                  <a:pt x="46986" y="24660"/>
                  <a:pt x="47163" y="24638"/>
                  <a:pt x="47252" y="24723"/>
                </a:cubicBezTo>
                <a:cubicBezTo>
                  <a:pt x="47346" y="24813"/>
                  <a:pt x="47305" y="24914"/>
                  <a:pt x="47407" y="24983"/>
                </a:cubicBezTo>
                <a:cubicBezTo>
                  <a:pt x="47560" y="25087"/>
                  <a:pt x="47812" y="25073"/>
                  <a:pt x="47970" y="25199"/>
                </a:cubicBezTo>
                <a:cubicBezTo>
                  <a:pt x="48176" y="25371"/>
                  <a:pt x="48318" y="25610"/>
                  <a:pt x="48504" y="25828"/>
                </a:cubicBezTo>
                <a:cubicBezTo>
                  <a:pt x="48542" y="25875"/>
                  <a:pt x="48580" y="25920"/>
                  <a:pt x="48622" y="25963"/>
                </a:cubicBezTo>
                <a:cubicBezTo>
                  <a:pt x="48843" y="26182"/>
                  <a:pt x="49101" y="26248"/>
                  <a:pt x="49226" y="26471"/>
                </a:cubicBezTo>
                <a:cubicBezTo>
                  <a:pt x="49289" y="26597"/>
                  <a:pt x="49215" y="26767"/>
                  <a:pt x="49306" y="26874"/>
                </a:cubicBezTo>
                <a:cubicBezTo>
                  <a:pt x="49357" y="26931"/>
                  <a:pt x="49607" y="26961"/>
                  <a:pt x="49682" y="27024"/>
                </a:cubicBezTo>
                <a:cubicBezTo>
                  <a:pt x="50070" y="27323"/>
                  <a:pt x="50215" y="28042"/>
                  <a:pt x="50470" y="28263"/>
                </a:cubicBezTo>
                <a:cubicBezTo>
                  <a:pt x="50533" y="28318"/>
                  <a:pt x="50687" y="28223"/>
                  <a:pt x="50719" y="28282"/>
                </a:cubicBezTo>
                <a:cubicBezTo>
                  <a:pt x="50743" y="28324"/>
                  <a:pt x="50705" y="28550"/>
                  <a:pt x="50726" y="28648"/>
                </a:cubicBezTo>
                <a:cubicBezTo>
                  <a:pt x="50818" y="29068"/>
                  <a:pt x="51103" y="29259"/>
                  <a:pt x="51268" y="29521"/>
                </a:cubicBezTo>
                <a:cubicBezTo>
                  <a:pt x="51360" y="29661"/>
                  <a:pt x="51367" y="29873"/>
                  <a:pt x="51468" y="30058"/>
                </a:cubicBezTo>
                <a:cubicBezTo>
                  <a:pt x="51592" y="30289"/>
                  <a:pt x="51752" y="30436"/>
                  <a:pt x="51748" y="30557"/>
                </a:cubicBezTo>
                <a:cubicBezTo>
                  <a:pt x="51746" y="30613"/>
                  <a:pt x="51469" y="30754"/>
                  <a:pt x="51442" y="30817"/>
                </a:cubicBezTo>
                <a:cubicBezTo>
                  <a:pt x="51401" y="30912"/>
                  <a:pt x="51549" y="31056"/>
                  <a:pt x="51511" y="31153"/>
                </a:cubicBezTo>
                <a:cubicBezTo>
                  <a:pt x="51495" y="31193"/>
                  <a:pt x="51351" y="31208"/>
                  <a:pt x="51338" y="31247"/>
                </a:cubicBezTo>
                <a:cubicBezTo>
                  <a:pt x="51219" y="31570"/>
                  <a:pt x="51175" y="31791"/>
                  <a:pt x="51169" y="31984"/>
                </a:cubicBezTo>
                <a:cubicBezTo>
                  <a:pt x="51164" y="32161"/>
                  <a:pt x="51085" y="32403"/>
                  <a:pt x="51095" y="32487"/>
                </a:cubicBezTo>
                <a:cubicBezTo>
                  <a:pt x="51108" y="32591"/>
                  <a:pt x="51247" y="32680"/>
                  <a:pt x="51245" y="32785"/>
                </a:cubicBezTo>
                <a:cubicBezTo>
                  <a:pt x="51243" y="33000"/>
                  <a:pt x="51143" y="33109"/>
                  <a:pt x="51168" y="33293"/>
                </a:cubicBezTo>
                <a:cubicBezTo>
                  <a:pt x="51187" y="33430"/>
                  <a:pt x="51330" y="33536"/>
                  <a:pt x="51354" y="33673"/>
                </a:cubicBezTo>
                <a:cubicBezTo>
                  <a:pt x="51384" y="33846"/>
                  <a:pt x="51291" y="33940"/>
                  <a:pt x="51327" y="34070"/>
                </a:cubicBezTo>
                <a:cubicBezTo>
                  <a:pt x="51433" y="34453"/>
                  <a:pt x="51456" y="34472"/>
                  <a:pt x="51410" y="34705"/>
                </a:cubicBezTo>
                <a:cubicBezTo>
                  <a:pt x="51388" y="34828"/>
                  <a:pt x="51394" y="34917"/>
                  <a:pt x="51345" y="35029"/>
                </a:cubicBezTo>
                <a:cubicBezTo>
                  <a:pt x="51261" y="35218"/>
                  <a:pt x="50987" y="35197"/>
                  <a:pt x="50846" y="35360"/>
                </a:cubicBezTo>
                <a:cubicBezTo>
                  <a:pt x="50726" y="35500"/>
                  <a:pt x="50560" y="36025"/>
                  <a:pt x="50570" y="36163"/>
                </a:cubicBezTo>
                <a:cubicBezTo>
                  <a:pt x="50578" y="36293"/>
                  <a:pt x="50732" y="36248"/>
                  <a:pt x="50844" y="36523"/>
                </a:cubicBezTo>
                <a:cubicBezTo>
                  <a:pt x="50893" y="36642"/>
                  <a:pt x="50802" y="36718"/>
                  <a:pt x="50901" y="36885"/>
                </a:cubicBezTo>
                <a:cubicBezTo>
                  <a:pt x="50999" y="37049"/>
                  <a:pt x="51217" y="37171"/>
                  <a:pt x="51341" y="37368"/>
                </a:cubicBezTo>
                <a:cubicBezTo>
                  <a:pt x="51648" y="37861"/>
                  <a:pt x="52016" y="38636"/>
                  <a:pt x="52197" y="39270"/>
                </a:cubicBezTo>
                <a:cubicBezTo>
                  <a:pt x="52232" y="39389"/>
                  <a:pt x="52118" y="39510"/>
                  <a:pt x="52130" y="39602"/>
                </a:cubicBezTo>
                <a:cubicBezTo>
                  <a:pt x="52152" y="39765"/>
                  <a:pt x="52312" y="39905"/>
                  <a:pt x="52356" y="40107"/>
                </a:cubicBezTo>
                <a:cubicBezTo>
                  <a:pt x="52397" y="40293"/>
                  <a:pt x="52328" y="40479"/>
                  <a:pt x="52366" y="40613"/>
                </a:cubicBezTo>
                <a:cubicBezTo>
                  <a:pt x="52421" y="40805"/>
                  <a:pt x="52556" y="40955"/>
                  <a:pt x="52594" y="41125"/>
                </a:cubicBezTo>
                <a:cubicBezTo>
                  <a:pt x="52642" y="41332"/>
                  <a:pt x="52584" y="41525"/>
                  <a:pt x="52647" y="41721"/>
                </a:cubicBezTo>
                <a:cubicBezTo>
                  <a:pt x="52770" y="42105"/>
                  <a:pt x="53000" y="42389"/>
                  <a:pt x="53115" y="42761"/>
                </a:cubicBezTo>
                <a:cubicBezTo>
                  <a:pt x="53226" y="43111"/>
                  <a:pt x="53176" y="43515"/>
                  <a:pt x="53287" y="43851"/>
                </a:cubicBezTo>
                <a:cubicBezTo>
                  <a:pt x="53350" y="44043"/>
                  <a:pt x="53494" y="44236"/>
                  <a:pt x="53531" y="44382"/>
                </a:cubicBezTo>
                <a:cubicBezTo>
                  <a:pt x="53579" y="44582"/>
                  <a:pt x="53503" y="44751"/>
                  <a:pt x="53561" y="44912"/>
                </a:cubicBezTo>
                <a:cubicBezTo>
                  <a:pt x="53714" y="45351"/>
                  <a:pt x="53971" y="45694"/>
                  <a:pt x="54111" y="46079"/>
                </a:cubicBezTo>
                <a:cubicBezTo>
                  <a:pt x="54173" y="46257"/>
                  <a:pt x="54105" y="46461"/>
                  <a:pt x="54150" y="46619"/>
                </a:cubicBezTo>
                <a:cubicBezTo>
                  <a:pt x="54230" y="46906"/>
                  <a:pt x="54441" y="47446"/>
                  <a:pt x="54460" y="47481"/>
                </a:cubicBezTo>
                <a:cubicBezTo>
                  <a:pt x="54502" y="47564"/>
                  <a:pt x="54618" y="47554"/>
                  <a:pt x="54639" y="47622"/>
                </a:cubicBezTo>
                <a:cubicBezTo>
                  <a:pt x="54696" y="47794"/>
                  <a:pt x="54650" y="47997"/>
                  <a:pt x="54692" y="48170"/>
                </a:cubicBezTo>
                <a:cubicBezTo>
                  <a:pt x="54807" y="48656"/>
                  <a:pt x="55079" y="48850"/>
                  <a:pt x="55210" y="49186"/>
                </a:cubicBezTo>
                <a:cubicBezTo>
                  <a:pt x="55290" y="49393"/>
                  <a:pt x="55194" y="49582"/>
                  <a:pt x="55276" y="49742"/>
                </a:cubicBezTo>
                <a:cubicBezTo>
                  <a:pt x="55402" y="49996"/>
                  <a:pt x="55973" y="50112"/>
                  <a:pt x="55673" y="50490"/>
                </a:cubicBezTo>
                <a:cubicBezTo>
                  <a:pt x="55053" y="50454"/>
                  <a:pt x="54991" y="49637"/>
                  <a:pt x="54713" y="49088"/>
                </a:cubicBezTo>
                <a:cubicBezTo>
                  <a:pt x="54545" y="48759"/>
                  <a:pt x="54287" y="48553"/>
                  <a:pt x="54159" y="48207"/>
                </a:cubicBezTo>
                <a:cubicBezTo>
                  <a:pt x="54099" y="48045"/>
                  <a:pt x="54096" y="47842"/>
                  <a:pt x="54016" y="47701"/>
                </a:cubicBezTo>
                <a:cubicBezTo>
                  <a:pt x="53793" y="47310"/>
                  <a:pt x="53275" y="46907"/>
                  <a:pt x="53130" y="46548"/>
                </a:cubicBezTo>
                <a:cubicBezTo>
                  <a:pt x="53055" y="46359"/>
                  <a:pt x="53140" y="46120"/>
                  <a:pt x="53049" y="45919"/>
                </a:cubicBezTo>
                <a:cubicBezTo>
                  <a:pt x="52769" y="45309"/>
                  <a:pt x="52271" y="44783"/>
                  <a:pt x="52039" y="44210"/>
                </a:cubicBezTo>
                <a:cubicBezTo>
                  <a:pt x="51898" y="43868"/>
                  <a:pt x="51923" y="43463"/>
                  <a:pt x="51776" y="43159"/>
                </a:cubicBezTo>
                <a:cubicBezTo>
                  <a:pt x="51743" y="43088"/>
                  <a:pt x="51483" y="42958"/>
                  <a:pt x="51440" y="42891"/>
                </a:cubicBezTo>
                <a:cubicBezTo>
                  <a:pt x="51267" y="42630"/>
                  <a:pt x="51029" y="42138"/>
                  <a:pt x="50974" y="41853"/>
                </a:cubicBezTo>
                <a:cubicBezTo>
                  <a:pt x="50954" y="41757"/>
                  <a:pt x="51049" y="41526"/>
                  <a:pt x="51000" y="41431"/>
                </a:cubicBezTo>
                <a:cubicBezTo>
                  <a:pt x="50951" y="41334"/>
                  <a:pt x="50687" y="41378"/>
                  <a:pt x="50615" y="41296"/>
                </a:cubicBezTo>
                <a:cubicBezTo>
                  <a:pt x="50657" y="41345"/>
                  <a:pt x="50669" y="41183"/>
                  <a:pt x="50668" y="41170"/>
                </a:cubicBezTo>
                <a:cubicBezTo>
                  <a:pt x="50628" y="40823"/>
                  <a:pt x="50261" y="40698"/>
                  <a:pt x="50185" y="40575"/>
                </a:cubicBezTo>
                <a:cubicBezTo>
                  <a:pt x="49684" y="39768"/>
                  <a:pt x="49379" y="38772"/>
                  <a:pt x="48964" y="37874"/>
                </a:cubicBezTo>
                <a:cubicBezTo>
                  <a:pt x="48786" y="37489"/>
                  <a:pt x="48485" y="37210"/>
                  <a:pt x="48365" y="36813"/>
                </a:cubicBezTo>
                <a:cubicBezTo>
                  <a:pt x="48321" y="36671"/>
                  <a:pt x="48337" y="36517"/>
                  <a:pt x="48272" y="36387"/>
                </a:cubicBezTo>
                <a:cubicBezTo>
                  <a:pt x="48145" y="36131"/>
                  <a:pt x="47879" y="35968"/>
                  <a:pt x="47733" y="35712"/>
                </a:cubicBezTo>
                <a:cubicBezTo>
                  <a:pt x="47673" y="35607"/>
                  <a:pt x="47690" y="35407"/>
                  <a:pt x="47643" y="35302"/>
                </a:cubicBezTo>
                <a:cubicBezTo>
                  <a:pt x="47537" y="35058"/>
                  <a:pt x="47321" y="34837"/>
                  <a:pt x="47171" y="34576"/>
                </a:cubicBezTo>
                <a:cubicBezTo>
                  <a:pt x="47099" y="34449"/>
                  <a:pt x="47189" y="34379"/>
                  <a:pt x="47121" y="34263"/>
                </a:cubicBezTo>
                <a:cubicBezTo>
                  <a:pt x="47106" y="34236"/>
                  <a:pt x="46947" y="34169"/>
                  <a:pt x="46897" y="34045"/>
                </a:cubicBezTo>
                <a:cubicBezTo>
                  <a:pt x="46849" y="33928"/>
                  <a:pt x="46878" y="33778"/>
                  <a:pt x="46815" y="33680"/>
                </a:cubicBezTo>
                <a:cubicBezTo>
                  <a:pt x="46669" y="33455"/>
                  <a:pt x="46406" y="33373"/>
                  <a:pt x="46306" y="33167"/>
                </a:cubicBezTo>
                <a:cubicBezTo>
                  <a:pt x="46238" y="33030"/>
                  <a:pt x="46289" y="32835"/>
                  <a:pt x="46247" y="32669"/>
                </a:cubicBezTo>
                <a:cubicBezTo>
                  <a:pt x="46132" y="32238"/>
                  <a:pt x="45863" y="31879"/>
                  <a:pt x="45713" y="31633"/>
                </a:cubicBezTo>
                <a:cubicBezTo>
                  <a:pt x="45657" y="31540"/>
                  <a:pt x="45553" y="31585"/>
                  <a:pt x="45504" y="31499"/>
                </a:cubicBezTo>
                <a:cubicBezTo>
                  <a:pt x="45359" y="31243"/>
                  <a:pt x="45421" y="30944"/>
                  <a:pt x="45265" y="30832"/>
                </a:cubicBezTo>
                <a:cubicBezTo>
                  <a:pt x="45197" y="30786"/>
                  <a:pt x="45016" y="30833"/>
                  <a:pt x="44972" y="30781"/>
                </a:cubicBezTo>
                <a:cubicBezTo>
                  <a:pt x="44936" y="30736"/>
                  <a:pt x="45017" y="30542"/>
                  <a:pt x="44984" y="30485"/>
                </a:cubicBezTo>
                <a:cubicBezTo>
                  <a:pt x="44938" y="30410"/>
                  <a:pt x="44783" y="30425"/>
                  <a:pt x="44735" y="30349"/>
                </a:cubicBezTo>
                <a:cubicBezTo>
                  <a:pt x="44685" y="30267"/>
                  <a:pt x="44725" y="30087"/>
                  <a:pt x="44669" y="29983"/>
                </a:cubicBezTo>
                <a:cubicBezTo>
                  <a:pt x="44637" y="29920"/>
                  <a:pt x="44601" y="29861"/>
                  <a:pt x="44559" y="29804"/>
                </a:cubicBezTo>
                <a:cubicBezTo>
                  <a:pt x="44320" y="29511"/>
                  <a:pt x="43988" y="29376"/>
                  <a:pt x="43800" y="29055"/>
                </a:cubicBezTo>
                <a:cubicBezTo>
                  <a:pt x="43740" y="28957"/>
                  <a:pt x="43604" y="28851"/>
                  <a:pt x="43528" y="28732"/>
                </a:cubicBezTo>
                <a:cubicBezTo>
                  <a:pt x="43485" y="28666"/>
                  <a:pt x="43499" y="28504"/>
                  <a:pt x="43455" y="28435"/>
                </a:cubicBezTo>
                <a:cubicBezTo>
                  <a:pt x="43423" y="28378"/>
                  <a:pt x="43335" y="28386"/>
                  <a:pt x="43298" y="28333"/>
                </a:cubicBezTo>
                <a:cubicBezTo>
                  <a:pt x="43250" y="28265"/>
                  <a:pt x="43253" y="28101"/>
                  <a:pt x="43209" y="28036"/>
                </a:cubicBezTo>
                <a:cubicBezTo>
                  <a:pt x="42997" y="27749"/>
                  <a:pt x="42708" y="27397"/>
                  <a:pt x="42468" y="27172"/>
                </a:cubicBezTo>
                <a:cubicBezTo>
                  <a:pt x="42158" y="26884"/>
                  <a:pt x="41940" y="26863"/>
                  <a:pt x="41559" y="26983"/>
                </a:cubicBezTo>
                <a:cubicBezTo>
                  <a:pt x="41278" y="27653"/>
                  <a:pt x="41308" y="28064"/>
                  <a:pt x="41011" y="28464"/>
                </a:cubicBezTo>
                <a:cubicBezTo>
                  <a:pt x="40850" y="28385"/>
                  <a:pt x="40734" y="28257"/>
                  <a:pt x="40638" y="28107"/>
                </a:cubicBezTo>
                <a:cubicBezTo>
                  <a:pt x="40709" y="27810"/>
                  <a:pt x="40668" y="27917"/>
                  <a:pt x="40805" y="27642"/>
                </a:cubicBezTo>
                <a:cubicBezTo>
                  <a:pt x="40616" y="27409"/>
                  <a:pt x="40535" y="26804"/>
                  <a:pt x="40130" y="26805"/>
                </a:cubicBezTo>
                <a:cubicBezTo>
                  <a:pt x="40054" y="26804"/>
                  <a:pt x="39992" y="26916"/>
                  <a:pt x="39919" y="26950"/>
                </a:cubicBezTo>
                <a:cubicBezTo>
                  <a:pt x="39836" y="26987"/>
                  <a:pt x="39765" y="26918"/>
                  <a:pt x="39685" y="26987"/>
                </a:cubicBezTo>
                <a:cubicBezTo>
                  <a:pt x="39525" y="27123"/>
                  <a:pt x="39490" y="27454"/>
                  <a:pt x="39434" y="27537"/>
                </a:cubicBezTo>
                <a:cubicBezTo>
                  <a:pt x="39148" y="27969"/>
                  <a:pt x="38973" y="27721"/>
                  <a:pt x="38704" y="27677"/>
                </a:cubicBezTo>
                <a:cubicBezTo>
                  <a:pt x="38601" y="27658"/>
                  <a:pt x="38355" y="27678"/>
                  <a:pt x="38328" y="27701"/>
                </a:cubicBezTo>
                <a:cubicBezTo>
                  <a:pt x="38301" y="27721"/>
                  <a:pt x="37986" y="28469"/>
                  <a:pt x="37994" y="28452"/>
                </a:cubicBezTo>
                <a:cubicBezTo>
                  <a:pt x="37873" y="28818"/>
                  <a:pt x="37889" y="29099"/>
                  <a:pt x="37871" y="29233"/>
                </a:cubicBezTo>
                <a:cubicBezTo>
                  <a:pt x="37854" y="29358"/>
                  <a:pt x="37795" y="29357"/>
                  <a:pt x="37779" y="29519"/>
                </a:cubicBezTo>
                <a:cubicBezTo>
                  <a:pt x="37752" y="29761"/>
                  <a:pt x="37780" y="29999"/>
                  <a:pt x="37672" y="30201"/>
                </a:cubicBezTo>
                <a:cubicBezTo>
                  <a:pt x="37818" y="30340"/>
                  <a:pt x="37848" y="30820"/>
                  <a:pt x="38006" y="30962"/>
                </a:cubicBezTo>
                <a:cubicBezTo>
                  <a:pt x="38047" y="31003"/>
                  <a:pt x="38212" y="30874"/>
                  <a:pt x="38339" y="30930"/>
                </a:cubicBezTo>
                <a:cubicBezTo>
                  <a:pt x="38471" y="30980"/>
                  <a:pt x="38508" y="31011"/>
                  <a:pt x="38670" y="30906"/>
                </a:cubicBezTo>
                <a:cubicBezTo>
                  <a:pt x="38769" y="30841"/>
                  <a:pt x="38830" y="30774"/>
                  <a:pt x="38909" y="30769"/>
                </a:cubicBezTo>
                <a:cubicBezTo>
                  <a:pt x="39035" y="30762"/>
                  <a:pt x="39120" y="30885"/>
                  <a:pt x="39209" y="30852"/>
                </a:cubicBezTo>
                <a:cubicBezTo>
                  <a:pt x="39325" y="30815"/>
                  <a:pt x="39478" y="30577"/>
                  <a:pt x="39583" y="30565"/>
                </a:cubicBezTo>
                <a:cubicBezTo>
                  <a:pt x="39610" y="30564"/>
                  <a:pt x="39672" y="30714"/>
                  <a:pt x="39734" y="30717"/>
                </a:cubicBezTo>
                <a:cubicBezTo>
                  <a:pt x="39845" y="30731"/>
                  <a:pt x="39950" y="30774"/>
                  <a:pt x="40040" y="30841"/>
                </a:cubicBezTo>
                <a:cubicBezTo>
                  <a:pt x="40121" y="30891"/>
                  <a:pt x="40215" y="30920"/>
                  <a:pt x="40312" y="30924"/>
                </a:cubicBezTo>
                <a:cubicBezTo>
                  <a:pt x="40388" y="30926"/>
                  <a:pt x="40455" y="30906"/>
                  <a:pt x="40511" y="30938"/>
                </a:cubicBezTo>
                <a:cubicBezTo>
                  <a:pt x="40565" y="30974"/>
                  <a:pt x="40554" y="31108"/>
                  <a:pt x="40624" y="31111"/>
                </a:cubicBezTo>
                <a:cubicBezTo>
                  <a:pt x="40694" y="31117"/>
                  <a:pt x="40827" y="30993"/>
                  <a:pt x="40878" y="31018"/>
                </a:cubicBezTo>
                <a:cubicBezTo>
                  <a:pt x="40980" y="31068"/>
                  <a:pt x="40911" y="31262"/>
                  <a:pt x="40933" y="31282"/>
                </a:cubicBezTo>
                <a:cubicBezTo>
                  <a:pt x="40974" y="31322"/>
                  <a:pt x="41102" y="31204"/>
                  <a:pt x="41194" y="31205"/>
                </a:cubicBezTo>
                <a:cubicBezTo>
                  <a:pt x="41376" y="31211"/>
                  <a:pt x="41433" y="31382"/>
                  <a:pt x="41521" y="31426"/>
                </a:cubicBezTo>
                <a:cubicBezTo>
                  <a:pt x="41562" y="31443"/>
                  <a:pt x="41696" y="31364"/>
                  <a:pt x="41787" y="31378"/>
                </a:cubicBezTo>
                <a:cubicBezTo>
                  <a:pt x="41794" y="31377"/>
                  <a:pt x="41882" y="31518"/>
                  <a:pt x="41959" y="31514"/>
                </a:cubicBezTo>
                <a:cubicBezTo>
                  <a:pt x="42028" y="31507"/>
                  <a:pt x="42190" y="31360"/>
                  <a:pt x="42248" y="31370"/>
                </a:cubicBezTo>
                <a:cubicBezTo>
                  <a:pt x="42300" y="31379"/>
                  <a:pt x="42261" y="31512"/>
                  <a:pt x="42307" y="31547"/>
                </a:cubicBezTo>
                <a:cubicBezTo>
                  <a:pt x="42389" y="31604"/>
                  <a:pt x="42594" y="31481"/>
                  <a:pt x="42632" y="31583"/>
                </a:cubicBezTo>
                <a:cubicBezTo>
                  <a:pt x="42632" y="31664"/>
                  <a:pt x="42514" y="31804"/>
                  <a:pt x="42477" y="31903"/>
                </a:cubicBezTo>
                <a:cubicBezTo>
                  <a:pt x="42459" y="31947"/>
                  <a:pt x="42458" y="31982"/>
                  <a:pt x="42493" y="31999"/>
                </a:cubicBezTo>
                <a:cubicBezTo>
                  <a:pt x="42645" y="31988"/>
                  <a:pt x="42666" y="31822"/>
                  <a:pt x="42822" y="31769"/>
                </a:cubicBezTo>
                <a:cubicBezTo>
                  <a:pt x="42866" y="31824"/>
                  <a:pt x="42768" y="31952"/>
                  <a:pt x="42788" y="32025"/>
                </a:cubicBezTo>
                <a:cubicBezTo>
                  <a:pt x="42799" y="32066"/>
                  <a:pt x="42898" y="31989"/>
                  <a:pt x="42927" y="32031"/>
                </a:cubicBezTo>
                <a:cubicBezTo>
                  <a:pt x="42952" y="32063"/>
                  <a:pt x="42859" y="32154"/>
                  <a:pt x="42916" y="32171"/>
                </a:cubicBezTo>
                <a:cubicBezTo>
                  <a:pt x="42984" y="32190"/>
                  <a:pt x="43112" y="32092"/>
                  <a:pt x="43152" y="32142"/>
                </a:cubicBezTo>
                <a:cubicBezTo>
                  <a:pt x="43190" y="32191"/>
                  <a:pt x="43091" y="32353"/>
                  <a:pt x="43100" y="32395"/>
                </a:cubicBezTo>
                <a:cubicBezTo>
                  <a:pt x="43152" y="32634"/>
                  <a:pt x="43428" y="32530"/>
                  <a:pt x="43555" y="32673"/>
                </a:cubicBezTo>
                <a:cubicBezTo>
                  <a:pt x="43671" y="32800"/>
                  <a:pt x="43530" y="32970"/>
                  <a:pt x="43552" y="33019"/>
                </a:cubicBezTo>
                <a:cubicBezTo>
                  <a:pt x="43599" y="33116"/>
                  <a:pt x="43813" y="33064"/>
                  <a:pt x="43884" y="33160"/>
                </a:cubicBezTo>
                <a:cubicBezTo>
                  <a:pt x="43946" y="33249"/>
                  <a:pt x="43858" y="33466"/>
                  <a:pt x="43916" y="33582"/>
                </a:cubicBezTo>
                <a:cubicBezTo>
                  <a:pt x="43951" y="33653"/>
                  <a:pt x="44215" y="33945"/>
                  <a:pt x="44295" y="34027"/>
                </a:cubicBezTo>
                <a:cubicBezTo>
                  <a:pt x="44400" y="34124"/>
                  <a:pt x="44604" y="34145"/>
                  <a:pt x="44651" y="34251"/>
                </a:cubicBezTo>
                <a:cubicBezTo>
                  <a:pt x="44653" y="34257"/>
                  <a:pt x="44572" y="34476"/>
                  <a:pt x="44571" y="34514"/>
                </a:cubicBezTo>
                <a:cubicBezTo>
                  <a:pt x="44551" y="35030"/>
                  <a:pt x="45032" y="35305"/>
                  <a:pt x="45279" y="35866"/>
                </a:cubicBezTo>
                <a:cubicBezTo>
                  <a:pt x="45392" y="36121"/>
                  <a:pt x="45380" y="36394"/>
                  <a:pt x="45529" y="36597"/>
                </a:cubicBezTo>
                <a:cubicBezTo>
                  <a:pt x="45627" y="36732"/>
                  <a:pt x="45840" y="36792"/>
                  <a:pt x="45915" y="36944"/>
                </a:cubicBezTo>
                <a:cubicBezTo>
                  <a:pt x="46171" y="37476"/>
                  <a:pt x="46101" y="38177"/>
                  <a:pt x="46558" y="38788"/>
                </a:cubicBezTo>
                <a:cubicBezTo>
                  <a:pt x="46669" y="38933"/>
                  <a:pt x="46842" y="38945"/>
                  <a:pt x="46918" y="39096"/>
                </a:cubicBezTo>
                <a:cubicBezTo>
                  <a:pt x="46961" y="39184"/>
                  <a:pt x="46827" y="39336"/>
                  <a:pt x="46883" y="39495"/>
                </a:cubicBezTo>
                <a:cubicBezTo>
                  <a:pt x="46924" y="39611"/>
                  <a:pt x="47124" y="39771"/>
                  <a:pt x="47156" y="39857"/>
                </a:cubicBezTo>
                <a:cubicBezTo>
                  <a:pt x="47256" y="40144"/>
                  <a:pt x="47398" y="40389"/>
                  <a:pt x="47521" y="40668"/>
                </a:cubicBezTo>
                <a:cubicBezTo>
                  <a:pt x="47718" y="41119"/>
                  <a:pt x="47780" y="41560"/>
                  <a:pt x="48080" y="41916"/>
                </a:cubicBezTo>
                <a:cubicBezTo>
                  <a:pt x="48331" y="41845"/>
                  <a:pt x="48497" y="41801"/>
                  <a:pt x="48670" y="42268"/>
                </a:cubicBezTo>
                <a:cubicBezTo>
                  <a:pt x="48568" y="42503"/>
                  <a:pt x="48668" y="42456"/>
                  <a:pt x="48348" y="42514"/>
                </a:cubicBezTo>
                <a:cubicBezTo>
                  <a:pt x="48545" y="43336"/>
                  <a:pt x="49160" y="43170"/>
                  <a:pt x="49459" y="43784"/>
                </a:cubicBezTo>
                <a:cubicBezTo>
                  <a:pt x="49331" y="43986"/>
                  <a:pt x="48919" y="44460"/>
                  <a:pt x="49417" y="44651"/>
                </a:cubicBezTo>
                <a:cubicBezTo>
                  <a:pt x="49352" y="44478"/>
                  <a:pt x="49342" y="44327"/>
                  <a:pt x="49436" y="44216"/>
                </a:cubicBezTo>
                <a:cubicBezTo>
                  <a:pt x="50010" y="44578"/>
                  <a:pt x="49606" y="45145"/>
                  <a:pt x="49606" y="45540"/>
                </a:cubicBezTo>
                <a:cubicBezTo>
                  <a:pt x="50154" y="45784"/>
                  <a:pt x="50052" y="46596"/>
                  <a:pt x="50414" y="47048"/>
                </a:cubicBezTo>
                <a:cubicBezTo>
                  <a:pt x="50500" y="47154"/>
                  <a:pt x="50691" y="47199"/>
                  <a:pt x="50767" y="47331"/>
                </a:cubicBezTo>
                <a:cubicBezTo>
                  <a:pt x="51043" y="47817"/>
                  <a:pt x="51108" y="48391"/>
                  <a:pt x="51446" y="48965"/>
                </a:cubicBezTo>
                <a:cubicBezTo>
                  <a:pt x="51658" y="49322"/>
                  <a:pt x="51751" y="49545"/>
                  <a:pt x="51872" y="49819"/>
                </a:cubicBezTo>
                <a:cubicBezTo>
                  <a:pt x="51955" y="50004"/>
                  <a:pt x="52075" y="49978"/>
                  <a:pt x="52152" y="50155"/>
                </a:cubicBezTo>
                <a:cubicBezTo>
                  <a:pt x="52206" y="50278"/>
                  <a:pt x="52108" y="50352"/>
                  <a:pt x="52214" y="50490"/>
                </a:cubicBezTo>
                <a:cubicBezTo>
                  <a:pt x="52402" y="50729"/>
                  <a:pt x="52679" y="50787"/>
                  <a:pt x="52828" y="51027"/>
                </a:cubicBezTo>
                <a:cubicBezTo>
                  <a:pt x="52908" y="51157"/>
                  <a:pt x="52930" y="51415"/>
                  <a:pt x="52991" y="51553"/>
                </a:cubicBezTo>
                <a:cubicBezTo>
                  <a:pt x="53134" y="51871"/>
                  <a:pt x="53390" y="52086"/>
                  <a:pt x="53556" y="52381"/>
                </a:cubicBezTo>
                <a:cubicBezTo>
                  <a:pt x="53793" y="52811"/>
                  <a:pt x="53997" y="53418"/>
                  <a:pt x="54129" y="53604"/>
                </a:cubicBezTo>
                <a:cubicBezTo>
                  <a:pt x="54211" y="53721"/>
                  <a:pt x="54443" y="53763"/>
                  <a:pt x="54526" y="53897"/>
                </a:cubicBezTo>
                <a:cubicBezTo>
                  <a:pt x="54658" y="54108"/>
                  <a:pt x="54667" y="54386"/>
                  <a:pt x="54844" y="54633"/>
                </a:cubicBezTo>
                <a:cubicBezTo>
                  <a:pt x="54936" y="54765"/>
                  <a:pt x="55140" y="54932"/>
                  <a:pt x="55229" y="55077"/>
                </a:cubicBezTo>
                <a:cubicBezTo>
                  <a:pt x="55418" y="55381"/>
                  <a:pt x="55448" y="55710"/>
                  <a:pt x="55693" y="56016"/>
                </a:cubicBezTo>
                <a:cubicBezTo>
                  <a:pt x="55988" y="56375"/>
                  <a:pt x="56083" y="56675"/>
                  <a:pt x="56337" y="57005"/>
                </a:cubicBezTo>
                <a:cubicBezTo>
                  <a:pt x="56477" y="57184"/>
                  <a:pt x="56666" y="57220"/>
                  <a:pt x="56827" y="57387"/>
                </a:cubicBezTo>
                <a:cubicBezTo>
                  <a:pt x="57190" y="57755"/>
                  <a:pt x="57456" y="58203"/>
                  <a:pt x="57715" y="58643"/>
                </a:cubicBezTo>
                <a:cubicBezTo>
                  <a:pt x="57971" y="59082"/>
                  <a:pt x="58274" y="59540"/>
                  <a:pt x="58623" y="59874"/>
                </a:cubicBezTo>
                <a:cubicBezTo>
                  <a:pt x="58739" y="59984"/>
                  <a:pt x="58961" y="60014"/>
                  <a:pt x="59086" y="60154"/>
                </a:cubicBezTo>
                <a:cubicBezTo>
                  <a:pt x="59229" y="60325"/>
                  <a:pt x="59352" y="60647"/>
                  <a:pt x="59486" y="60808"/>
                </a:cubicBezTo>
                <a:cubicBezTo>
                  <a:pt x="59919" y="61306"/>
                  <a:pt x="60436" y="61683"/>
                  <a:pt x="60867" y="62130"/>
                </a:cubicBezTo>
                <a:cubicBezTo>
                  <a:pt x="61015" y="62287"/>
                  <a:pt x="61077" y="62496"/>
                  <a:pt x="61220" y="62668"/>
                </a:cubicBezTo>
                <a:cubicBezTo>
                  <a:pt x="61347" y="62820"/>
                  <a:pt x="61563" y="62900"/>
                  <a:pt x="61721" y="63073"/>
                </a:cubicBezTo>
                <a:cubicBezTo>
                  <a:pt x="61970" y="63345"/>
                  <a:pt x="62182" y="63705"/>
                  <a:pt x="62453" y="63970"/>
                </a:cubicBezTo>
                <a:cubicBezTo>
                  <a:pt x="62810" y="64321"/>
                  <a:pt x="63593" y="64851"/>
                  <a:pt x="64170" y="65347"/>
                </a:cubicBezTo>
                <a:cubicBezTo>
                  <a:pt x="64412" y="65561"/>
                  <a:pt x="64569" y="65885"/>
                  <a:pt x="64679" y="65945"/>
                </a:cubicBezTo>
                <a:cubicBezTo>
                  <a:pt x="64951" y="66088"/>
                  <a:pt x="65020" y="65854"/>
                  <a:pt x="65269" y="66061"/>
                </a:cubicBezTo>
                <a:cubicBezTo>
                  <a:pt x="65414" y="66178"/>
                  <a:pt x="65476" y="66439"/>
                  <a:pt x="65645" y="66632"/>
                </a:cubicBezTo>
                <a:cubicBezTo>
                  <a:pt x="66455" y="67572"/>
                  <a:pt x="67301" y="67866"/>
                  <a:pt x="68452" y="68648"/>
                </a:cubicBezTo>
                <a:cubicBezTo>
                  <a:pt x="69025" y="69010"/>
                  <a:pt x="69455" y="69478"/>
                  <a:pt x="70107" y="69847"/>
                </a:cubicBezTo>
                <a:cubicBezTo>
                  <a:pt x="71195" y="70511"/>
                  <a:pt x="72859" y="71424"/>
                  <a:pt x="73471" y="71572"/>
                </a:cubicBezTo>
                <a:cubicBezTo>
                  <a:pt x="73692" y="71632"/>
                  <a:pt x="73935" y="71376"/>
                  <a:pt x="74127" y="71548"/>
                </a:cubicBezTo>
                <a:cubicBezTo>
                  <a:pt x="73986" y="71690"/>
                  <a:pt x="74188" y="71862"/>
                  <a:pt x="74414" y="71996"/>
                </a:cubicBezTo>
                <a:cubicBezTo>
                  <a:pt x="74347" y="71958"/>
                  <a:pt x="75114" y="72280"/>
                  <a:pt x="74956" y="72228"/>
                </a:cubicBezTo>
                <a:cubicBezTo>
                  <a:pt x="75448" y="72380"/>
                  <a:pt x="75625" y="72201"/>
                  <a:pt x="76018" y="72342"/>
                </a:cubicBezTo>
                <a:cubicBezTo>
                  <a:pt x="76331" y="72453"/>
                  <a:pt x="76536" y="72822"/>
                  <a:pt x="76889" y="72965"/>
                </a:cubicBezTo>
                <a:cubicBezTo>
                  <a:pt x="77055" y="73032"/>
                  <a:pt x="77592" y="73140"/>
                  <a:pt x="77896" y="73203"/>
                </a:cubicBezTo>
                <a:cubicBezTo>
                  <a:pt x="78113" y="73242"/>
                  <a:pt x="78178" y="73183"/>
                  <a:pt x="78488" y="73268"/>
                </a:cubicBezTo>
                <a:cubicBezTo>
                  <a:pt x="78740" y="73337"/>
                  <a:pt x="78746" y="73522"/>
                  <a:pt x="79005" y="73616"/>
                </a:cubicBezTo>
                <a:cubicBezTo>
                  <a:pt x="79264" y="73705"/>
                  <a:pt x="79737" y="73744"/>
                  <a:pt x="80170" y="73812"/>
                </a:cubicBezTo>
                <a:cubicBezTo>
                  <a:pt x="81886" y="74099"/>
                  <a:pt x="84114" y="74633"/>
                  <a:pt x="86001" y="74437"/>
                </a:cubicBezTo>
                <a:cubicBezTo>
                  <a:pt x="86278" y="74412"/>
                  <a:pt x="86588" y="74283"/>
                  <a:pt x="86881" y="74258"/>
                </a:cubicBezTo>
                <a:cubicBezTo>
                  <a:pt x="87032" y="74248"/>
                  <a:pt x="87123" y="74334"/>
                  <a:pt x="87320" y="74350"/>
                </a:cubicBezTo>
                <a:cubicBezTo>
                  <a:pt x="88522" y="74440"/>
                  <a:pt x="89210" y="73986"/>
                  <a:pt x="90082" y="74068"/>
                </a:cubicBezTo>
                <a:cubicBezTo>
                  <a:pt x="90310" y="74092"/>
                  <a:pt x="90451" y="74208"/>
                  <a:pt x="90683" y="74193"/>
                </a:cubicBezTo>
                <a:cubicBezTo>
                  <a:pt x="91144" y="74167"/>
                  <a:pt x="91865" y="73922"/>
                  <a:pt x="91975" y="73898"/>
                </a:cubicBezTo>
                <a:cubicBezTo>
                  <a:pt x="92027" y="73888"/>
                  <a:pt x="92185" y="73985"/>
                  <a:pt x="92423" y="73918"/>
                </a:cubicBezTo>
                <a:cubicBezTo>
                  <a:pt x="92732" y="73836"/>
                  <a:pt x="93053" y="73607"/>
                  <a:pt x="93392" y="73524"/>
                </a:cubicBezTo>
                <a:cubicBezTo>
                  <a:pt x="93782" y="73431"/>
                  <a:pt x="94376" y="73435"/>
                  <a:pt x="94692" y="73324"/>
                </a:cubicBezTo>
                <a:cubicBezTo>
                  <a:pt x="95243" y="73137"/>
                  <a:pt x="95531" y="72618"/>
                  <a:pt x="96092" y="72641"/>
                </a:cubicBezTo>
                <a:cubicBezTo>
                  <a:pt x="96194" y="72850"/>
                  <a:pt x="95772" y="72844"/>
                  <a:pt x="95809" y="73028"/>
                </a:cubicBezTo>
                <a:cubicBezTo>
                  <a:pt x="96414" y="72781"/>
                  <a:pt x="96713" y="72908"/>
                  <a:pt x="97262" y="72701"/>
                </a:cubicBezTo>
                <a:cubicBezTo>
                  <a:pt x="97400" y="72592"/>
                  <a:pt x="97164" y="72332"/>
                  <a:pt x="97368" y="72251"/>
                </a:cubicBezTo>
                <a:cubicBezTo>
                  <a:pt x="97943" y="71952"/>
                  <a:pt x="98490" y="71996"/>
                  <a:pt x="99052" y="71788"/>
                </a:cubicBezTo>
                <a:cubicBezTo>
                  <a:pt x="99435" y="71644"/>
                  <a:pt x="100006" y="71193"/>
                  <a:pt x="100327" y="71111"/>
                </a:cubicBezTo>
                <a:cubicBezTo>
                  <a:pt x="100550" y="71056"/>
                  <a:pt x="100880" y="71214"/>
                  <a:pt x="101127" y="71123"/>
                </a:cubicBezTo>
                <a:cubicBezTo>
                  <a:pt x="101286" y="71065"/>
                  <a:pt x="101372" y="70854"/>
                  <a:pt x="101542" y="70750"/>
                </a:cubicBezTo>
                <a:cubicBezTo>
                  <a:pt x="101849" y="70565"/>
                  <a:pt x="102906" y="70076"/>
                  <a:pt x="102983" y="70071"/>
                </a:cubicBezTo>
                <a:cubicBezTo>
                  <a:pt x="103165" y="70055"/>
                  <a:pt x="103371" y="70339"/>
                  <a:pt x="103574" y="70258"/>
                </a:cubicBezTo>
                <a:cubicBezTo>
                  <a:pt x="103544" y="70144"/>
                  <a:pt x="103454" y="70004"/>
                  <a:pt x="103551" y="69948"/>
                </a:cubicBezTo>
                <a:cubicBezTo>
                  <a:pt x="104248" y="70104"/>
                  <a:pt x="105247" y="69509"/>
                  <a:pt x="106073" y="69347"/>
                </a:cubicBezTo>
                <a:cubicBezTo>
                  <a:pt x="106355" y="69143"/>
                  <a:pt x="105774" y="68983"/>
                  <a:pt x="106274" y="68839"/>
                </a:cubicBezTo>
                <a:cubicBezTo>
                  <a:pt x="106469" y="68789"/>
                  <a:pt x="106247" y="69135"/>
                  <a:pt x="106513" y="69168"/>
                </a:cubicBezTo>
                <a:cubicBezTo>
                  <a:pt x="106721" y="68856"/>
                  <a:pt x="107059" y="69050"/>
                  <a:pt x="107343" y="68930"/>
                </a:cubicBezTo>
                <a:close/>
                <a:moveTo>
                  <a:pt x="54093" y="63534"/>
                </a:moveTo>
                <a:cubicBezTo>
                  <a:pt x="53701" y="63607"/>
                  <a:pt x="53274" y="63049"/>
                  <a:pt x="53410" y="62798"/>
                </a:cubicBezTo>
                <a:cubicBezTo>
                  <a:pt x="53539" y="62560"/>
                  <a:pt x="54137" y="62951"/>
                  <a:pt x="54093" y="63534"/>
                </a:cubicBezTo>
                <a:close/>
                <a:moveTo>
                  <a:pt x="55827" y="65820"/>
                </a:moveTo>
                <a:cubicBezTo>
                  <a:pt x="56071" y="65517"/>
                  <a:pt x="56855" y="66182"/>
                  <a:pt x="56917" y="66590"/>
                </a:cubicBezTo>
                <a:cubicBezTo>
                  <a:pt x="56432" y="66768"/>
                  <a:pt x="56276" y="66034"/>
                  <a:pt x="55827" y="65820"/>
                </a:cubicBezTo>
                <a:close/>
                <a:moveTo>
                  <a:pt x="66023" y="73793"/>
                </a:moveTo>
                <a:lnTo>
                  <a:pt x="64737" y="72918"/>
                </a:lnTo>
                <a:cubicBezTo>
                  <a:pt x="64717" y="72654"/>
                  <a:pt x="65681" y="73187"/>
                  <a:pt x="65800" y="73287"/>
                </a:cubicBezTo>
                <a:cubicBezTo>
                  <a:pt x="66026" y="73478"/>
                  <a:pt x="66192" y="73710"/>
                  <a:pt x="66023" y="73793"/>
                </a:cubicBezTo>
                <a:close/>
                <a:moveTo>
                  <a:pt x="99511" y="76016"/>
                </a:moveTo>
                <a:cubicBezTo>
                  <a:pt x="99226" y="76126"/>
                  <a:pt x="98932" y="76221"/>
                  <a:pt x="98757" y="76159"/>
                </a:cubicBezTo>
                <a:cubicBezTo>
                  <a:pt x="98638" y="75928"/>
                  <a:pt x="99590" y="75507"/>
                  <a:pt x="99511" y="76016"/>
                </a:cubicBezTo>
                <a:close/>
                <a:moveTo>
                  <a:pt x="114208" y="69046"/>
                </a:moveTo>
                <a:lnTo>
                  <a:pt x="113770" y="69233"/>
                </a:lnTo>
                <a:cubicBezTo>
                  <a:pt x="113516" y="69010"/>
                  <a:pt x="114224" y="68711"/>
                  <a:pt x="114208" y="69046"/>
                </a:cubicBezTo>
                <a:close/>
                <a:moveTo>
                  <a:pt x="111166" y="69691"/>
                </a:moveTo>
                <a:cubicBezTo>
                  <a:pt x="111369" y="69669"/>
                  <a:pt x="111714" y="69287"/>
                  <a:pt x="111770" y="69650"/>
                </a:cubicBezTo>
                <a:cubicBezTo>
                  <a:pt x="111585" y="69814"/>
                  <a:pt x="111329" y="70022"/>
                  <a:pt x="111166" y="69691"/>
                </a:cubicBezTo>
                <a:close/>
                <a:moveTo>
                  <a:pt x="104994" y="72237"/>
                </a:moveTo>
                <a:cubicBezTo>
                  <a:pt x="104914" y="71873"/>
                  <a:pt x="105078" y="71573"/>
                  <a:pt x="105464" y="71618"/>
                </a:cubicBezTo>
                <a:cubicBezTo>
                  <a:pt x="105494" y="71908"/>
                  <a:pt x="105380" y="72133"/>
                  <a:pt x="104994" y="72237"/>
                </a:cubicBezTo>
                <a:close/>
                <a:moveTo>
                  <a:pt x="122496" y="63038"/>
                </a:moveTo>
                <a:lnTo>
                  <a:pt x="121888" y="63309"/>
                </a:lnTo>
                <a:lnTo>
                  <a:pt x="121808" y="63130"/>
                </a:lnTo>
                <a:lnTo>
                  <a:pt x="122415" y="62857"/>
                </a:lnTo>
                <a:close/>
                <a:moveTo>
                  <a:pt x="119733" y="63842"/>
                </a:moveTo>
                <a:lnTo>
                  <a:pt x="119614" y="63571"/>
                </a:lnTo>
                <a:cubicBezTo>
                  <a:pt x="119802" y="63453"/>
                  <a:pt x="119952" y="63436"/>
                  <a:pt x="120086" y="63467"/>
                </a:cubicBezTo>
                <a:cubicBezTo>
                  <a:pt x="120072" y="63635"/>
                  <a:pt x="119955" y="63760"/>
                  <a:pt x="119733" y="63842"/>
                </a:cubicBezTo>
                <a:close/>
                <a:moveTo>
                  <a:pt x="119926" y="63107"/>
                </a:moveTo>
                <a:cubicBezTo>
                  <a:pt x="119863" y="62555"/>
                  <a:pt x="120817" y="62283"/>
                  <a:pt x="121155" y="61908"/>
                </a:cubicBezTo>
                <a:cubicBezTo>
                  <a:pt x="121239" y="62063"/>
                  <a:pt x="121135" y="62145"/>
                  <a:pt x="121231" y="62306"/>
                </a:cubicBezTo>
                <a:cubicBezTo>
                  <a:pt x="121293" y="62538"/>
                  <a:pt x="121603" y="62079"/>
                  <a:pt x="121611" y="62460"/>
                </a:cubicBezTo>
                <a:cubicBezTo>
                  <a:pt x="121110" y="62737"/>
                  <a:pt x="120605" y="63057"/>
                  <a:pt x="119926" y="63107"/>
                </a:cubicBezTo>
                <a:close/>
                <a:moveTo>
                  <a:pt x="123143" y="61012"/>
                </a:moveTo>
                <a:cubicBezTo>
                  <a:pt x="123135" y="60864"/>
                  <a:pt x="123387" y="60870"/>
                  <a:pt x="123575" y="60816"/>
                </a:cubicBezTo>
                <a:cubicBezTo>
                  <a:pt x="123753" y="60765"/>
                  <a:pt x="124033" y="60480"/>
                  <a:pt x="124088" y="60798"/>
                </a:cubicBezTo>
                <a:cubicBezTo>
                  <a:pt x="123902" y="60960"/>
                  <a:pt x="123307" y="61486"/>
                  <a:pt x="123143" y="61012"/>
                </a:cubicBezTo>
                <a:close/>
                <a:moveTo>
                  <a:pt x="114185" y="64649"/>
                </a:moveTo>
                <a:cubicBezTo>
                  <a:pt x="113960" y="64358"/>
                  <a:pt x="114489" y="64326"/>
                  <a:pt x="114579" y="64370"/>
                </a:cubicBezTo>
                <a:cubicBezTo>
                  <a:pt x="114699" y="64530"/>
                  <a:pt x="114307" y="64835"/>
                  <a:pt x="114185" y="64649"/>
                </a:cubicBezTo>
                <a:close/>
                <a:moveTo>
                  <a:pt x="55878" y="51473"/>
                </a:moveTo>
                <a:cubicBezTo>
                  <a:pt x="56237" y="51299"/>
                  <a:pt x="56522" y="51853"/>
                  <a:pt x="56702" y="52127"/>
                </a:cubicBezTo>
                <a:cubicBezTo>
                  <a:pt x="56750" y="52200"/>
                  <a:pt x="56660" y="52274"/>
                  <a:pt x="56725" y="52364"/>
                </a:cubicBezTo>
                <a:cubicBezTo>
                  <a:pt x="56821" y="52496"/>
                  <a:pt x="56908" y="52486"/>
                  <a:pt x="56972" y="52597"/>
                </a:cubicBezTo>
                <a:cubicBezTo>
                  <a:pt x="57120" y="52850"/>
                  <a:pt x="57169" y="53216"/>
                  <a:pt x="57536" y="53538"/>
                </a:cubicBezTo>
                <a:cubicBezTo>
                  <a:pt x="57403" y="53878"/>
                  <a:pt x="57263" y="53341"/>
                  <a:pt x="57135" y="53263"/>
                </a:cubicBezTo>
                <a:cubicBezTo>
                  <a:pt x="57114" y="53248"/>
                  <a:pt x="56982" y="53380"/>
                  <a:pt x="56967" y="53363"/>
                </a:cubicBezTo>
                <a:cubicBezTo>
                  <a:pt x="56816" y="53211"/>
                  <a:pt x="56830" y="52948"/>
                  <a:pt x="56717" y="52746"/>
                </a:cubicBezTo>
                <a:cubicBezTo>
                  <a:pt x="56493" y="52332"/>
                  <a:pt x="56024" y="51967"/>
                  <a:pt x="55878" y="51473"/>
                </a:cubicBezTo>
                <a:close/>
                <a:moveTo>
                  <a:pt x="113572" y="63944"/>
                </a:moveTo>
                <a:cubicBezTo>
                  <a:pt x="113921" y="63338"/>
                  <a:pt x="114371" y="64465"/>
                  <a:pt x="113572" y="63944"/>
                </a:cubicBezTo>
                <a:close/>
                <a:moveTo>
                  <a:pt x="103101" y="68317"/>
                </a:moveTo>
                <a:cubicBezTo>
                  <a:pt x="103257" y="67918"/>
                  <a:pt x="103851" y="67374"/>
                  <a:pt x="104441" y="67346"/>
                </a:cubicBezTo>
                <a:cubicBezTo>
                  <a:pt x="104485" y="67343"/>
                  <a:pt x="104541" y="67691"/>
                  <a:pt x="104590" y="67712"/>
                </a:cubicBezTo>
                <a:cubicBezTo>
                  <a:pt x="104664" y="67743"/>
                  <a:pt x="105339" y="67358"/>
                  <a:pt x="105102" y="67716"/>
                </a:cubicBezTo>
                <a:cubicBezTo>
                  <a:pt x="105066" y="67999"/>
                  <a:pt x="104838" y="67752"/>
                  <a:pt x="104627" y="67802"/>
                </a:cubicBezTo>
                <a:cubicBezTo>
                  <a:pt x="104134" y="67921"/>
                  <a:pt x="103553" y="68380"/>
                  <a:pt x="103101" y="68317"/>
                </a:cubicBezTo>
                <a:close/>
                <a:moveTo>
                  <a:pt x="106202" y="67158"/>
                </a:moveTo>
                <a:cubicBezTo>
                  <a:pt x="106087" y="66982"/>
                  <a:pt x="106163" y="66891"/>
                  <a:pt x="106140" y="66757"/>
                </a:cubicBezTo>
                <a:cubicBezTo>
                  <a:pt x="105910" y="66856"/>
                  <a:pt x="106036" y="67073"/>
                  <a:pt x="105816" y="67212"/>
                </a:cubicBezTo>
                <a:cubicBezTo>
                  <a:pt x="105689" y="67291"/>
                  <a:pt x="105327" y="67280"/>
                  <a:pt x="105128" y="67279"/>
                </a:cubicBezTo>
                <a:cubicBezTo>
                  <a:pt x="104961" y="66929"/>
                  <a:pt x="105494" y="66882"/>
                  <a:pt x="105628" y="66755"/>
                </a:cubicBezTo>
                <a:cubicBezTo>
                  <a:pt x="105859" y="66536"/>
                  <a:pt x="106470" y="66410"/>
                  <a:pt x="106812" y="66157"/>
                </a:cubicBezTo>
                <a:cubicBezTo>
                  <a:pt x="106916" y="66080"/>
                  <a:pt x="107190" y="65980"/>
                  <a:pt x="107048" y="65738"/>
                </a:cubicBezTo>
                <a:cubicBezTo>
                  <a:pt x="107302" y="65583"/>
                  <a:pt x="107380" y="65889"/>
                  <a:pt x="107596" y="65832"/>
                </a:cubicBezTo>
                <a:cubicBezTo>
                  <a:pt x="107883" y="65839"/>
                  <a:pt x="107788" y="65567"/>
                  <a:pt x="107958" y="65468"/>
                </a:cubicBezTo>
                <a:cubicBezTo>
                  <a:pt x="108199" y="65328"/>
                  <a:pt x="108590" y="65449"/>
                  <a:pt x="108817" y="65325"/>
                </a:cubicBezTo>
                <a:cubicBezTo>
                  <a:pt x="109256" y="65082"/>
                  <a:pt x="109484" y="64611"/>
                  <a:pt x="109931" y="64318"/>
                </a:cubicBezTo>
                <a:cubicBezTo>
                  <a:pt x="110330" y="64057"/>
                  <a:pt x="110700" y="64196"/>
                  <a:pt x="111137" y="64021"/>
                </a:cubicBezTo>
                <a:cubicBezTo>
                  <a:pt x="111329" y="63947"/>
                  <a:pt x="111412" y="63726"/>
                  <a:pt x="111582" y="63619"/>
                </a:cubicBezTo>
                <a:cubicBezTo>
                  <a:pt x="111760" y="63507"/>
                  <a:pt x="111843" y="63616"/>
                  <a:pt x="111967" y="63562"/>
                </a:cubicBezTo>
                <a:cubicBezTo>
                  <a:pt x="112108" y="63502"/>
                  <a:pt x="112079" y="63405"/>
                  <a:pt x="112190" y="63360"/>
                </a:cubicBezTo>
                <a:cubicBezTo>
                  <a:pt x="112360" y="63289"/>
                  <a:pt x="112476" y="63354"/>
                  <a:pt x="112575" y="63300"/>
                </a:cubicBezTo>
                <a:cubicBezTo>
                  <a:pt x="112751" y="63207"/>
                  <a:pt x="112874" y="63003"/>
                  <a:pt x="113016" y="62895"/>
                </a:cubicBezTo>
                <a:cubicBezTo>
                  <a:pt x="113212" y="62747"/>
                  <a:pt x="113413" y="62703"/>
                  <a:pt x="113584" y="62543"/>
                </a:cubicBezTo>
                <a:cubicBezTo>
                  <a:pt x="113667" y="62465"/>
                  <a:pt x="113772" y="62269"/>
                  <a:pt x="113853" y="62212"/>
                </a:cubicBezTo>
                <a:cubicBezTo>
                  <a:pt x="113994" y="62111"/>
                  <a:pt x="114197" y="62093"/>
                  <a:pt x="114372" y="61988"/>
                </a:cubicBezTo>
                <a:cubicBezTo>
                  <a:pt x="114500" y="61910"/>
                  <a:pt x="114523" y="61784"/>
                  <a:pt x="114680" y="61748"/>
                </a:cubicBezTo>
                <a:cubicBezTo>
                  <a:pt x="114907" y="61695"/>
                  <a:pt x="114914" y="61835"/>
                  <a:pt x="115142" y="61870"/>
                </a:cubicBezTo>
                <a:cubicBezTo>
                  <a:pt x="115305" y="61525"/>
                  <a:pt x="115651" y="61458"/>
                  <a:pt x="115715" y="61294"/>
                </a:cubicBezTo>
                <a:cubicBezTo>
                  <a:pt x="115740" y="61230"/>
                  <a:pt x="115921" y="61043"/>
                  <a:pt x="116194" y="60976"/>
                </a:cubicBezTo>
                <a:cubicBezTo>
                  <a:pt x="116271" y="61462"/>
                  <a:pt x="116476" y="61224"/>
                  <a:pt x="116863" y="61329"/>
                </a:cubicBezTo>
                <a:cubicBezTo>
                  <a:pt x="117094" y="61391"/>
                  <a:pt x="117138" y="61500"/>
                  <a:pt x="117242" y="61486"/>
                </a:cubicBezTo>
                <a:cubicBezTo>
                  <a:pt x="117677" y="61428"/>
                  <a:pt x="118023" y="60744"/>
                  <a:pt x="118492" y="61044"/>
                </a:cubicBezTo>
                <a:cubicBezTo>
                  <a:pt x="118633" y="61475"/>
                  <a:pt x="118127" y="61320"/>
                  <a:pt x="117926" y="61401"/>
                </a:cubicBezTo>
                <a:cubicBezTo>
                  <a:pt x="117647" y="61513"/>
                  <a:pt x="117291" y="61733"/>
                  <a:pt x="116976" y="61819"/>
                </a:cubicBezTo>
                <a:cubicBezTo>
                  <a:pt x="116671" y="61902"/>
                  <a:pt x="116575" y="61738"/>
                  <a:pt x="116118" y="61981"/>
                </a:cubicBezTo>
                <a:cubicBezTo>
                  <a:pt x="115987" y="62050"/>
                  <a:pt x="116023" y="62289"/>
                  <a:pt x="115891" y="62404"/>
                </a:cubicBezTo>
                <a:cubicBezTo>
                  <a:pt x="115714" y="62556"/>
                  <a:pt x="115431" y="62584"/>
                  <a:pt x="115111" y="62744"/>
                </a:cubicBezTo>
                <a:cubicBezTo>
                  <a:pt x="114629" y="62990"/>
                  <a:pt x="114063" y="63367"/>
                  <a:pt x="113676" y="63471"/>
                </a:cubicBezTo>
                <a:cubicBezTo>
                  <a:pt x="113528" y="63512"/>
                  <a:pt x="113303" y="63410"/>
                  <a:pt x="113164" y="63477"/>
                </a:cubicBezTo>
                <a:cubicBezTo>
                  <a:pt x="112922" y="63595"/>
                  <a:pt x="112852" y="64001"/>
                  <a:pt x="112626" y="64139"/>
                </a:cubicBezTo>
                <a:cubicBezTo>
                  <a:pt x="112669" y="64113"/>
                  <a:pt x="112403" y="64040"/>
                  <a:pt x="112202" y="64107"/>
                </a:cubicBezTo>
                <a:cubicBezTo>
                  <a:pt x="111981" y="64180"/>
                  <a:pt x="111857" y="64340"/>
                  <a:pt x="111631" y="64456"/>
                </a:cubicBezTo>
                <a:cubicBezTo>
                  <a:pt x="111451" y="64548"/>
                  <a:pt x="111362" y="64458"/>
                  <a:pt x="111245" y="64513"/>
                </a:cubicBezTo>
                <a:cubicBezTo>
                  <a:pt x="110638" y="64794"/>
                  <a:pt x="109521" y="65216"/>
                  <a:pt x="108584" y="65743"/>
                </a:cubicBezTo>
                <a:cubicBezTo>
                  <a:pt x="108434" y="65828"/>
                  <a:pt x="108352" y="66007"/>
                  <a:pt x="108224" y="66107"/>
                </a:cubicBezTo>
                <a:cubicBezTo>
                  <a:pt x="107888" y="66366"/>
                  <a:pt x="107413" y="66504"/>
                  <a:pt x="107039" y="66706"/>
                </a:cubicBezTo>
                <a:cubicBezTo>
                  <a:pt x="106744" y="66862"/>
                  <a:pt x="106535" y="67109"/>
                  <a:pt x="106202" y="67158"/>
                </a:cubicBezTo>
                <a:close/>
                <a:moveTo>
                  <a:pt x="101157" y="69204"/>
                </a:moveTo>
                <a:cubicBezTo>
                  <a:pt x="100981" y="68944"/>
                  <a:pt x="101536" y="68612"/>
                  <a:pt x="101732" y="68764"/>
                </a:cubicBezTo>
                <a:cubicBezTo>
                  <a:pt x="101946" y="69083"/>
                  <a:pt x="101341" y="69053"/>
                  <a:pt x="101157" y="69204"/>
                </a:cubicBezTo>
                <a:close/>
                <a:moveTo>
                  <a:pt x="118870" y="61200"/>
                </a:moveTo>
                <a:cubicBezTo>
                  <a:pt x="118668" y="60927"/>
                  <a:pt x="118915" y="60957"/>
                  <a:pt x="119135" y="60865"/>
                </a:cubicBezTo>
                <a:cubicBezTo>
                  <a:pt x="119280" y="60804"/>
                  <a:pt x="119704" y="60494"/>
                  <a:pt x="119733" y="60814"/>
                </a:cubicBezTo>
                <a:cubicBezTo>
                  <a:pt x="119534" y="61044"/>
                  <a:pt x="119262" y="60955"/>
                  <a:pt x="118871" y="61199"/>
                </a:cubicBezTo>
                <a:close/>
                <a:moveTo>
                  <a:pt x="69993" y="65991"/>
                </a:moveTo>
                <a:cubicBezTo>
                  <a:pt x="69753" y="65651"/>
                  <a:pt x="69358" y="65751"/>
                  <a:pt x="69082" y="65567"/>
                </a:cubicBezTo>
                <a:cubicBezTo>
                  <a:pt x="68922" y="65456"/>
                  <a:pt x="68909" y="65238"/>
                  <a:pt x="68710" y="65039"/>
                </a:cubicBezTo>
                <a:cubicBezTo>
                  <a:pt x="68519" y="64846"/>
                  <a:pt x="68397" y="64929"/>
                  <a:pt x="68259" y="64820"/>
                </a:cubicBezTo>
                <a:cubicBezTo>
                  <a:pt x="68094" y="64678"/>
                  <a:pt x="68081" y="64413"/>
                  <a:pt x="68009" y="64356"/>
                </a:cubicBezTo>
                <a:cubicBezTo>
                  <a:pt x="67823" y="64210"/>
                  <a:pt x="67384" y="64143"/>
                  <a:pt x="67075" y="63961"/>
                </a:cubicBezTo>
                <a:cubicBezTo>
                  <a:pt x="66980" y="63904"/>
                  <a:pt x="66861" y="63607"/>
                  <a:pt x="66682" y="63491"/>
                </a:cubicBezTo>
                <a:cubicBezTo>
                  <a:pt x="66581" y="63429"/>
                  <a:pt x="66452" y="63604"/>
                  <a:pt x="66284" y="63394"/>
                </a:cubicBezTo>
                <a:cubicBezTo>
                  <a:pt x="66171" y="63256"/>
                  <a:pt x="66250" y="62971"/>
                  <a:pt x="66129" y="62851"/>
                </a:cubicBezTo>
                <a:cubicBezTo>
                  <a:pt x="65882" y="62597"/>
                  <a:pt x="65444" y="62514"/>
                  <a:pt x="65210" y="62254"/>
                </a:cubicBezTo>
                <a:cubicBezTo>
                  <a:pt x="65040" y="62072"/>
                  <a:pt x="65185" y="61903"/>
                  <a:pt x="65082" y="61706"/>
                </a:cubicBezTo>
                <a:cubicBezTo>
                  <a:pt x="64966" y="61480"/>
                  <a:pt x="64768" y="61562"/>
                  <a:pt x="64679" y="61439"/>
                </a:cubicBezTo>
                <a:cubicBezTo>
                  <a:pt x="64619" y="61355"/>
                  <a:pt x="64725" y="61223"/>
                  <a:pt x="64571" y="61047"/>
                </a:cubicBezTo>
                <a:cubicBezTo>
                  <a:pt x="64285" y="60729"/>
                  <a:pt x="64088" y="60786"/>
                  <a:pt x="63864" y="60580"/>
                </a:cubicBezTo>
                <a:cubicBezTo>
                  <a:pt x="63721" y="60443"/>
                  <a:pt x="63190" y="59780"/>
                  <a:pt x="62921" y="59374"/>
                </a:cubicBezTo>
                <a:cubicBezTo>
                  <a:pt x="62794" y="59182"/>
                  <a:pt x="62896" y="59070"/>
                  <a:pt x="62845" y="58977"/>
                </a:cubicBezTo>
                <a:cubicBezTo>
                  <a:pt x="62716" y="58730"/>
                  <a:pt x="62518" y="58759"/>
                  <a:pt x="62326" y="58349"/>
                </a:cubicBezTo>
                <a:cubicBezTo>
                  <a:pt x="62120" y="57924"/>
                  <a:pt x="61965" y="57358"/>
                  <a:pt x="61497" y="56794"/>
                </a:cubicBezTo>
                <a:cubicBezTo>
                  <a:pt x="61441" y="56727"/>
                  <a:pt x="61322" y="56766"/>
                  <a:pt x="61276" y="56669"/>
                </a:cubicBezTo>
                <a:cubicBezTo>
                  <a:pt x="61196" y="56488"/>
                  <a:pt x="61237" y="56498"/>
                  <a:pt x="60914" y="56508"/>
                </a:cubicBezTo>
                <a:cubicBezTo>
                  <a:pt x="60644" y="56401"/>
                  <a:pt x="60975" y="56169"/>
                  <a:pt x="60900" y="55972"/>
                </a:cubicBezTo>
                <a:cubicBezTo>
                  <a:pt x="60826" y="55779"/>
                  <a:pt x="60610" y="55757"/>
                  <a:pt x="60499" y="55573"/>
                </a:cubicBezTo>
                <a:cubicBezTo>
                  <a:pt x="60399" y="55405"/>
                  <a:pt x="60444" y="55222"/>
                  <a:pt x="60345" y="55008"/>
                </a:cubicBezTo>
                <a:cubicBezTo>
                  <a:pt x="60182" y="54627"/>
                  <a:pt x="59764" y="54223"/>
                  <a:pt x="59627" y="53911"/>
                </a:cubicBezTo>
                <a:cubicBezTo>
                  <a:pt x="59526" y="53683"/>
                  <a:pt x="59564" y="53318"/>
                  <a:pt x="59473" y="53113"/>
                </a:cubicBezTo>
                <a:cubicBezTo>
                  <a:pt x="59353" y="52854"/>
                  <a:pt x="59071" y="52684"/>
                  <a:pt x="58941" y="52433"/>
                </a:cubicBezTo>
                <a:cubicBezTo>
                  <a:pt x="58849" y="52256"/>
                  <a:pt x="58949" y="52154"/>
                  <a:pt x="58888" y="51967"/>
                </a:cubicBezTo>
                <a:cubicBezTo>
                  <a:pt x="58821" y="51744"/>
                  <a:pt x="58647" y="51782"/>
                  <a:pt x="58592" y="51651"/>
                </a:cubicBezTo>
                <a:cubicBezTo>
                  <a:pt x="58556" y="51566"/>
                  <a:pt x="58659" y="51398"/>
                  <a:pt x="58604" y="51278"/>
                </a:cubicBezTo>
                <a:cubicBezTo>
                  <a:pt x="58333" y="50683"/>
                  <a:pt x="57927" y="50164"/>
                  <a:pt x="57639" y="49547"/>
                </a:cubicBezTo>
                <a:cubicBezTo>
                  <a:pt x="57499" y="49255"/>
                  <a:pt x="57469" y="48814"/>
                  <a:pt x="57331" y="48547"/>
                </a:cubicBezTo>
                <a:cubicBezTo>
                  <a:pt x="57202" y="48298"/>
                  <a:pt x="56950" y="48079"/>
                  <a:pt x="56861" y="47642"/>
                </a:cubicBezTo>
                <a:cubicBezTo>
                  <a:pt x="56839" y="47521"/>
                  <a:pt x="56902" y="47317"/>
                  <a:pt x="56859" y="47195"/>
                </a:cubicBezTo>
                <a:cubicBezTo>
                  <a:pt x="56786" y="46983"/>
                  <a:pt x="56656" y="47008"/>
                  <a:pt x="56591" y="46879"/>
                </a:cubicBezTo>
                <a:cubicBezTo>
                  <a:pt x="56498" y="46693"/>
                  <a:pt x="56296" y="46011"/>
                  <a:pt x="56199" y="45630"/>
                </a:cubicBezTo>
                <a:cubicBezTo>
                  <a:pt x="56726" y="45624"/>
                  <a:pt x="56868" y="45932"/>
                  <a:pt x="56988" y="46347"/>
                </a:cubicBezTo>
                <a:cubicBezTo>
                  <a:pt x="57029" y="46494"/>
                  <a:pt x="56941" y="46685"/>
                  <a:pt x="56989" y="46793"/>
                </a:cubicBezTo>
                <a:cubicBezTo>
                  <a:pt x="57114" y="47066"/>
                  <a:pt x="57220" y="47349"/>
                  <a:pt x="57395" y="47599"/>
                </a:cubicBezTo>
                <a:cubicBezTo>
                  <a:pt x="57548" y="47819"/>
                  <a:pt x="57887" y="47929"/>
                  <a:pt x="58031" y="48180"/>
                </a:cubicBezTo>
                <a:cubicBezTo>
                  <a:pt x="58076" y="48260"/>
                  <a:pt x="58025" y="48576"/>
                  <a:pt x="58043" y="48631"/>
                </a:cubicBezTo>
                <a:cubicBezTo>
                  <a:pt x="58330" y="49534"/>
                  <a:pt x="59522" y="50917"/>
                  <a:pt x="60151" y="51949"/>
                </a:cubicBezTo>
                <a:cubicBezTo>
                  <a:pt x="60388" y="52343"/>
                  <a:pt x="60357" y="52606"/>
                  <a:pt x="60701" y="52843"/>
                </a:cubicBezTo>
                <a:cubicBezTo>
                  <a:pt x="60873" y="52957"/>
                  <a:pt x="60899" y="52942"/>
                  <a:pt x="61041" y="53003"/>
                </a:cubicBezTo>
                <a:cubicBezTo>
                  <a:pt x="61267" y="53100"/>
                  <a:pt x="61682" y="53439"/>
                  <a:pt x="61901" y="53955"/>
                </a:cubicBezTo>
                <a:cubicBezTo>
                  <a:pt x="61999" y="54171"/>
                  <a:pt x="61888" y="54425"/>
                  <a:pt x="62024" y="54648"/>
                </a:cubicBezTo>
                <a:cubicBezTo>
                  <a:pt x="62141" y="54841"/>
                  <a:pt x="62396" y="54894"/>
                  <a:pt x="62554" y="55060"/>
                </a:cubicBezTo>
                <a:cubicBezTo>
                  <a:pt x="62743" y="55264"/>
                  <a:pt x="62835" y="55620"/>
                  <a:pt x="63057" y="55909"/>
                </a:cubicBezTo>
                <a:cubicBezTo>
                  <a:pt x="63303" y="56223"/>
                  <a:pt x="63643" y="56605"/>
                  <a:pt x="63946" y="56897"/>
                </a:cubicBezTo>
                <a:cubicBezTo>
                  <a:pt x="64302" y="57248"/>
                  <a:pt x="64668" y="57395"/>
                  <a:pt x="64937" y="57938"/>
                </a:cubicBezTo>
                <a:cubicBezTo>
                  <a:pt x="65109" y="58089"/>
                  <a:pt x="65284" y="57774"/>
                  <a:pt x="65455" y="57923"/>
                </a:cubicBezTo>
                <a:cubicBezTo>
                  <a:pt x="65975" y="58149"/>
                  <a:pt x="65702" y="58408"/>
                  <a:pt x="65897" y="58707"/>
                </a:cubicBezTo>
                <a:cubicBezTo>
                  <a:pt x="66019" y="58905"/>
                  <a:pt x="66366" y="59363"/>
                  <a:pt x="66665" y="59655"/>
                </a:cubicBezTo>
                <a:cubicBezTo>
                  <a:pt x="66799" y="59789"/>
                  <a:pt x="66995" y="59835"/>
                  <a:pt x="67123" y="59978"/>
                </a:cubicBezTo>
                <a:cubicBezTo>
                  <a:pt x="67256" y="60124"/>
                  <a:pt x="67323" y="60449"/>
                  <a:pt x="67463" y="60586"/>
                </a:cubicBezTo>
                <a:cubicBezTo>
                  <a:pt x="67659" y="60790"/>
                  <a:pt x="68058" y="60908"/>
                  <a:pt x="68335" y="61123"/>
                </a:cubicBezTo>
                <a:cubicBezTo>
                  <a:pt x="69120" y="61730"/>
                  <a:pt x="69863" y="62458"/>
                  <a:pt x="70191" y="62568"/>
                </a:cubicBezTo>
                <a:cubicBezTo>
                  <a:pt x="70365" y="62621"/>
                  <a:pt x="70600" y="62438"/>
                  <a:pt x="70791" y="62527"/>
                </a:cubicBezTo>
                <a:cubicBezTo>
                  <a:pt x="71156" y="62932"/>
                  <a:pt x="71200" y="63484"/>
                  <a:pt x="71982" y="63759"/>
                </a:cubicBezTo>
                <a:cubicBezTo>
                  <a:pt x="72140" y="63817"/>
                  <a:pt x="72322" y="63775"/>
                  <a:pt x="72469" y="63849"/>
                </a:cubicBezTo>
                <a:cubicBezTo>
                  <a:pt x="72637" y="63934"/>
                  <a:pt x="72674" y="64096"/>
                  <a:pt x="72885" y="64247"/>
                </a:cubicBezTo>
                <a:cubicBezTo>
                  <a:pt x="73137" y="64432"/>
                  <a:pt x="73920" y="64655"/>
                  <a:pt x="74523" y="65115"/>
                </a:cubicBezTo>
                <a:cubicBezTo>
                  <a:pt x="74670" y="65230"/>
                  <a:pt x="74797" y="65484"/>
                  <a:pt x="74955" y="65570"/>
                </a:cubicBezTo>
                <a:cubicBezTo>
                  <a:pt x="75146" y="65669"/>
                  <a:pt x="75381" y="65595"/>
                  <a:pt x="75577" y="65665"/>
                </a:cubicBezTo>
                <a:cubicBezTo>
                  <a:pt x="75876" y="65769"/>
                  <a:pt x="76209" y="66007"/>
                  <a:pt x="76390" y="66176"/>
                </a:cubicBezTo>
                <a:cubicBezTo>
                  <a:pt x="76781" y="66547"/>
                  <a:pt x="77800" y="66754"/>
                  <a:pt x="78602" y="67077"/>
                </a:cubicBezTo>
                <a:cubicBezTo>
                  <a:pt x="78883" y="67195"/>
                  <a:pt x="79274" y="67392"/>
                  <a:pt x="79732" y="67556"/>
                </a:cubicBezTo>
                <a:cubicBezTo>
                  <a:pt x="80190" y="67715"/>
                  <a:pt x="80707" y="67872"/>
                  <a:pt x="81207" y="67971"/>
                </a:cubicBezTo>
                <a:cubicBezTo>
                  <a:pt x="81358" y="68214"/>
                  <a:pt x="81169" y="68091"/>
                  <a:pt x="81118" y="68355"/>
                </a:cubicBezTo>
                <a:cubicBezTo>
                  <a:pt x="81484" y="68501"/>
                  <a:pt x="81525" y="68252"/>
                  <a:pt x="81714" y="68482"/>
                </a:cubicBezTo>
                <a:cubicBezTo>
                  <a:pt x="81923" y="68374"/>
                  <a:pt x="81981" y="68085"/>
                  <a:pt x="82380" y="68213"/>
                </a:cubicBezTo>
                <a:cubicBezTo>
                  <a:pt x="82406" y="68441"/>
                  <a:pt x="82130" y="68307"/>
                  <a:pt x="82090" y="68457"/>
                </a:cubicBezTo>
                <a:cubicBezTo>
                  <a:pt x="82255" y="68714"/>
                  <a:pt x="82991" y="68689"/>
                  <a:pt x="83389" y="68783"/>
                </a:cubicBezTo>
                <a:cubicBezTo>
                  <a:pt x="83686" y="68809"/>
                  <a:pt x="83458" y="68463"/>
                  <a:pt x="83311" y="68474"/>
                </a:cubicBezTo>
                <a:cubicBezTo>
                  <a:pt x="83507" y="68274"/>
                  <a:pt x="84144" y="68541"/>
                  <a:pt x="84515" y="68521"/>
                </a:cubicBezTo>
                <a:cubicBezTo>
                  <a:pt x="84624" y="68663"/>
                  <a:pt x="84597" y="68897"/>
                  <a:pt x="84710" y="69040"/>
                </a:cubicBezTo>
                <a:cubicBezTo>
                  <a:pt x="84919" y="69190"/>
                  <a:pt x="84937" y="68861"/>
                  <a:pt x="84968" y="68861"/>
                </a:cubicBezTo>
                <a:cubicBezTo>
                  <a:pt x="85127" y="68854"/>
                  <a:pt x="85272" y="69044"/>
                  <a:pt x="85440" y="69080"/>
                </a:cubicBezTo>
                <a:cubicBezTo>
                  <a:pt x="85669" y="69129"/>
                  <a:pt x="85973" y="69113"/>
                  <a:pt x="86173" y="69108"/>
                </a:cubicBezTo>
                <a:cubicBezTo>
                  <a:pt x="86415" y="69102"/>
                  <a:pt x="86544" y="68966"/>
                  <a:pt x="86786" y="68927"/>
                </a:cubicBezTo>
                <a:cubicBezTo>
                  <a:pt x="86975" y="68894"/>
                  <a:pt x="87839" y="68805"/>
                  <a:pt x="87994" y="68793"/>
                </a:cubicBezTo>
                <a:cubicBezTo>
                  <a:pt x="88090" y="68793"/>
                  <a:pt x="88119" y="68897"/>
                  <a:pt x="88239" y="68876"/>
                </a:cubicBezTo>
                <a:cubicBezTo>
                  <a:pt x="88587" y="68817"/>
                  <a:pt x="88797" y="68647"/>
                  <a:pt x="89070" y="68613"/>
                </a:cubicBezTo>
                <a:cubicBezTo>
                  <a:pt x="89643" y="68551"/>
                  <a:pt x="90269" y="68660"/>
                  <a:pt x="90889" y="68574"/>
                </a:cubicBezTo>
                <a:cubicBezTo>
                  <a:pt x="91267" y="68514"/>
                  <a:pt x="91747" y="68268"/>
                  <a:pt x="92080" y="68350"/>
                </a:cubicBezTo>
                <a:cubicBezTo>
                  <a:pt x="92478" y="68454"/>
                  <a:pt x="92442" y="68231"/>
                  <a:pt x="92887" y="68073"/>
                </a:cubicBezTo>
                <a:cubicBezTo>
                  <a:pt x="92966" y="68044"/>
                  <a:pt x="93197" y="68111"/>
                  <a:pt x="93380" y="68052"/>
                </a:cubicBezTo>
                <a:cubicBezTo>
                  <a:pt x="93542" y="68001"/>
                  <a:pt x="93552" y="67906"/>
                  <a:pt x="93684" y="67875"/>
                </a:cubicBezTo>
                <a:cubicBezTo>
                  <a:pt x="94223" y="67743"/>
                  <a:pt x="94826" y="67831"/>
                  <a:pt x="95354" y="67708"/>
                </a:cubicBezTo>
                <a:cubicBezTo>
                  <a:pt x="95519" y="67672"/>
                  <a:pt x="95694" y="67497"/>
                  <a:pt x="95841" y="67452"/>
                </a:cubicBezTo>
                <a:cubicBezTo>
                  <a:pt x="96362" y="67304"/>
                  <a:pt x="97508" y="66995"/>
                  <a:pt x="98057" y="66794"/>
                </a:cubicBezTo>
                <a:cubicBezTo>
                  <a:pt x="98661" y="66574"/>
                  <a:pt x="99447" y="66239"/>
                  <a:pt x="99928" y="66080"/>
                </a:cubicBezTo>
                <a:cubicBezTo>
                  <a:pt x="100259" y="65972"/>
                  <a:pt x="100143" y="66174"/>
                  <a:pt x="100309" y="66248"/>
                </a:cubicBezTo>
                <a:cubicBezTo>
                  <a:pt x="100628" y="66206"/>
                  <a:pt x="100758" y="65872"/>
                  <a:pt x="101041" y="65743"/>
                </a:cubicBezTo>
                <a:cubicBezTo>
                  <a:pt x="101182" y="65679"/>
                  <a:pt x="101415" y="65803"/>
                  <a:pt x="101556" y="65749"/>
                </a:cubicBezTo>
                <a:cubicBezTo>
                  <a:pt x="101795" y="65656"/>
                  <a:pt x="102002" y="65358"/>
                  <a:pt x="102265" y="65247"/>
                </a:cubicBezTo>
                <a:cubicBezTo>
                  <a:pt x="102446" y="65170"/>
                  <a:pt x="102448" y="65340"/>
                  <a:pt x="102687" y="65289"/>
                </a:cubicBezTo>
                <a:cubicBezTo>
                  <a:pt x="102648" y="65297"/>
                  <a:pt x="103088" y="65012"/>
                  <a:pt x="103173" y="64984"/>
                </a:cubicBezTo>
                <a:cubicBezTo>
                  <a:pt x="103155" y="64990"/>
                  <a:pt x="103748" y="64937"/>
                  <a:pt x="103758" y="65173"/>
                </a:cubicBezTo>
                <a:cubicBezTo>
                  <a:pt x="103528" y="65289"/>
                  <a:pt x="103380" y="65442"/>
                  <a:pt x="103098" y="65547"/>
                </a:cubicBezTo>
                <a:cubicBezTo>
                  <a:pt x="103011" y="65580"/>
                  <a:pt x="102729" y="65568"/>
                  <a:pt x="102624" y="65633"/>
                </a:cubicBezTo>
                <a:cubicBezTo>
                  <a:pt x="102421" y="65760"/>
                  <a:pt x="102355" y="66036"/>
                  <a:pt x="102125" y="66157"/>
                </a:cubicBezTo>
                <a:cubicBezTo>
                  <a:pt x="102074" y="66183"/>
                  <a:pt x="101885" y="66037"/>
                  <a:pt x="101790" y="66079"/>
                </a:cubicBezTo>
                <a:cubicBezTo>
                  <a:pt x="101597" y="66166"/>
                  <a:pt x="101457" y="66394"/>
                  <a:pt x="101246" y="66513"/>
                </a:cubicBezTo>
                <a:cubicBezTo>
                  <a:pt x="100935" y="66689"/>
                  <a:pt x="100525" y="66729"/>
                  <a:pt x="100163" y="66944"/>
                </a:cubicBezTo>
                <a:cubicBezTo>
                  <a:pt x="99875" y="67112"/>
                  <a:pt x="99643" y="67426"/>
                  <a:pt x="99334" y="67582"/>
                </a:cubicBezTo>
                <a:cubicBezTo>
                  <a:pt x="99218" y="67640"/>
                  <a:pt x="98917" y="67637"/>
                  <a:pt x="98819" y="67671"/>
                </a:cubicBezTo>
                <a:cubicBezTo>
                  <a:pt x="97910" y="67976"/>
                  <a:pt x="96944" y="68605"/>
                  <a:pt x="96081" y="68931"/>
                </a:cubicBezTo>
                <a:cubicBezTo>
                  <a:pt x="95927" y="68991"/>
                  <a:pt x="95696" y="68943"/>
                  <a:pt x="95514" y="69001"/>
                </a:cubicBezTo>
                <a:cubicBezTo>
                  <a:pt x="95298" y="69068"/>
                  <a:pt x="95172" y="69316"/>
                  <a:pt x="95027" y="69351"/>
                </a:cubicBezTo>
                <a:cubicBezTo>
                  <a:pt x="94827" y="69401"/>
                  <a:pt x="94591" y="69276"/>
                  <a:pt x="94417" y="69315"/>
                </a:cubicBezTo>
                <a:cubicBezTo>
                  <a:pt x="94212" y="69363"/>
                  <a:pt x="93981" y="69570"/>
                  <a:pt x="93763" y="69587"/>
                </a:cubicBezTo>
                <a:cubicBezTo>
                  <a:pt x="93448" y="69615"/>
                  <a:pt x="93108" y="69527"/>
                  <a:pt x="92826" y="69504"/>
                </a:cubicBezTo>
                <a:cubicBezTo>
                  <a:pt x="92339" y="69642"/>
                  <a:pt x="92983" y="69783"/>
                  <a:pt x="92658" y="69944"/>
                </a:cubicBezTo>
                <a:cubicBezTo>
                  <a:pt x="91895" y="69948"/>
                  <a:pt x="91219" y="70403"/>
                  <a:pt x="90523" y="70527"/>
                </a:cubicBezTo>
                <a:cubicBezTo>
                  <a:pt x="90326" y="70561"/>
                  <a:pt x="90059" y="70400"/>
                  <a:pt x="89859" y="70417"/>
                </a:cubicBezTo>
                <a:cubicBezTo>
                  <a:pt x="89627" y="70437"/>
                  <a:pt x="89279" y="70689"/>
                  <a:pt x="88974" y="70706"/>
                </a:cubicBezTo>
                <a:cubicBezTo>
                  <a:pt x="88868" y="70717"/>
                  <a:pt x="88526" y="70536"/>
                  <a:pt x="88446" y="70546"/>
                </a:cubicBezTo>
                <a:cubicBezTo>
                  <a:pt x="88211" y="70571"/>
                  <a:pt x="87928" y="70750"/>
                  <a:pt x="87678" y="70786"/>
                </a:cubicBezTo>
                <a:cubicBezTo>
                  <a:pt x="87168" y="70856"/>
                  <a:pt x="86633" y="70775"/>
                  <a:pt x="86121" y="70786"/>
                </a:cubicBezTo>
                <a:cubicBezTo>
                  <a:pt x="85848" y="70797"/>
                  <a:pt x="85528" y="70928"/>
                  <a:pt x="85200" y="70948"/>
                </a:cubicBezTo>
                <a:cubicBezTo>
                  <a:pt x="84823" y="70976"/>
                  <a:pt x="84449" y="70857"/>
                  <a:pt x="84158" y="70865"/>
                </a:cubicBezTo>
                <a:cubicBezTo>
                  <a:pt x="83926" y="70878"/>
                  <a:pt x="83803" y="71067"/>
                  <a:pt x="83604" y="71098"/>
                </a:cubicBezTo>
                <a:cubicBezTo>
                  <a:pt x="82855" y="71225"/>
                  <a:pt x="82207" y="70870"/>
                  <a:pt x="81389" y="70734"/>
                </a:cubicBezTo>
                <a:cubicBezTo>
                  <a:pt x="81184" y="70701"/>
                  <a:pt x="80932" y="70826"/>
                  <a:pt x="80699" y="70793"/>
                </a:cubicBezTo>
                <a:cubicBezTo>
                  <a:pt x="80500" y="70761"/>
                  <a:pt x="80281" y="70560"/>
                  <a:pt x="80079" y="70529"/>
                </a:cubicBezTo>
                <a:cubicBezTo>
                  <a:pt x="79780" y="70480"/>
                  <a:pt x="79565" y="70580"/>
                  <a:pt x="79259" y="70509"/>
                </a:cubicBezTo>
                <a:cubicBezTo>
                  <a:pt x="78910" y="70429"/>
                  <a:pt x="78623" y="70246"/>
                  <a:pt x="78269" y="70099"/>
                </a:cubicBezTo>
                <a:cubicBezTo>
                  <a:pt x="78094" y="70029"/>
                  <a:pt x="77809" y="70039"/>
                  <a:pt x="77609" y="69972"/>
                </a:cubicBezTo>
                <a:cubicBezTo>
                  <a:pt x="77356" y="69889"/>
                  <a:pt x="77387" y="69692"/>
                  <a:pt x="77298" y="69651"/>
                </a:cubicBezTo>
                <a:cubicBezTo>
                  <a:pt x="77097" y="69560"/>
                  <a:pt x="76878" y="69734"/>
                  <a:pt x="76730" y="69652"/>
                </a:cubicBezTo>
                <a:cubicBezTo>
                  <a:pt x="76629" y="69596"/>
                  <a:pt x="76682" y="69419"/>
                  <a:pt x="76433" y="69313"/>
                </a:cubicBezTo>
                <a:cubicBezTo>
                  <a:pt x="75817" y="69047"/>
                  <a:pt x="75085" y="68815"/>
                  <a:pt x="74687" y="68977"/>
                </a:cubicBezTo>
                <a:cubicBezTo>
                  <a:pt x="74352" y="68626"/>
                  <a:pt x="74015" y="68467"/>
                  <a:pt x="73248" y="68244"/>
                </a:cubicBezTo>
                <a:cubicBezTo>
                  <a:pt x="73009" y="68177"/>
                  <a:pt x="72741" y="68171"/>
                  <a:pt x="72569" y="68091"/>
                </a:cubicBezTo>
                <a:cubicBezTo>
                  <a:pt x="72353" y="67990"/>
                  <a:pt x="72209" y="67767"/>
                  <a:pt x="71940" y="67604"/>
                </a:cubicBezTo>
                <a:cubicBezTo>
                  <a:pt x="71581" y="67381"/>
                  <a:pt x="71328" y="67318"/>
                  <a:pt x="71073" y="67073"/>
                </a:cubicBezTo>
                <a:cubicBezTo>
                  <a:pt x="70756" y="66776"/>
                  <a:pt x="71250" y="66868"/>
                  <a:pt x="70814" y="66782"/>
                </a:cubicBezTo>
                <a:cubicBezTo>
                  <a:pt x="70745" y="66769"/>
                  <a:pt x="70145" y="66553"/>
                  <a:pt x="69926" y="66304"/>
                </a:cubicBezTo>
                <a:cubicBezTo>
                  <a:pt x="69518" y="66047"/>
                  <a:pt x="69936" y="66211"/>
                  <a:pt x="69993" y="65991"/>
                </a:cubicBezTo>
                <a:close/>
                <a:moveTo>
                  <a:pt x="144248" y="47975"/>
                </a:moveTo>
                <a:cubicBezTo>
                  <a:pt x="144267" y="47653"/>
                  <a:pt x="144425" y="47779"/>
                  <a:pt x="144706" y="47628"/>
                </a:cubicBezTo>
                <a:cubicBezTo>
                  <a:pt x="144828" y="47869"/>
                  <a:pt x="144418" y="48040"/>
                  <a:pt x="144248" y="47975"/>
                </a:cubicBezTo>
                <a:close/>
                <a:moveTo>
                  <a:pt x="116420" y="60553"/>
                </a:moveTo>
                <a:cubicBezTo>
                  <a:pt x="116966" y="60474"/>
                  <a:pt x="117346" y="59792"/>
                  <a:pt x="117620" y="60241"/>
                </a:cubicBezTo>
                <a:cubicBezTo>
                  <a:pt x="117442" y="60430"/>
                  <a:pt x="116586" y="61031"/>
                  <a:pt x="116420" y="60553"/>
                </a:cubicBezTo>
                <a:close/>
                <a:moveTo>
                  <a:pt x="146740" y="46022"/>
                </a:moveTo>
                <a:cubicBezTo>
                  <a:pt x="146740" y="45872"/>
                  <a:pt x="146769" y="45618"/>
                  <a:pt x="146891" y="45497"/>
                </a:cubicBezTo>
                <a:cubicBezTo>
                  <a:pt x="147040" y="45348"/>
                  <a:pt x="147159" y="45474"/>
                  <a:pt x="147270" y="45409"/>
                </a:cubicBezTo>
                <a:cubicBezTo>
                  <a:pt x="147585" y="45227"/>
                  <a:pt x="147875" y="44705"/>
                  <a:pt x="148225" y="44797"/>
                </a:cubicBezTo>
                <a:cubicBezTo>
                  <a:pt x="148455" y="45222"/>
                  <a:pt x="148016" y="45230"/>
                  <a:pt x="147695" y="45409"/>
                </a:cubicBezTo>
                <a:cubicBezTo>
                  <a:pt x="147330" y="45612"/>
                  <a:pt x="147072" y="46091"/>
                  <a:pt x="146740" y="46022"/>
                </a:cubicBezTo>
                <a:close/>
                <a:moveTo>
                  <a:pt x="120298" y="58613"/>
                </a:moveTo>
                <a:cubicBezTo>
                  <a:pt x="120214" y="58197"/>
                  <a:pt x="120858" y="57953"/>
                  <a:pt x="121165" y="57789"/>
                </a:cubicBezTo>
                <a:cubicBezTo>
                  <a:pt x="121660" y="57527"/>
                  <a:pt x="122303" y="57494"/>
                  <a:pt x="122620" y="57126"/>
                </a:cubicBezTo>
                <a:cubicBezTo>
                  <a:pt x="122730" y="56998"/>
                  <a:pt x="122975" y="56860"/>
                  <a:pt x="123178" y="56763"/>
                </a:cubicBezTo>
                <a:cubicBezTo>
                  <a:pt x="123334" y="56689"/>
                  <a:pt x="123485" y="56752"/>
                  <a:pt x="123561" y="56696"/>
                </a:cubicBezTo>
                <a:cubicBezTo>
                  <a:pt x="123723" y="56579"/>
                  <a:pt x="123771" y="56308"/>
                  <a:pt x="123951" y="56193"/>
                </a:cubicBezTo>
                <a:cubicBezTo>
                  <a:pt x="124719" y="55700"/>
                  <a:pt x="125507" y="55619"/>
                  <a:pt x="126166" y="55602"/>
                </a:cubicBezTo>
                <a:cubicBezTo>
                  <a:pt x="126534" y="55600"/>
                  <a:pt x="126076" y="55274"/>
                  <a:pt x="126296" y="55215"/>
                </a:cubicBezTo>
                <a:cubicBezTo>
                  <a:pt x="126527" y="55028"/>
                  <a:pt x="126619" y="55252"/>
                  <a:pt x="126850" y="55066"/>
                </a:cubicBezTo>
                <a:cubicBezTo>
                  <a:pt x="126945" y="55771"/>
                  <a:pt x="126217" y="55882"/>
                  <a:pt x="125777" y="56108"/>
                </a:cubicBezTo>
                <a:cubicBezTo>
                  <a:pt x="125429" y="56287"/>
                  <a:pt x="124959" y="56516"/>
                  <a:pt x="124497" y="56703"/>
                </a:cubicBezTo>
                <a:cubicBezTo>
                  <a:pt x="124388" y="56748"/>
                  <a:pt x="124097" y="56780"/>
                  <a:pt x="124113" y="56770"/>
                </a:cubicBezTo>
                <a:cubicBezTo>
                  <a:pt x="123944" y="56867"/>
                  <a:pt x="123847" y="57175"/>
                  <a:pt x="123723" y="57274"/>
                </a:cubicBezTo>
                <a:cubicBezTo>
                  <a:pt x="123578" y="57389"/>
                  <a:pt x="123375" y="57324"/>
                  <a:pt x="123339" y="57341"/>
                </a:cubicBezTo>
                <a:cubicBezTo>
                  <a:pt x="123266" y="57374"/>
                  <a:pt x="123249" y="57500"/>
                  <a:pt x="123123" y="57548"/>
                </a:cubicBezTo>
                <a:cubicBezTo>
                  <a:pt x="122822" y="57660"/>
                  <a:pt x="122564" y="57686"/>
                  <a:pt x="122311" y="57810"/>
                </a:cubicBezTo>
                <a:cubicBezTo>
                  <a:pt x="122285" y="57822"/>
                  <a:pt x="122227" y="58064"/>
                  <a:pt x="122221" y="58068"/>
                </a:cubicBezTo>
                <a:cubicBezTo>
                  <a:pt x="122144" y="58107"/>
                  <a:pt x="122102" y="58013"/>
                  <a:pt x="122094" y="58016"/>
                </a:cubicBezTo>
                <a:cubicBezTo>
                  <a:pt x="121489" y="58298"/>
                  <a:pt x="120904" y="58782"/>
                  <a:pt x="120298" y="58613"/>
                </a:cubicBezTo>
                <a:close/>
                <a:moveTo>
                  <a:pt x="148717" y="44316"/>
                </a:moveTo>
                <a:cubicBezTo>
                  <a:pt x="149126" y="43992"/>
                  <a:pt x="149559" y="43531"/>
                  <a:pt x="150047" y="43612"/>
                </a:cubicBezTo>
                <a:cubicBezTo>
                  <a:pt x="149886" y="43925"/>
                  <a:pt x="149067" y="44731"/>
                  <a:pt x="148717" y="44316"/>
                </a:cubicBezTo>
                <a:close/>
                <a:moveTo>
                  <a:pt x="129701" y="54050"/>
                </a:moveTo>
                <a:cubicBezTo>
                  <a:pt x="129437" y="53778"/>
                  <a:pt x="129859" y="53672"/>
                  <a:pt x="130084" y="53541"/>
                </a:cubicBezTo>
                <a:cubicBezTo>
                  <a:pt x="130328" y="53400"/>
                  <a:pt x="130649" y="53327"/>
                  <a:pt x="130848" y="53177"/>
                </a:cubicBezTo>
                <a:cubicBezTo>
                  <a:pt x="131094" y="52991"/>
                  <a:pt x="131256" y="52608"/>
                  <a:pt x="131525" y="52413"/>
                </a:cubicBezTo>
                <a:cubicBezTo>
                  <a:pt x="131829" y="52195"/>
                  <a:pt x="133125" y="51532"/>
                  <a:pt x="133347" y="51646"/>
                </a:cubicBezTo>
                <a:cubicBezTo>
                  <a:pt x="133432" y="51690"/>
                  <a:pt x="133702" y="51590"/>
                  <a:pt x="133729" y="51572"/>
                </a:cubicBezTo>
                <a:cubicBezTo>
                  <a:pt x="133967" y="51395"/>
                  <a:pt x="133862" y="51206"/>
                  <a:pt x="134021" y="51098"/>
                </a:cubicBezTo>
                <a:cubicBezTo>
                  <a:pt x="134156" y="51009"/>
                  <a:pt x="134335" y="51053"/>
                  <a:pt x="134487" y="50980"/>
                </a:cubicBezTo>
                <a:cubicBezTo>
                  <a:pt x="134934" y="50767"/>
                  <a:pt x="135392" y="50427"/>
                  <a:pt x="135794" y="50230"/>
                </a:cubicBezTo>
                <a:cubicBezTo>
                  <a:pt x="136172" y="50045"/>
                  <a:pt x="136576" y="49517"/>
                  <a:pt x="136937" y="49998"/>
                </a:cubicBezTo>
                <a:cubicBezTo>
                  <a:pt x="136365" y="50162"/>
                  <a:pt x="135981" y="50582"/>
                  <a:pt x="135462" y="50833"/>
                </a:cubicBezTo>
                <a:cubicBezTo>
                  <a:pt x="135262" y="50930"/>
                  <a:pt x="135025" y="50908"/>
                  <a:pt x="134827" y="51034"/>
                </a:cubicBezTo>
                <a:cubicBezTo>
                  <a:pt x="134682" y="51125"/>
                  <a:pt x="134565" y="51370"/>
                  <a:pt x="134407" y="51459"/>
                </a:cubicBezTo>
                <a:cubicBezTo>
                  <a:pt x="134318" y="51508"/>
                  <a:pt x="134070" y="51387"/>
                  <a:pt x="133982" y="51447"/>
                </a:cubicBezTo>
                <a:cubicBezTo>
                  <a:pt x="133923" y="51488"/>
                  <a:pt x="133911" y="51785"/>
                  <a:pt x="133773" y="51879"/>
                </a:cubicBezTo>
                <a:cubicBezTo>
                  <a:pt x="133341" y="52173"/>
                  <a:pt x="132663" y="52342"/>
                  <a:pt x="132077" y="52695"/>
                </a:cubicBezTo>
                <a:cubicBezTo>
                  <a:pt x="131850" y="52832"/>
                  <a:pt x="131695" y="53069"/>
                  <a:pt x="131484" y="53199"/>
                </a:cubicBezTo>
                <a:cubicBezTo>
                  <a:pt x="131104" y="53435"/>
                  <a:pt x="130686" y="53577"/>
                  <a:pt x="130382" y="53729"/>
                </a:cubicBezTo>
                <a:cubicBezTo>
                  <a:pt x="130226" y="53806"/>
                  <a:pt x="130019" y="53775"/>
                  <a:pt x="129913" y="53840"/>
                </a:cubicBezTo>
                <a:cubicBezTo>
                  <a:pt x="129819" y="53899"/>
                  <a:pt x="129968" y="54307"/>
                  <a:pt x="129701" y="54050"/>
                </a:cubicBezTo>
                <a:close/>
                <a:moveTo>
                  <a:pt x="150167" y="43436"/>
                </a:moveTo>
                <a:cubicBezTo>
                  <a:pt x="150617" y="43154"/>
                  <a:pt x="151114" y="42608"/>
                  <a:pt x="151771" y="42246"/>
                </a:cubicBezTo>
                <a:cubicBezTo>
                  <a:pt x="151932" y="42159"/>
                  <a:pt x="152672" y="41756"/>
                  <a:pt x="152815" y="42024"/>
                </a:cubicBezTo>
                <a:cubicBezTo>
                  <a:pt x="152802" y="42260"/>
                  <a:pt x="152559" y="42155"/>
                  <a:pt x="152408" y="42243"/>
                </a:cubicBezTo>
                <a:cubicBezTo>
                  <a:pt x="152136" y="42397"/>
                  <a:pt x="151791" y="42695"/>
                  <a:pt x="151459" y="42860"/>
                </a:cubicBezTo>
                <a:cubicBezTo>
                  <a:pt x="151327" y="42926"/>
                  <a:pt x="151101" y="42929"/>
                  <a:pt x="150997" y="42995"/>
                </a:cubicBezTo>
                <a:cubicBezTo>
                  <a:pt x="150814" y="43110"/>
                  <a:pt x="150672" y="43988"/>
                  <a:pt x="150167" y="43436"/>
                </a:cubicBezTo>
                <a:close/>
                <a:moveTo>
                  <a:pt x="152880" y="41766"/>
                </a:moveTo>
                <a:cubicBezTo>
                  <a:pt x="152640" y="41370"/>
                  <a:pt x="153191" y="41403"/>
                  <a:pt x="153403" y="41263"/>
                </a:cubicBezTo>
                <a:cubicBezTo>
                  <a:pt x="153657" y="41096"/>
                  <a:pt x="153882" y="40792"/>
                  <a:pt x="154113" y="40675"/>
                </a:cubicBezTo>
                <a:cubicBezTo>
                  <a:pt x="154218" y="40621"/>
                  <a:pt x="154397" y="40755"/>
                  <a:pt x="154407" y="40748"/>
                </a:cubicBezTo>
                <a:cubicBezTo>
                  <a:pt x="154590" y="40636"/>
                  <a:pt x="154650" y="40469"/>
                  <a:pt x="154763" y="40328"/>
                </a:cubicBezTo>
                <a:cubicBezTo>
                  <a:pt x="154872" y="40188"/>
                  <a:pt x="155002" y="40088"/>
                  <a:pt x="155206" y="40157"/>
                </a:cubicBezTo>
                <a:cubicBezTo>
                  <a:pt x="155220" y="40572"/>
                  <a:pt x="154871" y="40511"/>
                  <a:pt x="154714" y="40598"/>
                </a:cubicBezTo>
                <a:cubicBezTo>
                  <a:pt x="154629" y="40647"/>
                  <a:pt x="154671" y="40713"/>
                  <a:pt x="154587" y="40769"/>
                </a:cubicBezTo>
                <a:cubicBezTo>
                  <a:pt x="154457" y="40859"/>
                  <a:pt x="154348" y="40759"/>
                  <a:pt x="154269" y="40816"/>
                </a:cubicBezTo>
                <a:cubicBezTo>
                  <a:pt x="154232" y="40845"/>
                  <a:pt x="154294" y="41119"/>
                  <a:pt x="154263" y="41151"/>
                </a:cubicBezTo>
                <a:cubicBezTo>
                  <a:pt x="154142" y="41279"/>
                  <a:pt x="154040" y="41166"/>
                  <a:pt x="153936" y="41208"/>
                </a:cubicBezTo>
                <a:cubicBezTo>
                  <a:pt x="153796" y="41265"/>
                  <a:pt x="153774" y="41402"/>
                  <a:pt x="153616" y="41486"/>
                </a:cubicBezTo>
                <a:cubicBezTo>
                  <a:pt x="153412" y="41593"/>
                  <a:pt x="153072" y="41542"/>
                  <a:pt x="152880" y="41766"/>
                </a:cubicBezTo>
                <a:close/>
                <a:moveTo>
                  <a:pt x="103856" y="64918"/>
                </a:moveTo>
                <a:cubicBezTo>
                  <a:pt x="103728" y="64623"/>
                  <a:pt x="104412" y="64157"/>
                  <a:pt x="104553" y="64635"/>
                </a:cubicBezTo>
                <a:cubicBezTo>
                  <a:pt x="104377" y="64774"/>
                  <a:pt x="104101" y="65029"/>
                  <a:pt x="103856" y="64918"/>
                </a:cubicBezTo>
                <a:close/>
                <a:moveTo>
                  <a:pt x="137607" y="49443"/>
                </a:moveTo>
                <a:cubicBezTo>
                  <a:pt x="137590" y="49124"/>
                  <a:pt x="138110" y="49000"/>
                  <a:pt x="138444" y="48806"/>
                </a:cubicBezTo>
                <a:cubicBezTo>
                  <a:pt x="138619" y="49178"/>
                  <a:pt x="137820" y="49656"/>
                  <a:pt x="137607" y="49443"/>
                </a:cubicBezTo>
                <a:close/>
                <a:moveTo>
                  <a:pt x="136974" y="49649"/>
                </a:moveTo>
                <a:cubicBezTo>
                  <a:pt x="137157" y="49523"/>
                  <a:pt x="137235" y="49302"/>
                  <a:pt x="137479" y="49398"/>
                </a:cubicBezTo>
                <a:cubicBezTo>
                  <a:pt x="137670" y="49688"/>
                  <a:pt x="137118" y="50083"/>
                  <a:pt x="136974" y="49649"/>
                </a:cubicBezTo>
                <a:close/>
                <a:moveTo>
                  <a:pt x="139206" y="48647"/>
                </a:moveTo>
                <a:cubicBezTo>
                  <a:pt x="139061" y="48180"/>
                  <a:pt x="139489" y="48266"/>
                  <a:pt x="139790" y="48135"/>
                </a:cubicBezTo>
                <a:cubicBezTo>
                  <a:pt x="139909" y="48420"/>
                  <a:pt x="139446" y="48494"/>
                  <a:pt x="139205" y="48648"/>
                </a:cubicBezTo>
                <a:close/>
                <a:moveTo>
                  <a:pt x="138572" y="48852"/>
                </a:moveTo>
                <a:cubicBezTo>
                  <a:pt x="138572" y="48660"/>
                  <a:pt x="138753" y="48477"/>
                  <a:pt x="138949" y="48553"/>
                </a:cubicBezTo>
                <a:cubicBezTo>
                  <a:pt x="139053" y="48784"/>
                  <a:pt x="138740" y="48919"/>
                  <a:pt x="138572" y="48852"/>
                </a:cubicBezTo>
                <a:close/>
                <a:moveTo>
                  <a:pt x="155640" y="39868"/>
                </a:moveTo>
                <a:cubicBezTo>
                  <a:pt x="155756" y="39552"/>
                  <a:pt x="156213" y="39516"/>
                  <a:pt x="156547" y="39344"/>
                </a:cubicBezTo>
                <a:lnTo>
                  <a:pt x="156580" y="39324"/>
                </a:lnTo>
                <a:cubicBezTo>
                  <a:pt x="156760" y="39204"/>
                  <a:pt x="156871" y="38886"/>
                  <a:pt x="157088" y="39098"/>
                </a:cubicBezTo>
                <a:cubicBezTo>
                  <a:pt x="157143" y="39248"/>
                  <a:pt x="157069" y="39277"/>
                  <a:pt x="157096" y="39400"/>
                </a:cubicBezTo>
                <a:cubicBezTo>
                  <a:pt x="156970" y="39504"/>
                  <a:pt x="156825" y="39582"/>
                  <a:pt x="156668" y="39631"/>
                </a:cubicBezTo>
                <a:cubicBezTo>
                  <a:pt x="156306" y="39754"/>
                  <a:pt x="155894" y="39777"/>
                  <a:pt x="155640" y="39869"/>
                </a:cubicBezTo>
                <a:close/>
                <a:moveTo>
                  <a:pt x="159654" y="38445"/>
                </a:moveTo>
                <a:cubicBezTo>
                  <a:pt x="159602" y="38025"/>
                  <a:pt x="159911" y="38161"/>
                  <a:pt x="160102" y="38226"/>
                </a:cubicBezTo>
                <a:cubicBezTo>
                  <a:pt x="160103" y="38478"/>
                  <a:pt x="159848" y="38433"/>
                  <a:pt x="159654" y="38446"/>
                </a:cubicBezTo>
                <a:close/>
                <a:moveTo>
                  <a:pt x="23387" y="23815"/>
                </a:moveTo>
                <a:cubicBezTo>
                  <a:pt x="23085" y="23899"/>
                  <a:pt x="22720" y="24171"/>
                  <a:pt x="22481" y="24075"/>
                </a:cubicBezTo>
                <a:cubicBezTo>
                  <a:pt x="22402" y="23784"/>
                  <a:pt x="23295" y="23357"/>
                  <a:pt x="23387" y="23815"/>
                </a:cubicBezTo>
                <a:close/>
                <a:moveTo>
                  <a:pt x="60131" y="47081"/>
                </a:moveTo>
                <a:cubicBezTo>
                  <a:pt x="60090" y="46874"/>
                  <a:pt x="59674" y="46549"/>
                  <a:pt x="60035" y="46469"/>
                </a:cubicBezTo>
                <a:cubicBezTo>
                  <a:pt x="60075" y="46676"/>
                  <a:pt x="60490" y="46998"/>
                  <a:pt x="60131" y="47081"/>
                </a:cubicBezTo>
                <a:close/>
                <a:moveTo>
                  <a:pt x="29708" y="21345"/>
                </a:moveTo>
                <a:cubicBezTo>
                  <a:pt x="29720" y="21112"/>
                  <a:pt x="29674" y="20836"/>
                  <a:pt x="29727" y="20633"/>
                </a:cubicBezTo>
                <a:cubicBezTo>
                  <a:pt x="30007" y="20612"/>
                  <a:pt x="30147" y="21442"/>
                  <a:pt x="29708" y="21345"/>
                </a:cubicBezTo>
                <a:close/>
                <a:moveTo>
                  <a:pt x="58956" y="44300"/>
                </a:moveTo>
                <a:cubicBezTo>
                  <a:pt x="58648" y="44306"/>
                  <a:pt x="58839" y="43881"/>
                  <a:pt x="58795" y="43736"/>
                </a:cubicBezTo>
                <a:cubicBezTo>
                  <a:pt x="59112" y="43734"/>
                  <a:pt x="58974" y="44175"/>
                  <a:pt x="58956" y="44300"/>
                </a:cubicBezTo>
                <a:close/>
                <a:moveTo>
                  <a:pt x="57975" y="42222"/>
                </a:moveTo>
                <a:cubicBezTo>
                  <a:pt x="58289" y="42045"/>
                  <a:pt x="58309" y="42628"/>
                  <a:pt x="58526" y="42702"/>
                </a:cubicBezTo>
                <a:cubicBezTo>
                  <a:pt x="58461" y="42800"/>
                  <a:pt x="58526" y="42944"/>
                  <a:pt x="58338" y="43000"/>
                </a:cubicBezTo>
                <a:cubicBezTo>
                  <a:pt x="58056" y="42863"/>
                  <a:pt x="58337" y="42415"/>
                  <a:pt x="57975" y="42222"/>
                </a:cubicBezTo>
                <a:close/>
                <a:moveTo>
                  <a:pt x="57191" y="40503"/>
                </a:moveTo>
                <a:cubicBezTo>
                  <a:pt x="57564" y="40299"/>
                  <a:pt x="57573" y="40702"/>
                  <a:pt x="57604" y="40936"/>
                </a:cubicBezTo>
                <a:cubicBezTo>
                  <a:pt x="57410" y="40927"/>
                  <a:pt x="57283" y="40756"/>
                  <a:pt x="57191" y="40503"/>
                </a:cubicBezTo>
                <a:close/>
                <a:moveTo>
                  <a:pt x="56883" y="39819"/>
                </a:moveTo>
                <a:cubicBezTo>
                  <a:pt x="57239" y="39643"/>
                  <a:pt x="57220" y="39931"/>
                  <a:pt x="57256" y="40164"/>
                </a:cubicBezTo>
                <a:cubicBezTo>
                  <a:pt x="57054" y="40241"/>
                  <a:pt x="56965" y="40036"/>
                  <a:pt x="56884" y="39818"/>
                </a:cubicBezTo>
                <a:close/>
                <a:moveTo>
                  <a:pt x="55632" y="37024"/>
                </a:moveTo>
                <a:lnTo>
                  <a:pt x="55481" y="36689"/>
                </a:lnTo>
                <a:cubicBezTo>
                  <a:pt x="55798" y="36467"/>
                  <a:pt x="56009" y="36933"/>
                  <a:pt x="55632" y="37024"/>
                </a:cubicBezTo>
                <a:close/>
                <a:moveTo>
                  <a:pt x="123479" y="52930"/>
                </a:moveTo>
                <a:cubicBezTo>
                  <a:pt x="123683" y="52822"/>
                  <a:pt x="123882" y="52727"/>
                  <a:pt x="124029" y="52783"/>
                </a:cubicBezTo>
                <a:cubicBezTo>
                  <a:pt x="124047" y="53060"/>
                  <a:pt x="123614" y="53488"/>
                  <a:pt x="123480" y="52930"/>
                </a:cubicBezTo>
                <a:close/>
                <a:moveTo>
                  <a:pt x="39315" y="20659"/>
                </a:moveTo>
                <a:cubicBezTo>
                  <a:pt x="39339" y="20341"/>
                  <a:pt x="39614" y="20168"/>
                  <a:pt x="39754" y="20432"/>
                </a:cubicBezTo>
                <a:cubicBezTo>
                  <a:pt x="39651" y="20590"/>
                  <a:pt x="39551" y="20738"/>
                  <a:pt x="39315" y="20659"/>
                </a:cubicBezTo>
                <a:close/>
                <a:moveTo>
                  <a:pt x="121952" y="53632"/>
                </a:moveTo>
                <a:cubicBezTo>
                  <a:pt x="122544" y="53480"/>
                  <a:pt x="122810" y="52812"/>
                  <a:pt x="123228" y="52830"/>
                </a:cubicBezTo>
                <a:cubicBezTo>
                  <a:pt x="123436" y="53031"/>
                  <a:pt x="122861" y="53394"/>
                  <a:pt x="122630" y="53540"/>
                </a:cubicBezTo>
                <a:cubicBezTo>
                  <a:pt x="122650" y="53528"/>
                  <a:pt x="122077" y="54150"/>
                  <a:pt x="121952" y="53632"/>
                </a:cubicBezTo>
                <a:close/>
                <a:moveTo>
                  <a:pt x="120547" y="54381"/>
                </a:moveTo>
                <a:cubicBezTo>
                  <a:pt x="120866" y="53995"/>
                  <a:pt x="121076" y="54014"/>
                  <a:pt x="121570" y="53698"/>
                </a:cubicBezTo>
                <a:cubicBezTo>
                  <a:pt x="121750" y="54193"/>
                  <a:pt x="120896" y="54510"/>
                  <a:pt x="120547" y="54381"/>
                </a:cubicBezTo>
                <a:close/>
                <a:moveTo>
                  <a:pt x="53600" y="32189"/>
                </a:moveTo>
                <a:lnTo>
                  <a:pt x="53405" y="31796"/>
                </a:lnTo>
                <a:cubicBezTo>
                  <a:pt x="53723" y="31538"/>
                  <a:pt x="53996" y="32090"/>
                  <a:pt x="53600" y="32189"/>
                </a:cubicBezTo>
                <a:close/>
                <a:moveTo>
                  <a:pt x="49714" y="25530"/>
                </a:moveTo>
                <a:cubicBezTo>
                  <a:pt x="49920" y="25657"/>
                  <a:pt x="49826" y="25803"/>
                  <a:pt x="49943" y="25937"/>
                </a:cubicBezTo>
                <a:cubicBezTo>
                  <a:pt x="49721" y="26126"/>
                  <a:pt x="49376" y="25735"/>
                  <a:pt x="49714" y="25530"/>
                </a:cubicBezTo>
                <a:close/>
                <a:moveTo>
                  <a:pt x="43637" y="21641"/>
                </a:moveTo>
                <a:cubicBezTo>
                  <a:pt x="43698" y="21285"/>
                  <a:pt x="44016" y="21602"/>
                  <a:pt x="44034" y="21692"/>
                </a:cubicBezTo>
                <a:cubicBezTo>
                  <a:pt x="43992" y="21882"/>
                  <a:pt x="43585" y="21858"/>
                  <a:pt x="43637" y="21641"/>
                </a:cubicBezTo>
                <a:close/>
                <a:moveTo>
                  <a:pt x="42840" y="21344"/>
                </a:moveTo>
                <a:cubicBezTo>
                  <a:pt x="42996" y="20914"/>
                  <a:pt x="43185" y="21433"/>
                  <a:pt x="43385" y="21436"/>
                </a:cubicBezTo>
                <a:cubicBezTo>
                  <a:pt x="43328" y="21671"/>
                  <a:pt x="42835" y="21540"/>
                  <a:pt x="42840" y="21344"/>
                </a:cubicBezTo>
                <a:close/>
                <a:moveTo>
                  <a:pt x="41198" y="20848"/>
                </a:moveTo>
                <a:cubicBezTo>
                  <a:pt x="41212" y="20484"/>
                  <a:pt x="41573" y="20760"/>
                  <a:pt x="41602" y="20853"/>
                </a:cubicBezTo>
                <a:cubicBezTo>
                  <a:pt x="41586" y="21048"/>
                  <a:pt x="41176" y="21064"/>
                  <a:pt x="41198" y="20848"/>
                </a:cubicBezTo>
                <a:close/>
                <a:moveTo>
                  <a:pt x="38786" y="20479"/>
                </a:moveTo>
                <a:cubicBezTo>
                  <a:pt x="38664" y="20449"/>
                  <a:pt x="38482" y="20487"/>
                  <a:pt x="38485" y="20340"/>
                </a:cubicBezTo>
                <a:cubicBezTo>
                  <a:pt x="38441" y="19981"/>
                  <a:pt x="39006" y="20140"/>
                  <a:pt x="38786" y="20479"/>
                </a:cubicBezTo>
                <a:close/>
                <a:moveTo>
                  <a:pt x="47389" y="23710"/>
                </a:moveTo>
                <a:lnTo>
                  <a:pt x="47087" y="23487"/>
                </a:lnTo>
                <a:cubicBezTo>
                  <a:pt x="47262" y="23332"/>
                  <a:pt x="47686" y="23363"/>
                  <a:pt x="47389" y="23710"/>
                </a:cubicBezTo>
                <a:close/>
                <a:moveTo>
                  <a:pt x="21620" y="23365"/>
                </a:moveTo>
                <a:cubicBezTo>
                  <a:pt x="21362" y="23518"/>
                  <a:pt x="21151" y="23537"/>
                  <a:pt x="21061" y="23176"/>
                </a:cubicBezTo>
                <a:cubicBezTo>
                  <a:pt x="21128" y="22995"/>
                  <a:pt x="21558" y="22907"/>
                  <a:pt x="21620" y="23365"/>
                </a:cubicBezTo>
                <a:close/>
                <a:moveTo>
                  <a:pt x="20538" y="23514"/>
                </a:moveTo>
                <a:cubicBezTo>
                  <a:pt x="20705" y="23378"/>
                  <a:pt x="20851" y="23210"/>
                  <a:pt x="21018" y="23518"/>
                </a:cubicBezTo>
                <a:cubicBezTo>
                  <a:pt x="20962" y="23714"/>
                  <a:pt x="20621" y="23850"/>
                  <a:pt x="20538" y="23514"/>
                </a:cubicBezTo>
                <a:close/>
                <a:moveTo>
                  <a:pt x="24816" y="22018"/>
                </a:moveTo>
                <a:cubicBezTo>
                  <a:pt x="24164" y="21827"/>
                  <a:pt x="23651" y="22432"/>
                  <a:pt x="23123" y="22432"/>
                </a:cubicBezTo>
                <a:cubicBezTo>
                  <a:pt x="23020" y="22075"/>
                  <a:pt x="23350" y="21918"/>
                  <a:pt x="23552" y="21846"/>
                </a:cubicBezTo>
                <a:cubicBezTo>
                  <a:pt x="23862" y="21736"/>
                  <a:pt x="24147" y="21922"/>
                  <a:pt x="24490" y="21610"/>
                </a:cubicBezTo>
                <a:cubicBezTo>
                  <a:pt x="24588" y="21775"/>
                  <a:pt x="24750" y="21782"/>
                  <a:pt x="24818" y="22019"/>
                </a:cubicBezTo>
                <a:close/>
                <a:moveTo>
                  <a:pt x="22673" y="22716"/>
                </a:moveTo>
                <a:cubicBezTo>
                  <a:pt x="22475" y="22884"/>
                  <a:pt x="22410" y="22670"/>
                  <a:pt x="22231" y="22788"/>
                </a:cubicBezTo>
                <a:cubicBezTo>
                  <a:pt x="22114" y="22533"/>
                  <a:pt x="22322" y="22443"/>
                  <a:pt x="22526" y="22350"/>
                </a:cubicBezTo>
                <a:cubicBezTo>
                  <a:pt x="22464" y="22586"/>
                  <a:pt x="22580" y="22464"/>
                  <a:pt x="22673" y="22718"/>
                </a:cubicBezTo>
                <a:close/>
                <a:moveTo>
                  <a:pt x="19015" y="24217"/>
                </a:moveTo>
                <a:cubicBezTo>
                  <a:pt x="18810" y="23966"/>
                  <a:pt x="19190" y="23948"/>
                  <a:pt x="19331" y="23850"/>
                </a:cubicBezTo>
                <a:cubicBezTo>
                  <a:pt x="19561" y="23685"/>
                  <a:pt x="19900" y="23349"/>
                  <a:pt x="20056" y="23733"/>
                </a:cubicBezTo>
                <a:cubicBezTo>
                  <a:pt x="19826" y="24058"/>
                  <a:pt x="19430" y="23919"/>
                  <a:pt x="19016" y="24218"/>
                </a:cubicBezTo>
                <a:close/>
                <a:moveTo>
                  <a:pt x="149902" y="39551"/>
                </a:moveTo>
                <a:cubicBezTo>
                  <a:pt x="149665" y="39257"/>
                  <a:pt x="149768" y="39077"/>
                  <a:pt x="149999" y="38939"/>
                </a:cubicBezTo>
                <a:cubicBezTo>
                  <a:pt x="150247" y="39032"/>
                  <a:pt x="150114" y="39398"/>
                  <a:pt x="149902" y="39551"/>
                </a:cubicBezTo>
                <a:close/>
                <a:moveTo>
                  <a:pt x="28875" y="20315"/>
                </a:moveTo>
                <a:cubicBezTo>
                  <a:pt x="29303" y="20062"/>
                  <a:pt x="29805" y="19453"/>
                  <a:pt x="30489" y="19679"/>
                </a:cubicBezTo>
                <a:cubicBezTo>
                  <a:pt x="30601" y="19965"/>
                  <a:pt x="30279" y="19956"/>
                  <a:pt x="30125" y="20047"/>
                </a:cubicBezTo>
                <a:cubicBezTo>
                  <a:pt x="29797" y="20243"/>
                  <a:pt x="29478" y="20402"/>
                  <a:pt x="28875" y="20315"/>
                </a:cubicBezTo>
                <a:close/>
                <a:moveTo>
                  <a:pt x="139620" y="44679"/>
                </a:moveTo>
                <a:cubicBezTo>
                  <a:pt x="139229" y="44806"/>
                  <a:pt x="138736" y="45271"/>
                  <a:pt x="138409" y="45181"/>
                </a:cubicBezTo>
                <a:cubicBezTo>
                  <a:pt x="138235" y="45041"/>
                  <a:pt x="138940" y="44535"/>
                  <a:pt x="139108" y="44495"/>
                </a:cubicBezTo>
                <a:cubicBezTo>
                  <a:pt x="139286" y="44452"/>
                  <a:pt x="139555" y="44459"/>
                  <a:pt x="139620" y="44679"/>
                </a:cubicBezTo>
                <a:close/>
                <a:moveTo>
                  <a:pt x="35542" y="19485"/>
                </a:moveTo>
                <a:cubicBezTo>
                  <a:pt x="35542" y="19214"/>
                  <a:pt x="35937" y="19244"/>
                  <a:pt x="36037" y="19387"/>
                </a:cubicBezTo>
                <a:cubicBezTo>
                  <a:pt x="35967" y="19570"/>
                  <a:pt x="35677" y="19649"/>
                  <a:pt x="35542" y="19485"/>
                </a:cubicBezTo>
                <a:close/>
                <a:moveTo>
                  <a:pt x="27074" y="20884"/>
                </a:moveTo>
                <a:cubicBezTo>
                  <a:pt x="26885" y="20520"/>
                  <a:pt x="27433" y="20432"/>
                  <a:pt x="27603" y="20535"/>
                </a:cubicBezTo>
                <a:cubicBezTo>
                  <a:pt x="27665" y="20811"/>
                  <a:pt x="27305" y="20803"/>
                  <a:pt x="27074" y="20883"/>
                </a:cubicBezTo>
                <a:close/>
                <a:moveTo>
                  <a:pt x="39767" y="19430"/>
                </a:moveTo>
                <a:cubicBezTo>
                  <a:pt x="40643" y="19478"/>
                  <a:pt x="39669" y="20274"/>
                  <a:pt x="39767" y="19430"/>
                </a:cubicBezTo>
                <a:close/>
                <a:moveTo>
                  <a:pt x="31346" y="19635"/>
                </a:moveTo>
                <a:cubicBezTo>
                  <a:pt x="31408" y="19084"/>
                  <a:pt x="32121" y="19456"/>
                  <a:pt x="32427" y="19388"/>
                </a:cubicBezTo>
                <a:cubicBezTo>
                  <a:pt x="32597" y="19345"/>
                  <a:pt x="32688" y="19053"/>
                  <a:pt x="32818" y="19043"/>
                </a:cubicBezTo>
                <a:cubicBezTo>
                  <a:pt x="32896" y="19037"/>
                  <a:pt x="33056" y="19181"/>
                  <a:pt x="33177" y="19209"/>
                </a:cubicBezTo>
                <a:cubicBezTo>
                  <a:pt x="33362" y="19252"/>
                  <a:pt x="33517" y="19142"/>
                  <a:pt x="33607" y="19271"/>
                </a:cubicBezTo>
                <a:cubicBezTo>
                  <a:pt x="33406" y="19745"/>
                  <a:pt x="32883" y="19423"/>
                  <a:pt x="32523" y="19476"/>
                </a:cubicBezTo>
                <a:cubicBezTo>
                  <a:pt x="32439" y="19486"/>
                  <a:pt x="32294" y="19703"/>
                  <a:pt x="32212" y="19712"/>
                </a:cubicBezTo>
                <a:cubicBezTo>
                  <a:pt x="31958" y="19736"/>
                  <a:pt x="31608" y="19674"/>
                  <a:pt x="31346" y="19635"/>
                </a:cubicBezTo>
                <a:close/>
                <a:moveTo>
                  <a:pt x="153516" y="37124"/>
                </a:moveTo>
                <a:cubicBezTo>
                  <a:pt x="153421" y="36894"/>
                  <a:pt x="153695" y="36787"/>
                  <a:pt x="153840" y="36872"/>
                </a:cubicBezTo>
                <a:cubicBezTo>
                  <a:pt x="153839" y="37060"/>
                  <a:pt x="153687" y="37220"/>
                  <a:pt x="153516" y="37124"/>
                </a:cubicBezTo>
                <a:close/>
                <a:moveTo>
                  <a:pt x="142147" y="43057"/>
                </a:moveTo>
                <a:cubicBezTo>
                  <a:pt x="141992" y="42868"/>
                  <a:pt x="142632" y="42405"/>
                  <a:pt x="142728" y="42758"/>
                </a:cubicBezTo>
                <a:cubicBezTo>
                  <a:pt x="142681" y="42941"/>
                  <a:pt x="142322" y="43127"/>
                  <a:pt x="142147" y="43057"/>
                </a:cubicBezTo>
                <a:close/>
                <a:moveTo>
                  <a:pt x="140402" y="43949"/>
                </a:moveTo>
                <a:cubicBezTo>
                  <a:pt x="140282" y="43637"/>
                  <a:pt x="140764" y="43612"/>
                  <a:pt x="140978" y="43436"/>
                </a:cubicBezTo>
                <a:cubicBezTo>
                  <a:pt x="141349" y="43131"/>
                  <a:pt x="141247" y="43017"/>
                  <a:pt x="141726" y="43054"/>
                </a:cubicBezTo>
                <a:cubicBezTo>
                  <a:pt x="141846" y="43062"/>
                  <a:pt x="141919" y="42953"/>
                  <a:pt x="141982" y="43143"/>
                </a:cubicBezTo>
                <a:cubicBezTo>
                  <a:pt x="141543" y="43561"/>
                  <a:pt x="140883" y="43787"/>
                  <a:pt x="140402" y="43949"/>
                </a:cubicBezTo>
                <a:close/>
                <a:moveTo>
                  <a:pt x="33698" y="19361"/>
                </a:moveTo>
                <a:cubicBezTo>
                  <a:pt x="33741" y="19160"/>
                  <a:pt x="33905" y="19080"/>
                  <a:pt x="34100" y="19039"/>
                </a:cubicBezTo>
                <a:cubicBezTo>
                  <a:pt x="34047" y="19257"/>
                  <a:pt x="33933" y="19595"/>
                  <a:pt x="33698" y="19361"/>
                </a:cubicBezTo>
                <a:close/>
                <a:moveTo>
                  <a:pt x="42594" y="20321"/>
                </a:moveTo>
                <a:cubicBezTo>
                  <a:pt x="42492" y="20285"/>
                  <a:pt x="42385" y="20259"/>
                  <a:pt x="42281" y="20228"/>
                </a:cubicBezTo>
                <a:cubicBezTo>
                  <a:pt x="42319" y="19715"/>
                  <a:pt x="42854" y="19871"/>
                  <a:pt x="42594" y="20321"/>
                </a:cubicBezTo>
                <a:close/>
                <a:moveTo>
                  <a:pt x="146820" y="40516"/>
                </a:moveTo>
                <a:cubicBezTo>
                  <a:pt x="146594" y="40350"/>
                  <a:pt x="146589" y="39751"/>
                  <a:pt x="146433" y="39381"/>
                </a:cubicBezTo>
                <a:cubicBezTo>
                  <a:pt x="146781" y="39381"/>
                  <a:pt x="146885" y="38937"/>
                  <a:pt x="147163" y="38772"/>
                </a:cubicBezTo>
                <a:cubicBezTo>
                  <a:pt x="147328" y="38674"/>
                  <a:pt x="147529" y="38772"/>
                  <a:pt x="147748" y="38684"/>
                </a:cubicBezTo>
                <a:cubicBezTo>
                  <a:pt x="147899" y="38623"/>
                  <a:pt x="147994" y="38446"/>
                  <a:pt x="148195" y="38333"/>
                </a:cubicBezTo>
                <a:cubicBezTo>
                  <a:pt x="148352" y="38246"/>
                  <a:pt x="148638" y="38221"/>
                  <a:pt x="148735" y="38159"/>
                </a:cubicBezTo>
                <a:cubicBezTo>
                  <a:pt x="148894" y="38055"/>
                  <a:pt x="148901" y="37887"/>
                  <a:pt x="149052" y="37765"/>
                </a:cubicBezTo>
                <a:cubicBezTo>
                  <a:pt x="149251" y="37605"/>
                  <a:pt x="149683" y="37460"/>
                  <a:pt x="149954" y="37283"/>
                </a:cubicBezTo>
                <a:cubicBezTo>
                  <a:pt x="150123" y="37173"/>
                  <a:pt x="150308" y="36969"/>
                  <a:pt x="150396" y="36934"/>
                </a:cubicBezTo>
                <a:cubicBezTo>
                  <a:pt x="150616" y="36849"/>
                  <a:pt x="150969" y="36953"/>
                  <a:pt x="151181" y="36853"/>
                </a:cubicBezTo>
                <a:cubicBezTo>
                  <a:pt x="151406" y="36746"/>
                  <a:pt x="151372" y="36471"/>
                  <a:pt x="151607" y="36298"/>
                </a:cubicBezTo>
                <a:cubicBezTo>
                  <a:pt x="151641" y="36274"/>
                  <a:pt x="151858" y="36385"/>
                  <a:pt x="151936" y="36353"/>
                </a:cubicBezTo>
                <a:cubicBezTo>
                  <a:pt x="152042" y="36310"/>
                  <a:pt x="152219" y="36108"/>
                  <a:pt x="152370" y="36028"/>
                </a:cubicBezTo>
                <a:cubicBezTo>
                  <a:pt x="152530" y="35940"/>
                  <a:pt x="152729" y="35878"/>
                  <a:pt x="152837" y="35808"/>
                </a:cubicBezTo>
                <a:cubicBezTo>
                  <a:pt x="153292" y="35506"/>
                  <a:pt x="153516" y="35117"/>
                  <a:pt x="154092" y="35485"/>
                </a:cubicBezTo>
                <a:cubicBezTo>
                  <a:pt x="154420" y="35137"/>
                  <a:pt x="154852" y="34953"/>
                  <a:pt x="155300" y="34895"/>
                </a:cubicBezTo>
                <a:cubicBezTo>
                  <a:pt x="155776" y="34834"/>
                  <a:pt x="156266" y="34907"/>
                  <a:pt x="156687" y="35033"/>
                </a:cubicBezTo>
                <a:cubicBezTo>
                  <a:pt x="156510" y="35054"/>
                  <a:pt x="156452" y="35449"/>
                  <a:pt x="156289" y="35524"/>
                </a:cubicBezTo>
                <a:cubicBezTo>
                  <a:pt x="156158" y="35579"/>
                  <a:pt x="155804" y="35453"/>
                  <a:pt x="155679" y="35475"/>
                </a:cubicBezTo>
                <a:cubicBezTo>
                  <a:pt x="155612" y="35486"/>
                  <a:pt x="155546" y="35506"/>
                  <a:pt x="155485" y="35536"/>
                </a:cubicBezTo>
                <a:cubicBezTo>
                  <a:pt x="155276" y="35638"/>
                  <a:pt x="155114" y="35817"/>
                  <a:pt x="154871" y="35934"/>
                </a:cubicBezTo>
                <a:cubicBezTo>
                  <a:pt x="154724" y="36009"/>
                  <a:pt x="154483" y="35952"/>
                  <a:pt x="154298" y="36042"/>
                </a:cubicBezTo>
                <a:cubicBezTo>
                  <a:pt x="153719" y="36314"/>
                  <a:pt x="152808" y="36691"/>
                  <a:pt x="152056" y="37178"/>
                </a:cubicBezTo>
                <a:cubicBezTo>
                  <a:pt x="151694" y="37408"/>
                  <a:pt x="151116" y="38011"/>
                  <a:pt x="150515" y="38327"/>
                </a:cubicBezTo>
                <a:cubicBezTo>
                  <a:pt x="150305" y="38439"/>
                  <a:pt x="150007" y="38458"/>
                  <a:pt x="149812" y="38591"/>
                </a:cubicBezTo>
                <a:cubicBezTo>
                  <a:pt x="149549" y="38769"/>
                  <a:pt x="149412" y="39099"/>
                  <a:pt x="149128" y="39291"/>
                </a:cubicBezTo>
                <a:cubicBezTo>
                  <a:pt x="148973" y="39395"/>
                  <a:pt x="148762" y="39361"/>
                  <a:pt x="148588" y="39467"/>
                </a:cubicBezTo>
                <a:cubicBezTo>
                  <a:pt x="147981" y="39839"/>
                  <a:pt x="147396" y="40191"/>
                  <a:pt x="146820" y="40516"/>
                </a:cubicBezTo>
                <a:close/>
                <a:moveTo>
                  <a:pt x="89521" y="65084"/>
                </a:moveTo>
                <a:cubicBezTo>
                  <a:pt x="89850" y="64930"/>
                  <a:pt x="90158" y="64861"/>
                  <a:pt x="90553" y="64924"/>
                </a:cubicBezTo>
                <a:cubicBezTo>
                  <a:pt x="90628" y="65277"/>
                  <a:pt x="89523" y="65594"/>
                  <a:pt x="89521" y="65084"/>
                </a:cubicBezTo>
                <a:close/>
                <a:moveTo>
                  <a:pt x="88601" y="65386"/>
                </a:moveTo>
                <a:cubicBezTo>
                  <a:pt x="88495" y="65015"/>
                  <a:pt x="89066" y="64955"/>
                  <a:pt x="89020" y="65341"/>
                </a:cubicBezTo>
                <a:cubicBezTo>
                  <a:pt x="88826" y="65527"/>
                  <a:pt x="88886" y="65347"/>
                  <a:pt x="88601" y="65386"/>
                </a:cubicBezTo>
                <a:close/>
                <a:moveTo>
                  <a:pt x="80054" y="64135"/>
                </a:moveTo>
                <a:cubicBezTo>
                  <a:pt x="80299" y="64047"/>
                  <a:pt x="80176" y="64188"/>
                  <a:pt x="80448" y="64275"/>
                </a:cubicBezTo>
                <a:cubicBezTo>
                  <a:pt x="80418" y="64666"/>
                  <a:pt x="79858" y="64468"/>
                  <a:pt x="80054" y="64135"/>
                </a:cubicBezTo>
                <a:close/>
                <a:moveTo>
                  <a:pt x="52780" y="27822"/>
                </a:moveTo>
                <a:cubicBezTo>
                  <a:pt x="52911" y="28265"/>
                  <a:pt x="53220" y="28146"/>
                  <a:pt x="53396" y="28452"/>
                </a:cubicBezTo>
                <a:cubicBezTo>
                  <a:pt x="53139" y="28440"/>
                  <a:pt x="52286" y="28233"/>
                  <a:pt x="52780" y="27822"/>
                </a:cubicBezTo>
                <a:close/>
                <a:moveTo>
                  <a:pt x="38203" y="19218"/>
                </a:moveTo>
                <a:cubicBezTo>
                  <a:pt x="38104" y="19499"/>
                  <a:pt x="37944" y="19130"/>
                  <a:pt x="37789" y="19173"/>
                </a:cubicBezTo>
                <a:cubicBezTo>
                  <a:pt x="37854" y="18863"/>
                  <a:pt x="38168" y="19018"/>
                  <a:pt x="38203" y="19218"/>
                </a:cubicBezTo>
                <a:close/>
                <a:moveTo>
                  <a:pt x="35624" y="19088"/>
                </a:moveTo>
                <a:cubicBezTo>
                  <a:pt x="35571" y="18857"/>
                  <a:pt x="36210" y="18732"/>
                  <a:pt x="36126" y="19093"/>
                </a:cubicBezTo>
                <a:cubicBezTo>
                  <a:pt x="36017" y="19223"/>
                  <a:pt x="35732" y="19218"/>
                  <a:pt x="35624" y="19088"/>
                </a:cubicBezTo>
                <a:close/>
                <a:moveTo>
                  <a:pt x="123700" y="51848"/>
                </a:moveTo>
                <a:cubicBezTo>
                  <a:pt x="123500" y="51874"/>
                  <a:pt x="123179" y="52265"/>
                  <a:pt x="123109" y="51904"/>
                </a:cubicBezTo>
                <a:cubicBezTo>
                  <a:pt x="123308" y="51877"/>
                  <a:pt x="123630" y="51487"/>
                  <a:pt x="123699" y="51848"/>
                </a:cubicBezTo>
                <a:close/>
                <a:moveTo>
                  <a:pt x="24060" y="20924"/>
                </a:moveTo>
                <a:lnTo>
                  <a:pt x="23960" y="20645"/>
                </a:lnTo>
                <a:cubicBezTo>
                  <a:pt x="24122" y="20543"/>
                  <a:pt x="24205" y="20630"/>
                  <a:pt x="24330" y="20620"/>
                </a:cubicBezTo>
                <a:cubicBezTo>
                  <a:pt x="24366" y="20791"/>
                  <a:pt x="24259" y="20883"/>
                  <a:pt x="24060" y="20924"/>
                </a:cubicBezTo>
                <a:close/>
                <a:moveTo>
                  <a:pt x="50001" y="23305"/>
                </a:moveTo>
                <a:cubicBezTo>
                  <a:pt x="50297" y="23038"/>
                  <a:pt x="50547" y="23234"/>
                  <a:pt x="50773" y="23543"/>
                </a:cubicBezTo>
                <a:lnTo>
                  <a:pt x="51217" y="24246"/>
                </a:lnTo>
                <a:cubicBezTo>
                  <a:pt x="51299" y="24362"/>
                  <a:pt x="51389" y="24285"/>
                  <a:pt x="51461" y="24370"/>
                </a:cubicBezTo>
                <a:cubicBezTo>
                  <a:pt x="51473" y="24381"/>
                  <a:pt x="51494" y="24551"/>
                  <a:pt x="51554" y="24630"/>
                </a:cubicBezTo>
                <a:cubicBezTo>
                  <a:pt x="51769" y="24900"/>
                  <a:pt x="52066" y="25096"/>
                  <a:pt x="52147" y="25357"/>
                </a:cubicBezTo>
                <a:cubicBezTo>
                  <a:pt x="52167" y="25424"/>
                  <a:pt x="51986" y="25595"/>
                  <a:pt x="52146" y="25680"/>
                </a:cubicBezTo>
                <a:lnTo>
                  <a:pt x="51912" y="25859"/>
                </a:lnTo>
                <a:cubicBezTo>
                  <a:pt x="51745" y="25785"/>
                  <a:pt x="51721" y="25691"/>
                  <a:pt x="51657" y="25531"/>
                </a:cubicBezTo>
                <a:cubicBezTo>
                  <a:pt x="51586" y="25363"/>
                  <a:pt x="51670" y="25107"/>
                  <a:pt x="51570" y="24954"/>
                </a:cubicBezTo>
                <a:cubicBezTo>
                  <a:pt x="51456" y="24769"/>
                  <a:pt x="51023" y="24542"/>
                  <a:pt x="50773" y="24199"/>
                </a:cubicBezTo>
                <a:lnTo>
                  <a:pt x="50493" y="23826"/>
                </a:lnTo>
                <a:cubicBezTo>
                  <a:pt x="50344" y="23638"/>
                  <a:pt x="50180" y="23464"/>
                  <a:pt x="50001" y="23305"/>
                </a:cubicBezTo>
                <a:close/>
                <a:moveTo>
                  <a:pt x="49493" y="22598"/>
                </a:moveTo>
                <a:cubicBezTo>
                  <a:pt x="49704" y="22572"/>
                  <a:pt x="50024" y="22897"/>
                  <a:pt x="49816" y="23130"/>
                </a:cubicBezTo>
                <a:cubicBezTo>
                  <a:pt x="49625" y="23050"/>
                  <a:pt x="49174" y="22918"/>
                  <a:pt x="49493" y="22598"/>
                </a:cubicBezTo>
                <a:close/>
                <a:moveTo>
                  <a:pt x="25728" y="19741"/>
                </a:moveTo>
                <a:cubicBezTo>
                  <a:pt x="25910" y="19543"/>
                  <a:pt x="25993" y="19283"/>
                  <a:pt x="26414" y="19226"/>
                </a:cubicBezTo>
                <a:cubicBezTo>
                  <a:pt x="26500" y="19693"/>
                  <a:pt x="26071" y="19941"/>
                  <a:pt x="25728" y="19741"/>
                </a:cubicBezTo>
                <a:close/>
                <a:moveTo>
                  <a:pt x="48503" y="22075"/>
                </a:moveTo>
                <a:lnTo>
                  <a:pt x="48162" y="21825"/>
                </a:lnTo>
                <a:cubicBezTo>
                  <a:pt x="48326" y="21445"/>
                  <a:pt x="48807" y="21806"/>
                  <a:pt x="48503" y="22075"/>
                </a:cubicBezTo>
                <a:close/>
                <a:moveTo>
                  <a:pt x="31354" y="18534"/>
                </a:moveTo>
                <a:cubicBezTo>
                  <a:pt x="31047" y="18687"/>
                  <a:pt x="31042" y="18372"/>
                  <a:pt x="30871" y="18310"/>
                </a:cubicBezTo>
                <a:cubicBezTo>
                  <a:pt x="30932" y="18072"/>
                  <a:pt x="31419" y="18188"/>
                  <a:pt x="31354" y="18534"/>
                </a:cubicBezTo>
                <a:close/>
                <a:moveTo>
                  <a:pt x="102466" y="60047"/>
                </a:moveTo>
                <a:cubicBezTo>
                  <a:pt x="102342" y="59816"/>
                  <a:pt x="102463" y="59699"/>
                  <a:pt x="102699" y="59632"/>
                </a:cubicBezTo>
                <a:cubicBezTo>
                  <a:pt x="102824" y="59862"/>
                  <a:pt x="102703" y="59980"/>
                  <a:pt x="102466" y="60046"/>
                </a:cubicBezTo>
                <a:close/>
                <a:moveTo>
                  <a:pt x="40549" y="18476"/>
                </a:moveTo>
                <a:cubicBezTo>
                  <a:pt x="40142" y="18384"/>
                  <a:pt x="40175" y="17926"/>
                  <a:pt x="39672" y="17916"/>
                </a:cubicBezTo>
                <a:cubicBezTo>
                  <a:pt x="39712" y="17408"/>
                  <a:pt x="40105" y="17793"/>
                  <a:pt x="40316" y="17826"/>
                </a:cubicBezTo>
                <a:cubicBezTo>
                  <a:pt x="40615" y="17866"/>
                  <a:pt x="40964" y="17715"/>
                  <a:pt x="41102" y="17982"/>
                </a:cubicBezTo>
                <a:cubicBezTo>
                  <a:pt x="40943" y="18104"/>
                  <a:pt x="40719" y="18117"/>
                  <a:pt x="40453" y="18054"/>
                </a:cubicBezTo>
                <a:cubicBezTo>
                  <a:pt x="40288" y="18348"/>
                  <a:pt x="40718" y="18184"/>
                  <a:pt x="40549" y="18476"/>
                </a:cubicBezTo>
                <a:close/>
                <a:moveTo>
                  <a:pt x="41379" y="18354"/>
                </a:moveTo>
                <a:cubicBezTo>
                  <a:pt x="40924" y="18192"/>
                  <a:pt x="41635" y="17775"/>
                  <a:pt x="41707" y="18128"/>
                </a:cubicBezTo>
                <a:cubicBezTo>
                  <a:pt x="41684" y="18366"/>
                  <a:pt x="41327" y="17979"/>
                  <a:pt x="41379" y="18354"/>
                </a:cubicBezTo>
                <a:close/>
                <a:moveTo>
                  <a:pt x="89057" y="63551"/>
                </a:moveTo>
                <a:cubicBezTo>
                  <a:pt x="89244" y="63579"/>
                  <a:pt x="89620" y="63336"/>
                  <a:pt x="89561" y="63681"/>
                </a:cubicBezTo>
                <a:cubicBezTo>
                  <a:pt x="89333" y="63783"/>
                  <a:pt x="89081" y="63949"/>
                  <a:pt x="89057" y="63551"/>
                </a:cubicBezTo>
                <a:close/>
                <a:moveTo>
                  <a:pt x="43782" y="18640"/>
                </a:moveTo>
                <a:cubicBezTo>
                  <a:pt x="43845" y="18264"/>
                  <a:pt x="44505" y="18638"/>
                  <a:pt x="44250" y="18911"/>
                </a:cubicBezTo>
                <a:cubicBezTo>
                  <a:pt x="44021" y="18892"/>
                  <a:pt x="43875" y="18880"/>
                  <a:pt x="43782" y="18640"/>
                </a:cubicBezTo>
                <a:close/>
                <a:moveTo>
                  <a:pt x="99091" y="60140"/>
                </a:moveTo>
                <a:cubicBezTo>
                  <a:pt x="99238" y="60137"/>
                  <a:pt x="99363" y="60188"/>
                  <a:pt x="99510" y="60185"/>
                </a:cubicBezTo>
                <a:cubicBezTo>
                  <a:pt x="99563" y="60640"/>
                  <a:pt x="98953" y="60657"/>
                  <a:pt x="99091" y="60140"/>
                </a:cubicBezTo>
                <a:close/>
                <a:moveTo>
                  <a:pt x="44855" y="18831"/>
                </a:moveTo>
                <a:cubicBezTo>
                  <a:pt x="45107" y="18925"/>
                  <a:pt x="45353" y="19037"/>
                  <a:pt x="45597" y="19149"/>
                </a:cubicBezTo>
                <a:cubicBezTo>
                  <a:pt x="45540" y="19462"/>
                  <a:pt x="44670" y="19087"/>
                  <a:pt x="44855" y="18831"/>
                </a:cubicBezTo>
                <a:close/>
                <a:moveTo>
                  <a:pt x="111805" y="55137"/>
                </a:moveTo>
                <a:cubicBezTo>
                  <a:pt x="111568" y="55260"/>
                  <a:pt x="111343" y="55348"/>
                  <a:pt x="111259" y="55048"/>
                </a:cubicBezTo>
                <a:cubicBezTo>
                  <a:pt x="111336" y="54834"/>
                  <a:pt x="111729" y="54760"/>
                  <a:pt x="111805" y="55137"/>
                </a:cubicBezTo>
                <a:close/>
                <a:moveTo>
                  <a:pt x="105278" y="57599"/>
                </a:moveTo>
                <a:cubicBezTo>
                  <a:pt x="105468" y="57530"/>
                  <a:pt x="105818" y="57115"/>
                  <a:pt x="106039" y="57493"/>
                </a:cubicBezTo>
                <a:cubicBezTo>
                  <a:pt x="105705" y="57573"/>
                  <a:pt x="105492" y="58085"/>
                  <a:pt x="105278" y="57599"/>
                </a:cubicBezTo>
                <a:close/>
                <a:moveTo>
                  <a:pt x="111167" y="55304"/>
                </a:moveTo>
                <a:lnTo>
                  <a:pt x="110740" y="55488"/>
                </a:lnTo>
                <a:cubicBezTo>
                  <a:pt x="110490" y="55265"/>
                  <a:pt x="111177" y="54968"/>
                  <a:pt x="111167" y="55304"/>
                </a:cubicBezTo>
                <a:close/>
                <a:moveTo>
                  <a:pt x="49149" y="21200"/>
                </a:moveTo>
                <a:cubicBezTo>
                  <a:pt x="48974" y="21122"/>
                  <a:pt x="48998" y="21004"/>
                  <a:pt x="48918" y="20906"/>
                </a:cubicBezTo>
                <a:cubicBezTo>
                  <a:pt x="49037" y="20777"/>
                  <a:pt x="49175" y="20815"/>
                  <a:pt x="49325" y="20961"/>
                </a:cubicBezTo>
                <a:close/>
                <a:moveTo>
                  <a:pt x="47966" y="20396"/>
                </a:moveTo>
                <a:lnTo>
                  <a:pt x="47658" y="20216"/>
                </a:lnTo>
                <a:cubicBezTo>
                  <a:pt x="47792" y="19853"/>
                  <a:pt x="48233" y="20109"/>
                  <a:pt x="47966" y="20396"/>
                </a:cubicBezTo>
                <a:close/>
                <a:moveTo>
                  <a:pt x="50541" y="22184"/>
                </a:moveTo>
                <a:cubicBezTo>
                  <a:pt x="50485" y="22106"/>
                  <a:pt x="50588" y="22072"/>
                  <a:pt x="50673" y="22036"/>
                </a:cubicBezTo>
                <a:cubicBezTo>
                  <a:pt x="50790" y="21987"/>
                  <a:pt x="50936" y="21952"/>
                  <a:pt x="51137" y="22201"/>
                </a:cubicBezTo>
                <a:cubicBezTo>
                  <a:pt x="51125" y="22188"/>
                  <a:pt x="51056" y="22350"/>
                  <a:pt x="51137" y="22336"/>
                </a:cubicBezTo>
                <a:cubicBezTo>
                  <a:pt x="51158" y="22331"/>
                  <a:pt x="51687" y="22472"/>
                  <a:pt x="51535" y="22712"/>
                </a:cubicBezTo>
                <a:cubicBezTo>
                  <a:pt x="51192" y="23060"/>
                  <a:pt x="50874" y="22037"/>
                  <a:pt x="50541" y="22184"/>
                </a:cubicBezTo>
                <a:close/>
                <a:moveTo>
                  <a:pt x="63046" y="39780"/>
                </a:moveTo>
                <a:cubicBezTo>
                  <a:pt x="62941" y="39578"/>
                  <a:pt x="62849" y="39382"/>
                  <a:pt x="62906" y="39235"/>
                </a:cubicBezTo>
                <a:cubicBezTo>
                  <a:pt x="63203" y="39124"/>
                  <a:pt x="63361" y="39684"/>
                  <a:pt x="63046" y="39780"/>
                </a:cubicBezTo>
                <a:close/>
                <a:moveTo>
                  <a:pt x="61530" y="35699"/>
                </a:moveTo>
                <a:cubicBezTo>
                  <a:pt x="61789" y="35725"/>
                  <a:pt x="61828" y="36274"/>
                  <a:pt x="61999" y="36505"/>
                </a:cubicBezTo>
                <a:cubicBezTo>
                  <a:pt x="61694" y="36488"/>
                  <a:pt x="61591" y="35979"/>
                  <a:pt x="61530" y="35699"/>
                </a:cubicBezTo>
                <a:close/>
                <a:moveTo>
                  <a:pt x="60870" y="34466"/>
                </a:moveTo>
                <a:cubicBezTo>
                  <a:pt x="61303" y="34398"/>
                  <a:pt x="61346" y="34845"/>
                  <a:pt x="61392" y="35150"/>
                </a:cubicBezTo>
                <a:cubicBezTo>
                  <a:pt x="61080" y="35253"/>
                  <a:pt x="61032" y="34724"/>
                  <a:pt x="60870" y="34466"/>
                </a:cubicBezTo>
                <a:close/>
                <a:moveTo>
                  <a:pt x="60154" y="31706"/>
                </a:moveTo>
                <a:cubicBezTo>
                  <a:pt x="60482" y="32710"/>
                  <a:pt x="59086" y="31781"/>
                  <a:pt x="60154" y="31706"/>
                </a:cubicBezTo>
                <a:close/>
                <a:moveTo>
                  <a:pt x="59159" y="30297"/>
                </a:moveTo>
                <a:lnTo>
                  <a:pt x="59425" y="30168"/>
                </a:lnTo>
                <a:cubicBezTo>
                  <a:pt x="59551" y="30353"/>
                  <a:pt x="59570" y="30504"/>
                  <a:pt x="59541" y="30638"/>
                </a:cubicBezTo>
                <a:cubicBezTo>
                  <a:pt x="59375" y="30628"/>
                  <a:pt x="59282" y="30425"/>
                  <a:pt x="59159" y="30297"/>
                </a:cubicBezTo>
                <a:close/>
                <a:moveTo>
                  <a:pt x="57623" y="27093"/>
                </a:moveTo>
                <a:cubicBezTo>
                  <a:pt x="58072" y="26914"/>
                  <a:pt x="58246" y="27438"/>
                  <a:pt x="58349" y="27807"/>
                </a:cubicBezTo>
                <a:cubicBezTo>
                  <a:pt x="57877" y="27819"/>
                  <a:pt x="57912" y="27386"/>
                  <a:pt x="57623" y="27093"/>
                </a:cubicBezTo>
                <a:close/>
                <a:moveTo>
                  <a:pt x="63282" y="38156"/>
                </a:moveTo>
                <a:cubicBezTo>
                  <a:pt x="63315" y="38332"/>
                  <a:pt x="63635" y="38604"/>
                  <a:pt x="63293" y="38655"/>
                </a:cubicBezTo>
                <a:cubicBezTo>
                  <a:pt x="63103" y="38598"/>
                  <a:pt x="63007" y="38259"/>
                  <a:pt x="63282" y="38156"/>
                </a:cubicBezTo>
                <a:close/>
                <a:moveTo>
                  <a:pt x="56951" y="25552"/>
                </a:moveTo>
                <a:cubicBezTo>
                  <a:pt x="57269" y="25414"/>
                  <a:pt x="57415" y="26031"/>
                  <a:pt x="57627" y="26300"/>
                </a:cubicBezTo>
                <a:cubicBezTo>
                  <a:pt x="57322" y="26412"/>
                  <a:pt x="56935" y="25842"/>
                  <a:pt x="56951" y="25552"/>
                </a:cubicBezTo>
                <a:close/>
                <a:moveTo>
                  <a:pt x="56579" y="24962"/>
                </a:moveTo>
                <a:cubicBezTo>
                  <a:pt x="56807" y="24818"/>
                  <a:pt x="57030" y="25236"/>
                  <a:pt x="56982" y="25414"/>
                </a:cubicBezTo>
                <a:cubicBezTo>
                  <a:pt x="56792" y="25375"/>
                  <a:pt x="56525" y="25181"/>
                  <a:pt x="56579" y="24962"/>
                </a:cubicBezTo>
                <a:close/>
                <a:moveTo>
                  <a:pt x="54789" y="22492"/>
                </a:moveTo>
                <a:cubicBezTo>
                  <a:pt x="54509" y="22404"/>
                  <a:pt x="54757" y="22164"/>
                  <a:pt x="54739" y="22126"/>
                </a:cubicBezTo>
                <a:cubicBezTo>
                  <a:pt x="54658" y="21943"/>
                  <a:pt x="54159" y="21902"/>
                  <a:pt x="54548" y="21599"/>
                </a:cubicBezTo>
                <a:cubicBezTo>
                  <a:pt x="54625" y="21743"/>
                  <a:pt x="54829" y="21846"/>
                  <a:pt x="54889" y="21998"/>
                </a:cubicBezTo>
                <a:cubicBezTo>
                  <a:pt x="54899" y="22023"/>
                  <a:pt x="54739" y="22097"/>
                  <a:pt x="54740" y="22126"/>
                </a:cubicBezTo>
                <a:cubicBezTo>
                  <a:pt x="54745" y="22262"/>
                  <a:pt x="55052" y="22390"/>
                  <a:pt x="54789" y="22492"/>
                </a:cubicBezTo>
                <a:close/>
                <a:moveTo>
                  <a:pt x="63075" y="36733"/>
                </a:moveTo>
                <a:cubicBezTo>
                  <a:pt x="63252" y="37031"/>
                  <a:pt x="63225" y="37258"/>
                  <a:pt x="62941" y="37399"/>
                </a:cubicBezTo>
                <a:cubicBezTo>
                  <a:pt x="62587" y="37257"/>
                  <a:pt x="62765" y="36866"/>
                  <a:pt x="63075" y="36733"/>
                </a:cubicBezTo>
                <a:close/>
                <a:moveTo>
                  <a:pt x="49613" y="17585"/>
                </a:moveTo>
                <a:cubicBezTo>
                  <a:pt x="49389" y="17440"/>
                  <a:pt x="49160" y="17298"/>
                  <a:pt x="49313" y="17066"/>
                </a:cubicBezTo>
                <a:cubicBezTo>
                  <a:pt x="49586" y="17202"/>
                  <a:pt x="49819" y="17348"/>
                  <a:pt x="49613" y="17585"/>
                </a:cubicBezTo>
                <a:close/>
                <a:moveTo>
                  <a:pt x="112545" y="50822"/>
                </a:moveTo>
                <a:cubicBezTo>
                  <a:pt x="112297" y="50396"/>
                  <a:pt x="112832" y="50485"/>
                  <a:pt x="113056" y="50382"/>
                </a:cubicBezTo>
                <a:cubicBezTo>
                  <a:pt x="113361" y="50241"/>
                  <a:pt x="113658" y="49876"/>
                  <a:pt x="113895" y="50226"/>
                </a:cubicBezTo>
                <a:cubicBezTo>
                  <a:pt x="113492" y="50719"/>
                  <a:pt x="113108" y="50608"/>
                  <a:pt x="112545" y="50822"/>
                </a:cubicBezTo>
                <a:close/>
                <a:moveTo>
                  <a:pt x="44786" y="15123"/>
                </a:moveTo>
                <a:cubicBezTo>
                  <a:pt x="44876" y="14888"/>
                  <a:pt x="45231" y="15028"/>
                  <a:pt x="45311" y="15197"/>
                </a:cubicBezTo>
                <a:cubicBezTo>
                  <a:pt x="45215" y="15429"/>
                  <a:pt x="44869" y="15292"/>
                  <a:pt x="44786" y="15123"/>
                </a:cubicBezTo>
                <a:close/>
                <a:moveTo>
                  <a:pt x="40146" y="13595"/>
                </a:moveTo>
                <a:cubicBezTo>
                  <a:pt x="40335" y="14503"/>
                  <a:pt x="38869" y="13636"/>
                  <a:pt x="40146" y="13595"/>
                </a:cubicBezTo>
                <a:close/>
                <a:moveTo>
                  <a:pt x="110899" y="51437"/>
                </a:moveTo>
                <a:cubicBezTo>
                  <a:pt x="110770" y="51080"/>
                  <a:pt x="111213" y="51217"/>
                  <a:pt x="111367" y="51125"/>
                </a:cubicBezTo>
                <a:cubicBezTo>
                  <a:pt x="111567" y="51005"/>
                  <a:pt x="111765" y="50628"/>
                  <a:pt x="112003" y="50737"/>
                </a:cubicBezTo>
                <a:cubicBezTo>
                  <a:pt x="112037" y="51278"/>
                  <a:pt x="111353" y="51397"/>
                  <a:pt x="110899" y="51437"/>
                </a:cubicBezTo>
                <a:close/>
                <a:moveTo>
                  <a:pt x="102229" y="54374"/>
                </a:moveTo>
                <a:cubicBezTo>
                  <a:pt x="102460" y="54208"/>
                  <a:pt x="102068" y="54212"/>
                  <a:pt x="102079" y="54009"/>
                </a:cubicBezTo>
                <a:cubicBezTo>
                  <a:pt x="102665" y="54320"/>
                  <a:pt x="103545" y="53930"/>
                  <a:pt x="104564" y="53507"/>
                </a:cubicBezTo>
                <a:cubicBezTo>
                  <a:pt x="104992" y="53330"/>
                  <a:pt x="105453" y="53246"/>
                  <a:pt x="105706" y="53131"/>
                </a:cubicBezTo>
                <a:cubicBezTo>
                  <a:pt x="105775" y="53099"/>
                  <a:pt x="105899" y="52828"/>
                  <a:pt x="105968" y="52805"/>
                </a:cubicBezTo>
                <a:cubicBezTo>
                  <a:pt x="106154" y="52746"/>
                  <a:pt x="106326" y="52918"/>
                  <a:pt x="106508" y="52898"/>
                </a:cubicBezTo>
                <a:cubicBezTo>
                  <a:pt x="106523" y="52897"/>
                  <a:pt x="106793" y="52765"/>
                  <a:pt x="106933" y="52719"/>
                </a:cubicBezTo>
                <a:cubicBezTo>
                  <a:pt x="107275" y="52605"/>
                  <a:pt x="108015" y="52356"/>
                  <a:pt x="108373" y="52100"/>
                </a:cubicBezTo>
                <a:cubicBezTo>
                  <a:pt x="108541" y="51980"/>
                  <a:pt x="108638" y="51593"/>
                  <a:pt x="109055" y="51591"/>
                </a:cubicBezTo>
                <a:cubicBezTo>
                  <a:pt x="109142" y="51591"/>
                  <a:pt x="109180" y="51738"/>
                  <a:pt x="109304" y="51699"/>
                </a:cubicBezTo>
                <a:cubicBezTo>
                  <a:pt x="109522" y="51629"/>
                  <a:pt x="109603" y="51418"/>
                  <a:pt x="109772" y="51389"/>
                </a:cubicBezTo>
                <a:cubicBezTo>
                  <a:pt x="109957" y="51358"/>
                  <a:pt x="110060" y="51370"/>
                  <a:pt x="110274" y="51388"/>
                </a:cubicBezTo>
                <a:cubicBezTo>
                  <a:pt x="110390" y="51397"/>
                  <a:pt x="110695" y="51279"/>
                  <a:pt x="110731" y="51512"/>
                </a:cubicBezTo>
                <a:cubicBezTo>
                  <a:pt x="110593" y="51828"/>
                  <a:pt x="110298" y="51717"/>
                  <a:pt x="110053" y="51805"/>
                </a:cubicBezTo>
                <a:cubicBezTo>
                  <a:pt x="109931" y="51849"/>
                  <a:pt x="109743" y="52044"/>
                  <a:pt x="109754" y="52042"/>
                </a:cubicBezTo>
                <a:cubicBezTo>
                  <a:pt x="109683" y="52062"/>
                  <a:pt x="109521" y="51928"/>
                  <a:pt x="109506" y="51934"/>
                </a:cubicBezTo>
                <a:cubicBezTo>
                  <a:pt x="109321" y="52005"/>
                  <a:pt x="109405" y="52172"/>
                  <a:pt x="109330" y="52225"/>
                </a:cubicBezTo>
                <a:cubicBezTo>
                  <a:pt x="109229" y="52298"/>
                  <a:pt x="108569" y="52330"/>
                  <a:pt x="108405" y="52409"/>
                </a:cubicBezTo>
                <a:cubicBezTo>
                  <a:pt x="108249" y="52484"/>
                  <a:pt x="108154" y="52732"/>
                  <a:pt x="107976" y="52810"/>
                </a:cubicBezTo>
                <a:cubicBezTo>
                  <a:pt x="108020" y="52790"/>
                  <a:pt x="107570" y="52956"/>
                  <a:pt x="107636" y="52956"/>
                </a:cubicBezTo>
                <a:cubicBezTo>
                  <a:pt x="107543" y="52957"/>
                  <a:pt x="107490" y="52801"/>
                  <a:pt x="107390" y="52848"/>
                </a:cubicBezTo>
                <a:cubicBezTo>
                  <a:pt x="107135" y="52961"/>
                  <a:pt x="106963" y="53264"/>
                  <a:pt x="106702" y="53353"/>
                </a:cubicBezTo>
                <a:cubicBezTo>
                  <a:pt x="106532" y="53410"/>
                  <a:pt x="106343" y="53231"/>
                  <a:pt x="106161" y="53260"/>
                </a:cubicBezTo>
                <a:cubicBezTo>
                  <a:pt x="106130" y="53265"/>
                  <a:pt x="105966" y="53443"/>
                  <a:pt x="105860" y="53495"/>
                </a:cubicBezTo>
                <a:cubicBezTo>
                  <a:pt x="105725" y="53558"/>
                  <a:pt x="105670" y="53459"/>
                  <a:pt x="105566" y="53512"/>
                </a:cubicBezTo>
                <a:cubicBezTo>
                  <a:pt x="105499" y="53546"/>
                  <a:pt x="105525" y="53647"/>
                  <a:pt x="105435" y="53674"/>
                </a:cubicBezTo>
                <a:cubicBezTo>
                  <a:pt x="105113" y="53770"/>
                  <a:pt x="104186" y="54127"/>
                  <a:pt x="103735" y="54391"/>
                </a:cubicBezTo>
                <a:cubicBezTo>
                  <a:pt x="103575" y="54485"/>
                  <a:pt x="103629" y="54618"/>
                  <a:pt x="103556" y="54679"/>
                </a:cubicBezTo>
                <a:cubicBezTo>
                  <a:pt x="103432" y="54783"/>
                  <a:pt x="103318" y="54630"/>
                  <a:pt x="103176" y="54729"/>
                </a:cubicBezTo>
                <a:cubicBezTo>
                  <a:pt x="103108" y="54779"/>
                  <a:pt x="103162" y="54935"/>
                  <a:pt x="102997" y="55017"/>
                </a:cubicBezTo>
                <a:cubicBezTo>
                  <a:pt x="103010" y="55011"/>
                  <a:pt x="102906" y="54827"/>
                  <a:pt x="102837" y="54870"/>
                </a:cubicBezTo>
                <a:cubicBezTo>
                  <a:pt x="102683" y="54965"/>
                  <a:pt x="102687" y="54989"/>
                  <a:pt x="102619" y="55067"/>
                </a:cubicBezTo>
                <a:cubicBezTo>
                  <a:pt x="102429" y="55286"/>
                  <a:pt x="102296" y="55130"/>
                  <a:pt x="101984" y="55224"/>
                </a:cubicBezTo>
                <a:cubicBezTo>
                  <a:pt x="101738" y="55299"/>
                  <a:pt x="101624" y="55476"/>
                  <a:pt x="101341" y="55598"/>
                </a:cubicBezTo>
                <a:cubicBezTo>
                  <a:pt x="100977" y="55756"/>
                  <a:pt x="100422" y="55755"/>
                  <a:pt x="99985" y="55939"/>
                </a:cubicBezTo>
                <a:cubicBezTo>
                  <a:pt x="99790" y="56021"/>
                  <a:pt x="99682" y="56194"/>
                  <a:pt x="99510" y="56239"/>
                </a:cubicBezTo>
                <a:cubicBezTo>
                  <a:pt x="99348" y="56281"/>
                  <a:pt x="99091" y="56212"/>
                  <a:pt x="98923" y="56266"/>
                </a:cubicBezTo>
                <a:cubicBezTo>
                  <a:pt x="98471" y="56408"/>
                  <a:pt x="98149" y="56718"/>
                  <a:pt x="97642" y="56786"/>
                </a:cubicBezTo>
                <a:cubicBezTo>
                  <a:pt x="97510" y="56803"/>
                  <a:pt x="97350" y="56696"/>
                  <a:pt x="97313" y="56705"/>
                </a:cubicBezTo>
                <a:cubicBezTo>
                  <a:pt x="97266" y="56715"/>
                  <a:pt x="97191" y="56856"/>
                  <a:pt x="97095" y="56900"/>
                </a:cubicBezTo>
                <a:cubicBezTo>
                  <a:pt x="96842" y="57011"/>
                  <a:pt x="96597" y="56971"/>
                  <a:pt x="96469" y="57042"/>
                </a:cubicBezTo>
                <a:cubicBezTo>
                  <a:pt x="96280" y="57143"/>
                  <a:pt x="96295" y="57359"/>
                  <a:pt x="96158" y="57482"/>
                </a:cubicBezTo>
                <a:cubicBezTo>
                  <a:pt x="96055" y="57575"/>
                  <a:pt x="95859" y="57573"/>
                  <a:pt x="95739" y="57643"/>
                </a:cubicBezTo>
                <a:cubicBezTo>
                  <a:pt x="95568" y="57747"/>
                  <a:pt x="95487" y="57940"/>
                  <a:pt x="95393" y="57985"/>
                </a:cubicBezTo>
                <a:cubicBezTo>
                  <a:pt x="95006" y="58173"/>
                  <a:pt x="94444" y="58123"/>
                  <a:pt x="93999" y="58282"/>
                </a:cubicBezTo>
                <a:cubicBezTo>
                  <a:pt x="93772" y="58362"/>
                  <a:pt x="93546" y="58716"/>
                  <a:pt x="93210" y="58650"/>
                </a:cubicBezTo>
                <a:cubicBezTo>
                  <a:pt x="93187" y="58647"/>
                  <a:pt x="93076" y="58489"/>
                  <a:pt x="93068" y="58490"/>
                </a:cubicBezTo>
                <a:cubicBezTo>
                  <a:pt x="92907" y="58509"/>
                  <a:pt x="92838" y="58712"/>
                  <a:pt x="92689" y="58714"/>
                </a:cubicBezTo>
                <a:cubicBezTo>
                  <a:pt x="92539" y="58716"/>
                  <a:pt x="92403" y="58533"/>
                  <a:pt x="92280" y="58528"/>
                </a:cubicBezTo>
                <a:cubicBezTo>
                  <a:pt x="91720" y="58498"/>
                  <a:pt x="91178" y="58861"/>
                  <a:pt x="90549" y="58984"/>
                </a:cubicBezTo>
                <a:cubicBezTo>
                  <a:pt x="90442" y="59004"/>
                  <a:pt x="90317" y="58933"/>
                  <a:pt x="90303" y="58936"/>
                </a:cubicBezTo>
                <a:cubicBezTo>
                  <a:pt x="90239" y="58948"/>
                  <a:pt x="90208" y="59077"/>
                  <a:pt x="90096" y="59083"/>
                </a:cubicBezTo>
                <a:cubicBezTo>
                  <a:pt x="89976" y="59088"/>
                  <a:pt x="89799" y="58950"/>
                  <a:pt x="89682" y="58958"/>
                </a:cubicBezTo>
                <a:cubicBezTo>
                  <a:pt x="89557" y="58966"/>
                  <a:pt x="89569" y="59070"/>
                  <a:pt x="89472" y="59098"/>
                </a:cubicBezTo>
                <a:cubicBezTo>
                  <a:pt x="89340" y="59136"/>
                  <a:pt x="89295" y="59027"/>
                  <a:pt x="89155" y="59047"/>
                </a:cubicBezTo>
                <a:cubicBezTo>
                  <a:pt x="88980" y="59069"/>
                  <a:pt x="88815" y="59200"/>
                  <a:pt x="88633" y="59220"/>
                </a:cubicBezTo>
                <a:cubicBezTo>
                  <a:pt x="88496" y="59235"/>
                  <a:pt x="88460" y="59121"/>
                  <a:pt x="88319" y="59154"/>
                </a:cubicBezTo>
                <a:cubicBezTo>
                  <a:pt x="88161" y="59188"/>
                  <a:pt x="88189" y="59358"/>
                  <a:pt x="88026" y="59382"/>
                </a:cubicBezTo>
                <a:cubicBezTo>
                  <a:pt x="87961" y="59392"/>
                  <a:pt x="87841" y="59226"/>
                  <a:pt x="87713" y="59303"/>
                </a:cubicBezTo>
                <a:cubicBezTo>
                  <a:pt x="87679" y="58912"/>
                  <a:pt x="87931" y="59135"/>
                  <a:pt x="88083" y="59080"/>
                </a:cubicBezTo>
                <a:cubicBezTo>
                  <a:pt x="88198" y="59033"/>
                  <a:pt x="88331" y="58869"/>
                  <a:pt x="88444" y="58842"/>
                </a:cubicBezTo>
                <a:cubicBezTo>
                  <a:pt x="88810" y="58753"/>
                  <a:pt x="89191" y="58858"/>
                  <a:pt x="89576" y="58776"/>
                </a:cubicBezTo>
                <a:cubicBezTo>
                  <a:pt x="89749" y="58745"/>
                  <a:pt x="90300" y="58558"/>
                  <a:pt x="90351" y="58420"/>
                </a:cubicBezTo>
                <a:cubicBezTo>
                  <a:pt x="90456" y="58142"/>
                  <a:pt x="90409" y="58308"/>
                  <a:pt x="90763" y="58223"/>
                </a:cubicBezTo>
                <a:cubicBezTo>
                  <a:pt x="91017" y="58166"/>
                  <a:pt x="91287" y="57982"/>
                  <a:pt x="91506" y="57927"/>
                </a:cubicBezTo>
                <a:cubicBezTo>
                  <a:pt x="91940" y="57832"/>
                  <a:pt x="93112" y="57537"/>
                  <a:pt x="93643" y="57256"/>
                </a:cubicBezTo>
                <a:cubicBezTo>
                  <a:pt x="93788" y="57182"/>
                  <a:pt x="93924" y="57293"/>
                  <a:pt x="93998" y="57237"/>
                </a:cubicBezTo>
                <a:cubicBezTo>
                  <a:pt x="94166" y="57106"/>
                  <a:pt x="94201" y="56782"/>
                  <a:pt x="94348" y="56689"/>
                </a:cubicBezTo>
                <a:cubicBezTo>
                  <a:pt x="94597" y="56531"/>
                  <a:pt x="94986" y="56675"/>
                  <a:pt x="95162" y="56385"/>
                </a:cubicBezTo>
                <a:cubicBezTo>
                  <a:pt x="95230" y="56568"/>
                  <a:pt x="94984" y="56586"/>
                  <a:pt x="95139" y="56816"/>
                </a:cubicBezTo>
                <a:cubicBezTo>
                  <a:pt x="95280" y="56719"/>
                  <a:pt x="95481" y="56646"/>
                  <a:pt x="95363" y="56413"/>
                </a:cubicBezTo>
                <a:cubicBezTo>
                  <a:pt x="95821" y="56632"/>
                  <a:pt x="96566" y="55930"/>
                  <a:pt x="97320" y="55746"/>
                </a:cubicBezTo>
                <a:cubicBezTo>
                  <a:pt x="97392" y="55728"/>
                  <a:pt x="97503" y="55634"/>
                  <a:pt x="97576" y="55641"/>
                </a:cubicBezTo>
                <a:cubicBezTo>
                  <a:pt x="97588" y="55641"/>
                  <a:pt x="97741" y="55787"/>
                  <a:pt x="97735" y="55790"/>
                </a:cubicBezTo>
                <a:cubicBezTo>
                  <a:pt x="97807" y="55759"/>
                  <a:pt x="97918" y="55351"/>
                  <a:pt x="98343" y="55329"/>
                </a:cubicBezTo>
                <a:cubicBezTo>
                  <a:pt x="98612" y="55596"/>
                  <a:pt x="98294" y="55524"/>
                  <a:pt x="98673" y="55408"/>
                </a:cubicBezTo>
                <a:cubicBezTo>
                  <a:pt x="98808" y="55366"/>
                  <a:pt x="99009" y="55474"/>
                  <a:pt x="99089" y="55451"/>
                </a:cubicBezTo>
                <a:cubicBezTo>
                  <a:pt x="99243" y="55408"/>
                  <a:pt x="99237" y="55287"/>
                  <a:pt x="99393" y="55222"/>
                </a:cubicBezTo>
                <a:cubicBezTo>
                  <a:pt x="99778" y="55058"/>
                  <a:pt x="100354" y="55036"/>
                  <a:pt x="100662" y="54918"/>
                </a:cubicBezTo>
                <a:cubicBezTo>
                  <a:pt x="101214" y="54701"/>
                  <a:pt x="101706" y="54095"/>
                  <a:pt x="102231" y="54374"/>
                </a:cubicBezTo>
                <a:close/>
                <a:moveTo>
                  <a:pt x="120494" y="47130"/>
                </a:moveTo>
                <a:cubicBezTo>
                  <a:pt x="120480" y="46709"/>
                  <a:pt x="121197" y="46150"/>
                  <a:pt x="121540" y="46317"/>
                </a:cubicBezTo>
                <a:cubicBezTo>
                  <a:pt x="121628" y="46657"/>
                  <a:pt x="121088" y="46688"/>
                  <a:pt x="120871" y="46847"/>
                </a:cubicBezTo>
                <a:cubicBezTo>
                  <a:pt x="120687" y="46981"/>
                  <a:pt x="120694" y="47307"/>
                  <a:pt x="120495" y="47130"/>
                </a:cubicBezTo>
                <a:close/>
                <a:moveTo>
                  <a:pt x="118187" y="48295"/>
                </a:moveTo>
                <a:cubicBezTo>
                  <a:pt x="117880" y="47641"/>
                  <a:pt x="118505" y="47817"/>
                  <a:pt x="118821" y="47464"/>
                </a:cubicBezTo>
                <a:cubicBezTo>
                  <a:pt x="119200" y="47984"/>
                  <a:pt x="118583" y="48094"/>
                  <a:pt x="118187" y="48295"/>
                </a:cubicBezTo>
                <a:close/>
                <a:moveTo>
                  <a:pt x="114065" y="50151"/>
                </a:moveTo>
                <a:cubicBezTo>
                  <a:pt x="113792" y="49709"/>
                  <a:pt x="114427" y="49699"/>
                  <a:pt x="114701" y="49542"/>
                </a:cubicBezTo>
                <a:cubicBezTo>
                  <a:pt x="114806" y="49483"/>
                  <a:pt x="114863" y="49252"/>
                  <a:pt x="114958" y="49211"/>
                </a:cubicBezTo>
                <a:cubicBezTo>
                  <a:pt x="115121" y="49141"/>
                  <a:pt x="115329" y="49218"/>
                  <a:pt x="115543" y="49165"/>
                </a:cubicBezTo>
                <a:cubicBezTo>
                  <a:pt x="115934" y="49068"/>
                  <a:pt x="116301" y="48782"/>
                  <a:pt x="116637" y="48675"/>
                </a:cubicBezTo>
                <a:cubicBezTo>
                  <a:pt x="116783" y="48629"/>
                  <a:pt x="116814" y="48635"/>
                  <a:pt x="116887" y="48779"/>
                </a:cubicBezTo>
                <a:cubicBezTo>
                  <a:pt x="116827" y="48829"/>
                  <a:pt x="116844" y="48907"/>
                  <a:pt x="116759" y="48946"/>
                </a:cubicBezTo>
                <a:cubicBezTo>
                  <a:pt x="116689" y="48977"/>
                  <a:pt x="116522" y="48834"/>
                  <a:pt x="116509" y="48840"/>
                </a:cubicBezTo>
                <a:cubicBezTo>
                  <a:pt x="116396" y="48895"/>
                  <a:pt x="116296" y="49123"/>
                  <a:pt x="116170" y="49209"/>
                </a:cubicBezTo>
                <a:cubicBezTo>
                  <a:pt x="115589" y="49603"/>
                  <a:pt x="114626" y="49747"/>
                  <a:pt x="114064" y="50151"/>
                </a:cubicBezTo>
                <a:close/>
                <a:moveTo>
                  <a:pt x="66977" y="44602"/>
                </a:moveTo>
                <a:cubicBezTo>
                  <a:pt x="67158" y="44670"/>
                  <a:pt x="67430" y="44900"/>
                  <a:pt x="67360" y="45099"/>
                </a:cubicBezTo>
                <a:cubicBezTo>
                  <a:pt x="67143" y="45137"/>
                  <a:pt x="66899" y="44819"/>
                  <a:pt x="66977" y="44602"/>
                </a:cubicBezTo>
                <a:close/>
                <a:moveTo>
                  <a:pt x="66476" y="43660"/>
                </a:moveTo>
                <a:cubicBezTo>
                  <a:pt x="66697" y="43403"/>
                  <a:pt x="66941" y="44015"/>
                  <a:pt x="66809" y="44088"/>
                </a:cubicBezTo>
                <a:cubicBezTo>
                  <a:pt x="66590" y="44349"/>
                  <a:pt x="66342" y="43730"/>
                  <a:pt x="66476" y="43660"/>
                </a:cubicBezTo>
                <a:close/>
                <a:moveTo>
                  <a:pt x="64762" y="39489"/>
                </a:moveTo>
                <a:cubicBezTo>
                  <a:pt x="64893" y="39669"/>
                  <a:pt x="64684" y="39743"/>
                  <a:pt x="64865" y="39942"/>
                </a:cubicBezTo>
                <a:cubicBezTo>
                  <a:pt x="65341" y="39672"/>
                  <a:pt x="64571" y="39299"/>
                  <a:pt x="65186" y="38994"/>
                </a:cubicBezTo>
                <a:cubicBezTo>
                  <a:pt x="65518" y="39136"/>
                  <a:pt x="65061" y="39382"/>
                  <a:pt x="65070" y="39446"/>
                </a:cubicBezTo>
                <a:cubicBezTo>
                  <a:pt x="65094" y="39635"/>
                  <a:pt x="65366" y="39674"/>
                  <a:pt x="65351" y="39814"/>
                </a:cubicBezTo>
                <a:cubicBezTo>
                  <a:pt x="65334" y="39960"/>
                  <a:pt x="65198" y="40143"/>
                  <a:pt x="65020" y="40271"/>
                </a:cubicBezTo>
                <a:cubicBezTo>
                  <a:pt x="65119" y="40514"/>
                  <a:pt x="65323" y="40780"/>
                  <a:pt x="65242" y="40966"/>
                </a:cubicBezTo>
                <a:cubicBezTo>
                  <a:pt x="64990" y="40948"/>
                  <a:pt x="64959" y="40595"/>
                  <a:pt x="64841" y="40356"/>
                </a:cubicBezTo>
                <a:cubicBezTo>
                  <a:pt x="64704" y="40078"/>
                  <a:pt x="64145" y="39702"/>
                  <a:pt x="64762" y="39489"/>
                </a:cubicBezTo>
                <a:close/>
                <a:moveTo>
                  <a:pt x="37966" y="13545"/>
                </a:moveTo>
                <a:cubicBezTo>
                  <a:pt x="37996" y="13295"/>
                  <a:pt x="38371" y="13336"/>
                  <a:pt x="38489" y="13489"/>
                </a:cubicBezTo>
                <a:cubicBezTo>
                  <a:pt x="38454" y="13734"/>
                  <a:pt x="38087" y="13685"/>
                  <a:pt x="37966" y="13545"/>
                </a:cubicBezTo>
                <a:close/>
                <a:moveTo>
                  <a:pt x="37036" y="13583"/>
                </a:moveTo>
                <a:cubicBezTo>
                  <a:pt x="36889" y="13526"/>
                  <a:pt x="36503" y="13686"/>
                  <a:pt x="36527" y="13472"/>
                </a:cubicBezTo>
                <a:cubicBezTo>
                  <a:pt x="36505" y="13116"/>
                  <a:pt x="37081" y="13348"/>
                  <a:pt x="37262" y="13202"/>
                </a:cubicBezTo>
                <a:cubicBezTo>
                  <a:pt x="37209" y="13351"/>
                  <a:pt x="36932" y="13269"/>
                  <a:pt x="37036" y="13583"/>
                </a:cubicBezTo>
                <a:close/>
                <a:moveTo>
                  <a:pt x="35908" y="13556"/>
                </a:moveTo>
                <a:lnTo>
                  <a:pt x="35911" y="13261"/>
                </a:lnTo>
                <a:lnTo>
                  <a:pt x="36324" y="13270"/>
                </a:lnTo>
                <a:cubicBezTo>
                  <a:pt x="36231" y="13412"/>
                  <a:pt x="36236" y="13650"/>
                  <a:pt x="35908" y="13556"/>
                </a:cubicBezTo>
                <a:close/>
                <a:moveTo>
                  <a:pt x="33171" y="13659"/>
                </a:moveTo>
                <a:lnTo>
                  <a:pt x="32467" y="13720"/>
                </a:lnTo>
                <a:cubicBezTo>
                  <a:pt x="32379" y="13323"/>
                  <a:pt x="33234" y="13013"/>
                  <a:pt x="33171" y="13659"/>
                </a:cubicBezTo>
                <a:close/>
                <a:moveTo>
                  <a:pt x="119784" y="47350"/>
                </a:moveTo>
                <a:cubicBezTo>
                  <a:pt x="119775" y="47497"/>
                  <a:pt x="119066" y="47950"/>
                  <a:pt x="118987" y="47604"/>
                </a:cubicBezTo>
                <a:cubicBezTo>
                  <a:pt x="119301" y="47377"/>
                  <a:pt x="119481" y="47547"/>
                  <a:pt x="119784" y="47350"/>
                </a:cubicBezTo>
                <a:close/>
                <a:moveTo>
                  <a:pt x="27895" y="14361"/>
                </a:moveTo>
                <a:cubicBezTo>
                  <a:pt x="27299" y="14215"/>
                  <a:pt x="26869" y="14613"/>
                  <a:pt x="26297" y="14545"/>
                </a:cubicBezTo>
                <a:cubicBezTo>
                  <a:pt x="26187" y="14283"/>
                  <a:pt x="26658" y="14291"/>
                  <a:pt x="26928" y="14183"/>
                </a:cubicBezTo>
                <a:cubicBezTo>
                  <a:pt x="27304" y="14028"/>
                  <a:pt x="27727" y="13818"/>
                  <a:pt x="27896" y="14361"/>
                </a:cubicBezTo>
                <a:close/>
                <a:moveTo>
                  <a:pt x="19130" y="17022"/>
                </a:moveTo>
                <a:cubicBezTo>
                  <a:pt x="19160" y="16657"/>
                  <a:pt x="20112" y="16360"/>
                  <a:pt x="20324" y="16318"/>
                </a:cubicBezTo>
                <a:lnTo>
                  <a:pt x="20432" y="16595"/>
                </a:lnTo>
                <a:cubicBezTo>
                  <a:pt x="20231" y="16792"/>
                  <a:pt x="19510" y="16949"/>
                  <a:pt x="19130" y="17022"/>
                </a:cubicBezTo>
                <a:close/>
                <a:moveTo>
                  <a:pt x="31125" y="13577"/>
                </a:moveTo>
                <a:cubicBezTo>
                  <a:pt x="31152" y="13235"/>
                  <a:pt x="32087" y="13235"/>
                  <a:pt x="32325" y="13336"/>
                </a:cubicBezTo>
                <a:cubicBezTo>
                  <a:pt x="32340" y="13690"/>
                  <a:pt x="31975" y="13466"/>
                  <a:pt x="31830" y="13493"/>
                </a:cubicBezTo>
                <a:cubicBezTo>
                  <a:pt x="31584" y="13537"/>
                  <a:pt x="31371" y="13778"/>
                  <a:pt x="31125" y="13577"/>
                </a:cubicBezTo>
                <a:close/>
                <a:moveTo>
                  <a:pt x="28441" y="14041"/>
                </a:moveTo>
                <a:cubicBezTo>
                  <a:pt x="28380" y="13642"/>
                  <a:pt x="29325" y="13764"/>
                  <a:pt x="29576" y="13522"/>
                </a:cubicBezTo>
                <a:lnTo>
                  <a:pt x="29628" y="13813"/>
                </a:lnTo>
                <a:cubicBezTo>
                  <a:pt x="29410" y="13826"/>
                  <a:pt x="28827" y="14199"/>
                  <a:pt x="28442" y="14041"/>
                </a:cubicBezTo>
                <a:close/>
                <a:moveTo>
                  <a:pt x="25337" y="14807"/>
                </a:moveTo>
                <a:cubicBezTo>
                  <a:pt x="25275" y="15048"/>
                  <a:pt x="24638" y="15128"/>
                  <a:pt x="24614" y="14818"/>
                </a:cubicBezTo>
                <a:cubicBezTo>
                  <a:pt x="24763" y="14563"/>
                  <a:pt x="25160" y="14679"/>
                  <a:pt x="25337" y="14807"/>
                </a:cubicBezTo>
                <a:close/>
                <a:moveTo>
                  <a:pt x="21954" y="15908"/>
                </a:moveTo>
                <a:cubicBezTo>
                  <a:pt x="21802" y="15423"/>
                  <a:pt x="22444" y="15543"/>
                  <a:pt x="22725" y="15427"/>
                </a:cubicBezTo>
                <a:cubicBezTo>
                  <a:pt x="23062" y="15285"/>
                  <a:pt x="23337" y="14943"/>
                  <a:pt x="23665" y="15114"/>
                </a:cubicBezTo>
                <a:cubicBezTo>
                  <a:pt x="23814" y="15027"/>
                  <a:pt x="23867" y="15128"/>
                  <a:pt x="23914" y="15241"/>
                </a:cubicBezTo>
                <a:cubicBezTo>
                  <a:pt x="23497" y="15537"/>
                  <a:pt x="22464" y="15894"/>
                  <a:pt x="21955" y="15908"/>
                </a:cubicBezTo>
                <a:close/>
                <a:moveTo>
                  <a:pt x="20815" y="16231"/>
                </a:moveTo>
                <a:cubicBezTo>
                  <a:pt x="20942" y="15895"/>
                  <a:pt x="21169" y="16003"/>
                  <a:pt x="21574" y="15735"/>
                </a:cubicBezTo>
                <a:cubicBezTo>
                  <a:pt x="21646" y="15801"/>
                  <a:pt x="21717" y="15870"/>
                  <a:pt x="21828" y="15851"/>
                </a:cubicBezTo>
                <a:cubicBezTo>
                  <a:pt x="21864" y="16220"/>
                  <a:pt x="21010" y="16391"/>
                  <a:pt x="20815" y="16231"/>
                </a:cubicBezTo>
                <a:close/>
                <a:moveTo>
                  <a:pt x="65851" y="41772"/>
                </a:moveTo>
                <a:cubicBezTo>
                  <a:pt x="65649" y="41859"/>
                  <a:pt x="65645" y="41448"/>
                  <a:pt x="65525" y="41329"/>
                </a:cubicBezTo>
                <a:cubicBezTo>
                  <a:pt x="65771" y="41213"/>
                  <a:pt x="65920" y="41610"/>
                  <a:pt x="65851" y="41772"/>
                </a:cubicBezTo>
                <a:close/>
                <a:moveTo>
                  <a:pt x="69870" y="47740"/>
                </a:moveTo>
                <a:cubicBezTo>
                  <a:pt x="70243" y="48314"/>
                  <a:pt x="70537" y="48746"/>
                  <a:pt x="70695" y="49129"/>
                </a:cubicBezTo>
                <a:cubicBezTo>
                  <a:pt x="70443" y="49358"/>
                  <a:pt x="70486" y="48966"/>
                  <a:pt x="70371" y="48838"/>
                </a:cubicBezTo>
                <a:cubicBezTo>
                  <a:pt x="70106" y="48556"/>
                  <a:pt x="69432" y="48088"/>
                  <a:pt x="69870" y="47740"/>
                </a:cubicBezTo>
                <a:close/>
                <a:moveTo>
                  <a:pt x="68779" y="45596"/>
                </a:moveTo>
                <a:cubicBezTo>
                  <a:pt x="68816" y="45781"/>
                  <a:pt x="69217" y="46034"/>
                  <a:pt x="68869" y="46144"/>
                </a:cubicBezTo>
                <a:cubicBezTo>
                  <a:pt x="68659" y="46109"/>
                  <a:pt x="68495" y="45734"/>
                  <a:pt x="68779" y="45596"/>
                </a:cubicBezTo>
                <a:close/>
                <a:moveTo>
                  <a:pt x="84048" y="58559"/>
                </a:moveTo>
                <a:cubicBezTo>
                  <a:pt x="83779" y="58586"/>
                  <a:pt x="83760" y="58390"/>
                  <a:pt x="83651" y="58278"/>
                </a:cubicBezTo>
                <a:cubicBezTo>
                  <a:pt x="83789" y="57922"/>
                  <a:pt x="84154" y="58222"/>
                  <a:pt x="84048" y="58559"/>
                </a:cubicBezTo>
                <a:close/>
                <a:moveTo>
                  <a:pt x="82538" y="57878"/>
                </a:moveTo>
                <a:cubicBezTo>
                  <a:pt x="82980" y="57994"/>
                  <a:pt x="83228" y="57954"/>
                  <a:pt x="83456" y="58136"/>
                </a:cubicBezTo>
                <a:cubicBezTo>
                  <a:pt x="83332" y="58410"/>
                  <a:pt x="82398" y="58408"/>
                  <a:pt x="82538" y="57878"/>
                </a:cubicBezTo>
                <a:close/>
                <a:moveTo>
                  <a:pt x="68012" y="44437"/>
                </a:moveTo>
                <a:cubicBezTo>
                  <a:pt x="68251" y="44287"/>
                  <a:pt x="68479" y="44168"/>
                  <a:pt x="68569" y="44428"/>
                </a:cubicBezTo>
                <a:cubicBezTo>
                  <a:pt x="68478" y="44685"/>
                  <a:pt x="68131" y="44670"/>
                  <a:pt x="68012" y="44437"/>
                </a:cubicBezTo>
                <a:close/>
                <a:moveTo>
                  <a:pt x="67677" y="43825"/>
                </a:moveTo>
                <a:cubicBezTo>
                  <a:pt x="68070" y="43575"/>
                  <a:pt x="68171" y="43893"/>
                  <a:pt x="68059" y="44113"/>
                </a:cubicBezTo>
                <a:cubicBezTo>
                  <a:pt x="67863" y="44205"/>
                  <a:pt x="67768" y="44022"/>
                  <a:pt x="67677" y="43825"/>
                </a:cubicBezTo>
                <a:close/>
                <a:moveTo>
                  <a:pt x="84520" y="58453"/>
                </a:moveTo>
                <a:cubicBezTo>
                  <a:pt x="84551" y="57959"/>
                  <a:pt x="85159" y="58054"/>
                  <a:pt x="85357" y="58257"/>
                </a:cubicBezTo>
                <a:cubicBezTo>
                  <a:pt x="85250" y="58875"/>
                  <a:pt x="84915" y="58448"/>
                  <a:pt x="84520" y="58454"/>
                </a:cubicBezTo>
                <a:close/>
                <a:moveTo>
                  <a:pt x="77405" y="54405"/>
                </a:moveTo>
                <a:cubicBezTo>
                  <a:pt x="77766" y="54693"/>
                  <a:pt x="78129" y="54773"/>
                  <a:pt x="78458" y="55144"/>
                </a:cubicBezTo>
                <a:cubicBezTo>
                  <a:pt x="78684" y="55419"/>
                  <a:pt x="78974" y="55757"/>
                  <a:pt x="79465" y="55765"/>
                </a:cubicBezTo>
                <a:cubicBezTo>
                  <a:pt x="79582" y="55765"/>
                  <a:pt x="79532" y="55812"/>
                  <a:pt x="79634" y="55751"/>
                </a:cubicBezTo>
                <a:cubicBezTo>
                  <a:pt x="79932" y="55578"/>
                  <a:pt x="80677" y="56164"/>
                  <a:pt x="80756" y="56658"/>
                </a:cubicBezTo>
                <a:cubicBezTo>
                  <a:pt x="81298" y="56489"/>
                  <a:pt x="81559" y="57067"/>
                  <a:pt x="82042" y="57286"/>
                </a:cubicBezTo>
                <a:cubicBezTo>
                  <a:pt x="81709" y="57570"/>
                  <a:pt x="81402" y="57236"/>
                  <a:pt x="81101" y="57130"/>
                </a:cubicBezTo>
                <a:cubicBezTo>
                  <a:pt x="80869" y="57050"/>
                  <a:pt x="80497" y="57083"/>
                  <a:pt x="80159" y="56919"/>
                </a:cubicBezTo>
                <a:cubicBezTo>
                  <a:pt x="80019" y="56856"/>
                  <a:pt x="80031" y="56733"/>
                  <a:pt x="79943" y="56696"/>
                </a:cubicBezTo>
                <a:cubicBezTo>
                  <a:pt x="79486" y="56522"/>
                  <a:pt x="78755" y="56132"/>
                  <a:pt x="78313" y="55643"/>
                </a:cubicBezTo>
                <a:cubicBezTo>
                  <a:pt x="78155" y="55457"/>
                  <a:pt x="78044" y="55230"/>
                  <a:pt x="77850" y="55094"/>
                </a:cubicBezTo>
                <a:cubicBezTo>
                  <a:pt x="77769" y="55036"/>
                  <a:pt x="77691" y="55105"/>
                  <a:pt x="77666" y="55089"/>
                </a:cubicBezTo>
                <a:cubicBezTo>
                  <a:pt x="77650" y="55094"/>
                  <a:pt x="77163" y="54690"/>
                  <a:pt x="77405" y="54405"/>
                </a:cubicBezTo>
                <a:close/>
                <a:moveTo>
                  <a:pt x="67013" y="41891"/>
                </a:moveTo>
                <a:cubicBezTo>
                  <a:pt x="66908" y="41634"/>
                  <a:pt x="66664" y="41339"/>
                  <a:pt x="66746" y="41134"/>
                </a:cubicBezTo>
                <a:cubicBezTo>
                  <a:pt x="66964" y="41044"/>
                  <a:pt x="67385" y="41705"/>
                  <a:pt x="67013" y="41890"/>
                </a:cubicBezTo>
                <a:close/>
                <a:moveTo>
                  <a:pt x="86654" y="58437"/>
                </a:moveTo>
                <a:cubicBezTo>
                  <a:pt x="86533" y="57945"/>
                  <a:pt x="87151" y="57890"/>
                  <a:pt x="87092" y="58337"/>
                </a:cubicBezTo>
                <a:cubicBezTo>
                  <a:pt x="86922" y="58336"/>
                  <a:pt x="86877" y="58524"/>
                  <a:pt x="86654" y="58437"/>
                </a:cubicBezTo>
                <a:close/>
                <a:moveTo>
                  <a:pt x="76612" y="54551"/>
                </a:moveTo>
                <a:cubicBezTo>
                  <a:pt x="76483" y="54466"/>
                  <a:pt x="76616" y="54264"/>
                  <a:pt x="76492" y="54074"/>
                </a:cubicBezTo>
                <a:cubicBezTo>
                  <a:pt x="76233" y="53680"/>
                  <a:pt x="75423" y="53495"/>
                  <a:pt x="76221" y="53076"/>
                </a:cubicBezTo>
                <a:cubicBezTo>
                  <a:pt x="76122" y="53217"/>
                  <a:pt x="76367" y="53301"/>
                  <a:pt x="76392" y="53347"/>
                </a:cubicBezTo>
                <a:cubicBezTo>
                  <a:pt x="76478" y="53502"/>
                  <a:pt x="76416" y="53588"/>
                  <a:pt x="76501" y="53695"/>
                </a:cubicBezTo>
                <a:cubicBezTo>
                  <a:pt x="76666" y="53904"/>
                  <a:pt x="76969" y="53953"/>
                  <a:pt x="77039" y="54253"/>
                </a:cubicBezTo>
                <a:cubicBezTo>
                  <a:pt x="76899" y="54542"/>
                  <a:pt x="76756" y="54423"/>
                  <a:pt x="76612" y="54551"/>
                </a:cubicBezTo>
                <a:close/>
                <a:moveTo>
                  <a:pt x="66678" y="40079"/>
                </a:moveTo>
                <a:cubicBezTo>
                  <a:pt x="66773" y="40382"/>
                  <a:pt x="67194" y="40780"/>
                  <a:pt x="66758" y="40930"/>
                </a:cubicBezTo>
                <a:cubicBezTo>
                  <a:pt x="66571" y="40753"/>
                  <a:pt x="66098" y="40222"/>
                  <a:pt x="66678" y="40079"/>
                </a:cubicBezTo>
                <a:close/>
                <a:moveTo>
                  <a:pt x="71693" y="49321"/>
                </a:moveTo>
                <a:cubicBezTo>
                  <a:pt x="71534" y="49112"/>
                  <a:pt x="71315" y="48885"/>
                  <a:pt x="71593" y="48690"/>
                </a:cubicBezTo>
                <a:cubicBezTo>
                  <a:pt x="71810" y="48817"/>
                  <a:pt x="72112" y="49071"/>
                  <a:pt x="71693" y="49321"/>
                </a:cubicBezTo>
                <a:close/>
                <a:moveTo>
                  <a:pt x="70409" y="46199"/>
                </a:moveTo>
                <a:cubicBezTo>
                  <a:pt x="70554" y="46583"/>
                  <a:pt x="70585" y="47085"/>
                  <a:pt x="70833" y="47409"/>
                </a:cubicBezTo>
                <a:cubicBezTo>
                  <a:pt x="71036" y="47678"/>
                  <a:pt x="71345" y="47697"/>
                  <a:pt x="71539" y="47924"/>
                </a:cubicBezTo>
                <a:cubicBezTo>
                  <a:pt x="71209" y="48331"/>
                  <a:pt x="70854" y="47947"/>
                  <a:pt x="70632" y="47642"/>
                </a:cubicBezTo>
                <a:cubicBezTo>
                  <a:pt x="70481" y="47445"/>
                  <a:pt x="70295" y="47026"/>
                  <a:pt x="70256" y="46889"/>
                </a:cubicBezTo>
                <a:cubicBezTo>
                  <a:pt x="70201" y="46693"/>
                  <a:pt x="70289" y="46715"/>
                  <a:pt x="70329" y="46446"/>
                </a:cubicBezTo>
                <a:cubicBezTo>
                  <a:pt x="70308" y="46583"/>
                  <a:pt x="70095" y="46275"/>
                  <a:pt x="70409" y="46200"/>
                </a:cubicBezTo>
                <a:close/>
                <a:moveTo>
                  <a:pt x="69862" y="46438"/>
                </a:moveTo>
                <a:cubicBezTo>
                  <a:pt x="69799" y="46059"/>
                  <a:pt x="69840" y="46037"/>
                  <a:pt x="69509" y="45862"/>
                </a:cubicBezTo>
                <a:cubicBezTo>
                  <a:pt x="69688" y="45699"/>
                  <a:pt x="69521" y="45473"/>
                  <a:pt x="69887" y="45341"/>
                </a:cubicBezTo>
                <a:cubicBezTo>
                  <a:pt x="70191" y="45390"/>
                  <a:pt x="69870" y="45612"/>
                  <a:pt x="69935" y="45802"/>
                </a:cubicBezTo>
                <a:cubicBezTo>
                  <a:pt x="70054" y="45917"/>
                  <a:pt x="70255" y="45785"/>
                  <a:pt x="70322" y="46056"/>
                </a:cubicBezTo>
                <a:cubicBezTo>
                  <a:pt x="70034" y="46164"/>
                  <a:pt x="70060" y="46320"/>
                  <a:pt x="69862" y="46439"/>
                </a:cubicBezTo>
                <a:close/>
                <a:moveTo>
                  <a:pt x="65700" y="38455"/>
                </a:moveTo>
                <a:cubicBezTo>
                  <a:pt x="65533" y="38137"/>
                  <a:pt x="65932" y="37798"/>
                  <a:pt x="66059" y="38292"/>
                </a:cubicBezTo>
                <a:close/>
                <a:moveTo>
                  <a:pt x="69252" y="44437"/>
                </a:moveTo>
                <a:cubicBezTo>
                  <a:pt x="69221" y="44583"/>
                  <a:pt x="69325" y="44755"/>
                  <a:pt x="69292" y="44902"/>
                </a:cubicBezTo>
                <a:cubicBezTo>
                  <a:pt x="68943" y="45030"/>
                  <a:pt x="68959" y="44564"/>
                  <a:pt x="69252" y="44438"/>
                </a:cubicBezTo>
                <a:close/>
                <a:moveTo>
                  <a:pt x="65870" y="37878"/>
                </a:moveTo>
                <a:cubicBezTo>
                  <a:pt x="65411" y="38119"/>
                  <a:pt x="65315" y="37360"/>
                  <a:pt x="65568" y="37219"/>
                </a:cubicBezTo>
                <a:cubicBezTo>
                  <a:pt x="65706" y="37181"/>
                  <a:pt x="65674" y="37669"/>
                  <a:pt x="65870" y="37880"/>
                </a:cubicBezTo>
                <a:close/>
                <a:moveTo>
                  <a:pt x="74969" y="52043"/>
                </a:moveTo>
                <a:cubicBezTo>
                  <a:pt x="75037" y="52204"/>
                  <a:pt x="75463" y="52307"/>
                  <a:pt x="75165" y="52513"/>
                </a:cubicBezTo>
                <a:cubicBezTo>
                  <a:pt x="74956" y="52550"/>
                  <a:pt x="74732" y="52251"/>
                  <a:pt x="74969" y="52043"/>
                </a:cubicBezTo>
                <a:close/>
                <a:moveTo>
                  <a:pt x="73073" y="50270"/>
                </a:moveTo>
                <a:cubicBezTo>
                  <a:pt x="73301" y="50008"/>
                  <a:pt x="73519" y="50254"/>
                  <a:pt x="73474" y="50447"/>
                </a:cubicBezTo>
                <a:cubicBezTo>
                  <a:pt x="73287" y="50534"/>
                  <a:pt x="73015" y="50524"/>
                  <a:pt x="73073" y="50270"/>
                </a:cubicBezTo>
                <a:close/>
                <a:moveTo>
                  <a:pt x="132344" y="39049"/>
                </a:moveTo>
                <a:cubicBezTo>
                  <a:pt x="132261" y="38831"/>
                  <a:pt x="132679" y="38818"/>
                  <a:pt x="132754" y="38844"/>
                </a:cubicBezTo>
                <a:cubicBezTo>
                  <a:pt x="132856" y="39143"/>
                  <a:pt x="132485" y="39196"/>
                  <a:pt x="132344" y="39049"/>
                </a:cubicBezTo>
                <a:close/>
                <a:moveTo>
                  <a:pt x="74388" y="51738"/>
                </a:moveTo>
                <a:cubicBezTo>
                  <a:pt x="74221" y="51416"/>
                  <a:pt x="73822" y="51076"/>
                  <a:pt x="73734" y="50740"/>
                </a:cubicBezTo>
                <a:cubicBezTo>
                  <a:pt x="74204" y="50470"/>
                  <a:pt x="74741" y="51383"/>
                  <a:pt x="74388" y="51738"/>
                </a:cubicBezTo>
                <a:close/>
                <a:moveTo>
                  <a:pt x="68026" y="42361"/>
                </a:moveTo>
                <a:cubicBezTo>
                  <a:pt x="67945" y="42133"/>
                  <a:pt x="68056" y="41772"/>
                  <a:pt x="68306" y="41828"/>
                </a:cubicBezTo>
                <a:cubicBezTo>
                  <a:pt x="68503" y="42086"/>
                  <a:pt x="68315" y="42425"/>
                  <a:pt x="68026" y="42361"/>
                </a:cubicBezTo>
                <a:close/>
                <a:moveTo>
                  <a:pt x="64022" y="33048"/>
                </a:moveTo>
                <a:cubicBezTo>
                  <a:pt x="64388" y="33099"/>
                  <a:pt x="64825" y="34051"/>
                  <a:pt x="64339" y="34239"/>
                </a:cubicBezTo>
                <a:cubicBezTo>
                  <a:pt x="63929" y="34084"/>
                  <a:pt x="64265" y="33730"/>
                  <a:pt x="64214" y="33476"/>
                </a:cubicBezTo>
                <a:cubicBezTo>
                  <a:pt x="64173" y="33280"/>
                  <a:pt x="63893" y="33286"/>
                  <a:pt x="64022" y="33048"/>
                </a:cubicBezTo>
                <a:close/>
                <a:moveTo>
                  <a:pt x="129501" y="40557"/>
                </a:moveTo>
                <a:cubicBezTo>
                  <a:pt x="129400" y="40586"/>
                  <a:pt x="129412" y="40491"/>
                  <a:pt x="129458" y="40468"/>
                </a:cubicBezTo>
                <a:cubicBezTo>
                  <a:pt x="129420" y="40131"/>
                  <a:pt x="129158" y="40531"/>
                  <a:pt x="129120" y="40194"/>
                </a:cubicBezTo>
                <a:cubicBezTo>
                  <a:pt x="129391" y="40070"/>
                  <a:pt x="129620" y="40090"/>
                  <a:pt x="129788" y="40307"/>
                </a:cubicBezTo>
                <a:cubicBezTo>
                  <a:pt x="129662" y="40377"/>
                  <a:pt x="129452" y="40418"/>
                  <a:pt x="129501" y="40557"/>
                </a:cubicBezTo>
                <a:close/>
                <a:moveTo>
                  <a:pt x="67469" y="40584"/>
                </a:moveTo>
                <a:cubicBezTo>
                  <a:pt x="67654" y="40535"/>
                  <a:pt x="67653" y="40943"/>
                  <a:pt x="67939" y="40649"/>
                </a:cubicBezTo>
                <a:cubicBezTo>
                  <a:pt x="68065" y="40840"/>
                  <a:pt x="68074" y="40999"/>
                  <a:pt x="67829" y="41091"/>
                </a:cubicBezTo>
                <a:cubicBezTo>
                  <a:pt x="67786" y="40689"/>
                  <a:pt x="67346" y="40882"/>
                  <a:pt x="67469" y="40584"/>
                </a:cubicBezTo>
                <a:close/>
                <a:moveTo>
                  <a:pt x="141374" y="34118"/>
                </a:moveTo>
                <a:cubicBezTo>
                  <a:pt x="141219" y="33265"/>
                  <a:pt x="142247" y="34062"/>
                  <a:pt x="141374" y="34118"/>
                </a:cubicBezTo>
                <a:close/>
                <a:moveTo>
                  <a:pt x="63088" y="30761"/>
                </a:moveTo>
                <a:lnTo>
                  <a:pt x="63447" y="30595"/>
                </a:lnTo>
                <a:cubicBezTo>
                  <a:pt x="63561" y="30805"/>
                  <a:pt x="63430" y="30929"/>
                  <a:pt x="63469" y="31111"/>
                </a:cubicBezTo>
                <a:cubicBezTo>
                  <a:pt x="63265" y="31190"/>
                  <a:pt x="63174" y="30982"/>
                  <a:pt x="63088" y="30761"/>
                </a:cubicBezTo>
                <a:close/>
                <a:moveTo>
                  <a:pt x="62672" y="28714"/>
                </a:moveTo>
                <a:cubicBezTo>
                  <a:pt x="62715" y="28901"/>
                  <a:pt x="63043" y="29185"/>
                  <a:pt x="62702" y="29239"/>
                </a:cubicBezTo>
                <a:cubicBezTo>
                  <a:pt x="62545" y="29055"/>
                  <a:pt x="62307" y="28874"/>
                  <a:pt x="62671" y="28714"/>
                </a:cubicBezTo>
                <a:close/>
                <a:moveTo>
                  <a:pt x="61971" y="27731"/>
                </a:moveTo>
                <a:cubicBezTo>
                  <a:pt x="62317" y="27600"/>
                  <a:pt x="62606" y="28215"/>
                  <a:pt x="62323" y="28445"/>
                </a:cubicBezTo>
                <a:cubicBezTo>
                  <a:pt x="62100" y="28246"/>
                  <a:pt x="61993" y="28031"/>
                  <a:pt x="61971" y="27731"/>
                </a:cubicBezTo>
                <a:close/>
                <a:moveTo>
                  <a:pt x="111147" y="47877"/>
                </a:moveTo>
                <a:cubicBezTo>
                  <a:pt x="110984" y="47488"/>
                  <a:pt x="111404" y="47630"/>
                  <a:pt x="111526" y="47602"/>
                </a:cubicBezTo>
                <a:cubicBezTo>
                  <a:pt x="111627" y="47580"/>
                  <a:pt x="111760" y="47447"/>
                  <a:pt x="111862" y="47454"/>
                </a:cubicBezTo>
                <a:cubicBezTo>
                  <a:pt x="111879" y="47456"/>
                  <a:pt x="112026" y="47599"/>
                  <a:pt x="112026" y="47599"/>
                </a:cubicBezTo>
                <a:cubicBezTo>
                  <a:pt x="112158" y="47554"/>
                  <a:pt x="112330" y="47368"/>
                  <a:pt x="112490" y="47287"/>
                </a:cubicBezTo>
                <a:cubicBezTo>
                  <a:pt x="112883" y="47086"/>
                  <a:pt x="113286" y="47000"/>
                  <a:pt x="113701" y="46852"/>
                </a:cubicBezTo>
                <a:cubicBezTo>
                  <a:pt x="113755" y="47053"/>
                  <a:pt x="113518" y="47347"/>
                  <a:pt x="113444" y="47401"/>
                </a:cubicBezTo>
                <a:cubicBezTo>
                  <a:pt x="113211" y="47567"/>
                  <a:pt x="112802" y="47548"/>
                  <a:pt x="112442" y="47631"/>
                </a:cubicBezTo>
                <a:cubicBezTo>
                  <a:pt x="112374" y="47648"/>
                  <a:pt x="112405" y="47785"/>
                  <a:pt x="112314" y="47796"/>
                </a:cubicBezTo>
                <a:cubicBezTo>
                  <a:pt x="112291" y="47799"/>
                  <a:pt x="112158" y="47651"/>
                  <a:pt x="112150" y="47653"/>
                </a:cubicBezTo>
                <a:cubicBezTo>
                  <a:pt x="111995" y="47702"/>
                  <a:pt x="112025" y="47857"/>
                  <a:pt x="111855" y="47890"/>
                </a:cubicBezTo>
                <a:cubicBezTo>
                  <a:pt x="111612" y="47936"/>
                  <a:pt x="111355" y="47865"/>
                  <a:pt x="111147" y="47877"/>
                </a:cubicBezTo>
                <a:close/>
                <a:moveTo>
                  <a:pt x="66836" y="38327"/>
                </a:moveTo>
                <a:cubicBezTo>
                  <a:pt x="66895" y="37951"/>
                  <a:pt x="66325" y="37166"/>
                  <a:pt x="66325" y="36976"/>
                </a:cubicBezTo>
                <a:cubicBezTo>
                  <a:pt x="66877" y="36815"/>
                  <a:pt x="66913" y="37866"/>
                  <a:pt x="67285" y="38121"/>
                </a:cubicBezTo>
                <a:close/>
                <a:moveTo>
                  <a:pt x="64778" y="33530"/>
                </a:moveTo>
                <a:cubicBezTo>
                  <a:pt x="65213" y="33220"/>
                  <a:pt x="65310" y="33734"/>
                  <a:pt x="65316" y="34006"/>
                </a:cubicBezTo>
                <a:cubicBezTo>
                  <a:pt x="65043" y="34074"/>
                  <a:pt x="64966" y="33668"/>
                  <a:pt x="64778" y="33530"/>
                </a:cubicBezTo>
                <a:close/>
                <a:moveTo>
                  <a:pt x="68581" y="41494"/>
                </a:moveTo>
                <a:cubicBezTo>
                  <a:pt x="68979" y="41227"/>
                  <a:pt x="69365" y="41632"/>
                  <a:pt x="69285" y="42000"/>
                </a:cubicBezTo>
                <a:cubicBezTo>
                  <a:pt x="68899" y="42215"/>
                  <a:pt x="68810" y="41676"/>
                  <a:pt x="68581" y="41494"/>
                </a:cubicBezTo>
                <a:close/>
                <a:moveTo>
                  <a:pt x="67318" y="38891"/>
                </a:moveTo>
                <a:lnTo>
                  <a:pt x="67129" y="38488"/>
                </a:lnTo>
                <a:cubicBezTo>
                  <a:pt x="67453" y="38241"/>
                  <a:pt x="67714" y="38801"/>
                  <a:pt x="67318" y="38891"/>
                </a:cubicBezTo>
                <a:close/>
                <a:moveTo>
                  <a:pt x="64211" y="32030"/>
                </a:moveTo>
                <a:cubicBezTo>
                  <a:pt x="64370" y="31957"/>
                  <a:pt x="64440" y="32049"/>
                  <a:pt x="64559" y="32080"/>
                </a:cubicBezTo>
                <a:cubicBezTo>
                  <a:pt x="64889" y="32164"/>
                  <a:pt x="64878" y="32118"/>
                  <a:pt x="65012" y="32603"/>
                </a:cubicBezTo>
                <a:cubicBezTo>
                  <a:pt x="64668" y="32603"/>
                  <a:pt x="64365" y="32501"/>
                  <a:pt x="64211" y="32029"/>
                </a:cubicBezTo>
                <a:close/>
                <a:moveTo>
                  <a:pt x="107702" y="49379"/>
                </a:moveTo>
                <a:cubicBezTo>
                  <a:pt x="107659" y="48994"/>
                  <a:pt x="108481" y="48849"/>
                  <a:pt x="108756" y="48815"/>
                </a:cubicBezTo>
                <a:cubicBezTo>
                  <a:pt x="108846" y="49332"/>
                  <a:pt x="108065" y="49318"/>
                  <a:pt x="107702" y="49379"/>
                </a:cubicBezTo>
                <a:close/>
                <a:moveTo>
                  <a:pt x="65535" y="34010"/>
                </a:moveTo>
                <a:lnTo>
                  <a:pt x="65687" y="34349"/>
                </a:lnTo>
                <a:cubicBezTo>
                  <a:pt x="65369" y="34570"/>
                  <a:pt x="65158" y="34100"/>
                  <a:pt x="65535" y="34010"/>
                </a:cubicBezTo>
                <a:close/>
                <a:moveTo>
                  <a:pt x="64066" y="31470"/>
                </a:moveTo>
                <a:cubicBezTo>
                  <a:pt x="63972" y="31135"/>
                  <a:pt x="63954" y="30553"/>
                  <a:pt x="64325" y="30613"/>
                </a:cubicBezTo>
                <a:cubicBezTo>
                  <a:pt x="64416" y="30864"/>
                  <a:pt x="64463" y="31127"/>
                  <a:pt x="64466" y="31394"/>
                </a:cubicBezTo>
                <a:cubicBezTo>
                  <a:pt x="64294" y="31516"/>
                  <a:pt x="64200" y="31442"/>
                  <a:pt x="64066" y="31470"/>
                </a:cubicBezTo>
                <a:close/>
                <a:moveTo>
                  <a:pt x="130502" y="38638"/>
                </a:moveTo>
                <a:cubicBezTo>
                  <a:pt x="130722" y="38449"/>
                  <a:pt x="130820" y="38673"/>
                  <a:pt x="131039" y="38484"/>
                </a:cubicBezTo>
                <a:cubicBezTo>
                  <a:pt x="131178" y="38720"/>
                  <a:pt x="130623" y="38891"/>
                  <a:pt x="130502" y="38638"/>
                </a:cubicBezTo>
                <a:close/>
                <a:moveTo>
                  <a:pt x="127007" y="40671"/>
                </a:moveTo>
                <a:cubicBezTo>
                  <a:pt x="126550" y="40756"/>
                  <a:pt x="126727" y="40003"/>
                  <a:pt x="127082" y="40197"/>
                </a:cubicBezTo>
                <a:cubicBezTo>
                  <a:pt x="127220" y="40418"/>
                  <a:pt x="126795" y="40420"/>
                  <a:pt x="127007" y="40671"/>
                </a:cubicBezTo>
                <a:close/>
                <a:moveTo>
                  <a:pt x="108880" y="48870"/>
                </a:moveTo>
                <a:cubicBezTo>
                  <a:pt x="108789" y="48636"/>
                  <a:pt x="109100" y="48521"/>
                  <a:pt x="109261" y="48598"/>
                </a:cubicBezTo>
                <a:cubicBezTo>
                  <a:pt x="109353" y="48832"/>
                  <a:pt x="109041" y="48947"/>
                  <a:pt x="108880" y="48870"/>
                </a:cubicBezTo>
                <a:close/>
                <a:moveTo>
                  <a:pt x="68410" y="40707"/>
                </a:moveTo>
                <a:cubicBezTo>
                  <a:pt x="68210" y="40388"/>
                  <a:pt x="68199" y="40107"/>
                  <a:pt x="68458" y="39908"/>
                </a:cubicBezTo>
                <a:cubicBezTo>
                  <a:pt x="68761" y="39941"/>
                  <a:pt x="68523" y="40120"/>
                  <a:pt x="68521" y="40267"/>
                </a:cubicBezTo>
                <a:cubicBezTo>
                  <a:pt x="68520" y="40404"/>
                  <a:pt x="68819" y="40668"/>
                  <a:pt x="68410" y="40707"/>
                </a:cubicBezTo>
                <a:close/>
                <a:moveTo>
                  <a:pt x="58710" y="21268"/>
                </a:moveTo>
                <a:cubicBezTo>
                  <a:pt x="59075" y="20946"/>
                  <a:pt x="59159" y="21616"/>
                  <a:pt x="59265" y="21876"/>
                </a:cubicBezTo>
                <a:cubicBezTo>
                  <a:pt x="58983" y="21957"/>
                  <a:pt x="58844" y="21458"/>
                  <a:pt x="58710" y="21268"/>
                </a:cubicBezTo>
                <a:close/>
                <a:moveTo>
                  <a:pt x="63645" y="30081"/>
                </a:moveTo>
                <a:cubicBezTo>
                  <a:pt x="64591" y="30197"/>
                  <a:pt x="63245" y="29498"/>
                  <a:pt x="63368" y="29031"/>
                </a:cubicBezTo>
                <a:cubicBezTo>
                  <a:pt x="63496" y="29016"/>
                  <a:pt x="63604" y="29056"/>
                  <a:pt x="63671" y="29210"/>
                </a:cubicBezTo>
                <a:cubicBezTo>
                  <a:pt x="63861" y="29073"/>
                  <a:pt x="63726" y="28707"/>
                  <a:pt x="64034" y="28821"/>
                </a:cubicBezTo>
                <a:cubicBezTo>
                  <a:pt x="64344" y="29215"/>
                  <a:pt x="64021" y="29581"/>
                  <a:pt x="64093" y="29873"/>
                </a:cubicBezTo>
                <a:cubicBezTo>
                  <a:pt x="64137" y="30061"/>
                  <a:pt x="64528" y="30174"/>
                  <a:pt x="64374" y="30484"/>
                </a:cubicBezTo>
                <a:cubicBezTo>
                  <a:pt x="64109" y="30402"/>
                  <a:pt x="63846" y="30323"/>
                  <a:pt x="63645" y="30081"/>
                </a:cubicBezTo>
                <a:close/>
                <a:moveTo>
                  <a:pt x="66364" y="35859"/>
                </a:moveTo>
                <a:cubicBezTo>
                  <a:pt x="66575" y="35705"/>
                  <a:pt x="66702" y="35747"/>
                  <a:pt x="66745" y="35987"/>
                </a:cubicBezTo>
                <a:cubicBezTo>
                  <a:pt x="66993" y="35409"/>
                  <a:pt x="65928" y="34685"/>
                  <a:pt x="66573" y="34154"/>
                </a:cubicBezTo>
                <a:cubicBezTo>
                  <a:pt x="66964" y="34400"/>
                  <a:pt x="66708" y="34846"/>
                  <a:pt x="66807" y="35161"/>
                </a:cubicBezTo>
                <a:cubicBezTo>
                  <a:pt x="66864" y="35340"/>
                  <a:pt x="67094" y="35441"/>
                  <a:pt x="67196" y="35784"/>
                </a:cubicBezTo>
                <a:cubicBezTo>
                  <a:pt x="67191" y="35767"/>
                  <a:pt x="67063" y="35891"/>
                  <a:pt x="67143" y="35908"/>
                </a:cubicBezTo>
                <a:cubicBezTo>
                  <a:pt x="67281" y="35939"/>
                  <a:pt x="67246" y="36586"/>
                  <a:pt x="67592" y="36895"/>
                </a:cubicBezTo>
                <a:cubicBezTo>
                  <a:pt x="67330" y="37167"/>
                  <a:pt x="67411" y="36641"/>
                  <a:pt x="67210" y="36772"/>
                </a:cubicBezTo>
                <a:cubicBezTo>
                  <a:pt x="66959" y="36855"/>
                  <a:pt x="67503" y="37191"/>
                  <a:pt x="67090" y="37222"/>
                </a:cubicBezTo>
                <a:cubicBezTo>
                  <a:pt x="66866" y="36802"/>
                  <a:pt x="66688" y="36394"/>
                  <a:pt x="66911" y="36113"/>
                </a:cubicBezTo>
                <a:cubicBezTo>
                  <a:pt x="66720" y="36048"/>
                  <a:pt x="66451" y="36169"/>
                  <a:pt x="66364" y="35859"/>
                </a:cubicBezTo>
                <a:close/>
                <a:moveTo>
                  <a:pt x="56183" y="18006"/>
                </a:moveTo>
                <a:cubicBezTo>
                  <a:pt x="55955" y="17895"/>
                  <a:pt x="56104" y="17696"/>
                  <a:pt x="56055" y="17612"/>
                </a:cubicBezTo>
                <a:cubicBezTo>
                  <a:pt x="55967" y="17460"/>
                  <a:pt x="55485" y="17403"/>
                  <a:pt x="55832" y="17129"/>
                </a:cubicBezTo>
                <a:cubicBezTo>
                  <a:pt x="56198" y="17443"/>
                  <a:pt x="56324" y="17738"/>
                  <a:pt x="56183" y="18006"/>
                </a:cubicBezTo>
                <a:close/>
                <a:moveTo>
                  <a:pt x="120002" y="43222"/>
                </a:moveTo>
                <a:cubicBezTo>
                  <a:pt x="120153" y="43198"/>
                  <a:pt x="120099" y="43054"/>
                  <a:pt x="120209" y="43017"/>
                </a:cubicBezTo>
                <a:cubicBezTo>
                  <a:pt x="120291" y="42990"/>
                  <a:pt x="120431" y="43128"/>
                  <a:pt x="120459" y="43119"/>
                </a:cubicBezTo>
                <a:cubicBezTo>
                  <a:pt x="120561" y="43085"/>
                  <a:pt x="120814" y="42572"/>
                  <a:pt x="121000" y="42977"/>
                </a:cubicBezTo>
                <a:cubicBezTo>
                  <a:pt x="120871" y="43162"/>
                  <a:pt x="120144" y="43686"/>
                  <a:pt x="120002" y="43222"/>
                </a:cubicBezTo>
                <a:close/>
                <a:moveTo>
                  <a:pt x="117924" y="44182"/>
                </a:moveTo>
                <a:lnTo>
                  <a:pt x="118424" y="43955"/>
                </a:lnTo>
                <a:cubicBezTo>
                  <a:pt x="118557" y="44232"/>
                  <a:pt x="118039" y="44614"/>
                  <a:pt x="117924" y="44182"/>
                </a:cubicBezTo>
                <a:close/>
                <a:moveTo>
                  <a:pt x="133765" y="36354"/>
                </a:moveTo>
                <a:cubicBezTo>
                  <a:pt x="133810" y="36180"/>
                  <a:pt x="134076" y="36088"/>
                  <a:pt x="134292" y="35976"/>
                </a:cubicBezTo>
                <a:cubicBezTo>
                  <a:pt x="134773" y="36495"/>
                  <a:pt x="133934" y="36833"/>
                  <a:pt x="133765" y="36354"/>
                </a:cubicBezTo>
                <a:close/>
                <a:moveTo>
                  <a:pt x="117257" y="44705"/>
                </a:moveTo>
                <a:cubicBezTo>
                  <a:pt x="117026" y="44831"/>
                  <a:pt x="116807" y="44923"/>
                  <a:pt x="116717" y="44625"/>
                </a:cubicBezTo>
                <a:cubicBezTo>
                  <a:pt x="116804" y="44359"/>
                  <a:pt x="117140" y="44432"/>
                  <a:pt x="117257" y="44705"/>
                </a:cubicBezTo>
                <a:close/>
                <a:moveTo>
                  <a:pt x="115506" y="45503"/>
                </a:moveTo>
                <a:cubicBezTo>
                  <a:pt x="115203" y="45304"/>
                  <a:pt x="115126" y="45651"/>
                  <a:pt x="114840" y="45585"/>
                </a:cubicBezTo>
                <a:cubicBezTo>
                  <a:pt x="114852" y="45493"/>
                  <a:pt x="114861" y="45400"/>
                  <a:pt x="114802" y="45277"/>
                </a:cubicBezTo>
                <a:cubicBezTo>
                  <a:pt x="115080" y="45223"/>
                  <a:pt x="115347" y="45203"/>
                  <a:pt x="115506" y="45503"/>
                </a:cubicBezTo>
                <a:close/>
                <a:moveTo>
                  <a:pt x="132410" y="36919"/>
                </a:moveTo>
                <a:cubicBezTo>
                  <a:pt x="132624" y="36825"/>
                  <a:pt x="132840" y="36726"/>
                  <a:pt x="132951" y="36980"/>
                </a:cubicBezTo>
                <a:cubicBezTo>
                  <a:pt x="132889" y="37199"/>
                  <a:pt x="132507" y="37291"/>
                  <a:pt x="132410" y="36919"/>
                </a:cubicBezTo>
                <a:close/>
                <a:moveTo>
                  <a:pt x="114674" y="45661"/>
                </a:moveTo>
                <a:lnTo>
                  <a:pt x="114256" y="45847"/>
                </a:lnTo>
                <a:cubicBezTo>
                  <a:pt x="114003" y="45627"/>
                  <a:pt x="114676" y="45326"/>
                  <a:pt x="114674" y="45661"/>
                </a:cubicBezTo>
                <a:close/>
                <a:moveTo>
                  <a:pt x="63167" y="27700"/>
                </a:moveTo>
                <a:cubicBezTo>
                  <a:pt x="63495" y="27897"/>
                  <a:pt x="63715" y="28062"/>
                  <a:pt x="63778" y="28510"/>
                </a:cubicBezTo>
                <a:cubicBezTo>
                  <a:pt x="63448" y="28616"/>
                  <a:pt x="63368" y="27991"/>
                  <a:pt x="63167" y="27700"/>
                </a:cubicBezTo>
                <a:close/>
                <a:moveTo>
                  <a:pt x="66317" y="34067"/>
                </a:moveTo>
                <a:cubicBezTo>
                  <a:pt x="65641" y="33607"/>
                  <a:pt x="66962" y="33405"/>
                  <a:pt x="66317" y="34067"/>
                </a:cubicBezTo>
                <a:close/>
                <a:moveTo>
                  <a:pt x="61583" y="24264"/>
                </a:moveTo>
                <a:cubicBezTo>
                  <a:pt x="61842" y="24027"/>
                  <a:pt x="62082" y="24424"/>
                  <a:pt x="62021" y="24642"/>
                </a:cubicBezTo>
                <a:cubicBezTo>
                  <a:pt x="61824" y="24733"/>
                  <a:pt x="61708" y="24508"/>
                  <a:pt x="61583" y="24264"/>
                </a:cubicBezTo>
                <a:close/>
                <a:moveTo>
                  <a:pt x="60289" y="22157"/>
                </a:moveTo>
                <a:cubicBezTo>
                  <a:pt x="60291" y="21949"/>
                  <a:pt x="60499" y="21800"/>
                  <a:pt x="60505" y="21592"/>
                </a:cubicBezTo>
                <a:cubicBezTo>
                  <a:pt x="60652" y="21741"/>
                  <a:pt x="61324" y="22726"/>
                  <a:pt x="61355" y="23104"/>
                </a:cubicBezTo>
                <a:cubicBezTo>
                  <a:pt x="61062" y="23335"/>
                  <a:pt x="60975" y="22744"/>
                  <a:pt x="60767" y="22531"/>
                </a:cubicBezTo>
                <a:cubicBezTo>
                  <a:pt x="60561" y="22319"/>
                  <a:pt x="60415" y="22348"/>
                  <a:pt x="60289" y="22156"/>
                </a:cubicBezTo>
                <a:close/>
                <a:moveTo>
                  <a:pt x="48823" y="12263"/>
                </a:moveTo>
                <a:cubicBezTo>
                  <a:pt x="48778" y="11871"/>
                  <a:pt x="49806" y="12193"/>
                  <a:pt x="49556" y="12492"/>
                </a:cubicBezTo>
                <a:cubicBezTo>
                  <a:pt x="49374" y="12526"/>
                  <a:pt x="49101" y="12403"/>
                  <a:pt x="48823" y="12262"/>
                </a:cubicBezTo>
                <a:close/>
                <a:moveTo>
                  <a:pt x="66103" y="33347"/>
                </a:moveTo>
                <a:cubicBezTo>
                  <a:pt x="65955" y="33078"/>
                  <a:pt x="66025" y="32887"/>
                  <a:pt x="66272" y="32757"/>
                </a:cubicBezTo>
                <a:cubicBezTo>
                  <a:pt x="66483" y="33048"/>
                  <a:pt x="66358" y="33220"/>
                  <a:pt x="66104" y="33347"/>
                </a:cubicBezTo>
                <a:close/>
                <a:moveTo>
                  <a:pt x="98340" y="51917"/>
                </a:moveTo>
                <a:cubicBezTo>
                  <a:pt x="98298" y="51463"/>
                  <a:pt x="98782" y="51712"/>
                  <a:pt x="98971" y="51768"/>
                </a:cubicBezTo>
                <a:cubicBezTo>
                  <a:pt x="98928" y="52182"/>
                  <a:pt x="98577" y="51995"/>
                  <a:pt x="98340" y="51917"/>
                </a:cubicBezTo>
                <a:close/>
                <a:moveTo>
                  <a:pt x="97653" y="52411"/>
                </a:moveTo>
                <a:cubicBezTo>
                  <a:pt x="97491" y="52004"/>
                  <a:pt x="98171" y="51842"/>
                  <a:pt x="98379" y="52010"/>
                </a:cubicBezTo>
                <a:cubicBezTo>
                  <a:pt x="98356" y="52367"/>
                  <a:pt x="97950" y="52328"/>
                  <a:pt x="97653" y="52410"/>
                </a:cubicBezTo>
                <a:close/>
                <a:moveTo>
                  <a:pt x="59673" y="20083"/>
                </a:moveTo>
                <a:cubicBezTo>
                  <a:pt x="59980" y="20552"/>
                  <a:pt x="60503" y="21065"/>
                  <a:pt x="60522" y="21439"/>
                </a:cubicBezTo>
                <a:cubicBezTo>
                  <a:pt x="60259" y="21652"/>
                  <a:pt x="59851" y="21062"/>
                  <a:pt x="59802" y="20924"/>
                </a:cubicBezTo>
                <a:cubicBezTo>
                  <a:pt x="59729" y="20697"/>
                  <a:pt x="59357" y="20131"/>
                  <a:pt x="59673" y="20083"/>
                </a:cubicBezTo>
                <a:close/>
                <a:moveTo>
                  <a:pt x="56511" y="16955"/>
                </a:moveTo>
                <a:cubicBezTo>
                  <a:pt x="55979" y="17034"/>
                  <a:pt x="55994" y="16437"/>
                  <a:pt x="55742" y="16108"/>
                </a:cubicBezTo>
                <a:cubicBezTo>
                  <a:pt x="55950" y="15974"/>
                  <a:pt x="56149" y="16171"/>
                  <a:pt x="56249" y="16303"/>
                </a:cubicBezTo>
                <a:cubicBezTo>
                  <a:pt x="56269" y="16328"/>
                  <a:pt x="56043" y="16487"/>
                  <a:pt x="56050" y="16522"/>
                </a:cubicBezTo>
                <a:cubicBezTo>
                  <a:pt x="56103" y="16784"/>
                  <a:pt x="56769" y="16654"/>
                  <a:pt x="56511" y="16955"/>
                </a:cubicBezTo>
                <a:close/>
                <a:moveTo>
                  <a:pt x="53652" y="14460"/>
                </a:moveTo>
                <a:cubicBezTo>
                  <a:pt x="53840" y="14686"/>
                  <a:pt x="54556" y="14907"/>
                  <a:pt x="54245" y="15144"/>
                </a:cubicBezTo>
                <a:cubicBezTo>
                  <a:pt x="53997" y="15139"/>
                  <a:pt x="53325" y="14717"/>
                  <a:pt x="53652" y="14460"/>
                </a:cubicBezTo>
                <a:close/>
                <a:moveTo>
                  <a:pt x="129452" y="38162"/>
                </a:moveTo>
                <a:lnTo>
                  <a:pt x="128877" y="38443"/>
                </a:lnTo>
                <a:lnTo>
                  <a:pt x="128791" y="38266"/>
                </a:lnTo>
                <a:lnTo>
                  <a:pt x="129365" y="37985"/>
                </a:lnTo>
                <a:close/>
                <a:moveTo>
                  <a:pt x="100784" y="51125"/>
                </a:moveTo>
                <a:cubicBezTo>
                  <a:pt x="100601" y="51236"/>
                  <a:pt x="100453" y="51244"/>
                  <a:pt x="100324" y="51210"/>
                </a:cubicBezTo>
                <a:cubicBezTo>
                  <a:pt x="100159" y="50912"/>
                  <a:pt x="100134" y="50679"/>
                  <a:pt x="100473" y="50613"/>
                </a:cubicBezTo>
                <a:cubicBezTo>
                  <a:pt x="100493" y="50746"/>
                  <a:pt x="100383" y="50818"/>
                  <a:pt x="100418" y="50956"/>
                </a:cubicBezTo>
                <a:cubicBezTo>
                  <a:pt x="100474" y="51189"/>
                  <a:pt x="100781" y="50747"/>
                  <a:pt x="100784" y="51125"/>
                </a:cubicBezTo>
                <a:close/>
                <a:moveTo>
                  <a:pt x="93499" y="53422"/>
                </a:moveTo>
                <a:lnTo>
                  <a:pt x="94308" y="53433"/>
                </a:lnTo>
                <a:cubicBezTo>
                  <a:pt x="94136" y="53805"/>
                  <a:pt x="93702" y="53870"/>
                  <a:pt x="93499" y="53422"/>
                </a:cubicBezTo>
                <a:close/>
                <a:moveTo>
                  <a:pt x="59287" y="20060"/>
                </a:moveTo>
                <a:cubicBezTo>
                  <a:pt x="58994" y="19798"/>
                  <a:pt x="59081" y="19636"/>
                  <a:pt x="58892" y="19403"/>
                </a:cubicBezTo>
                <a:cubicBezTo>
                  <a:pt x="59123" y="19373"/>
                  <a:pt x="59368" y="19649"/>
                  <a:pt x="59597" y="19983"/>
                </a:cubicBezTo>
                <a:cubicBezTo>
                  <a:pt x="59493" y="19975"/>
                  <a:pt x="59389" y="19972"/>
                  <a:pt x="59287" y="20060"/>
                </a:cubicBezTo>
                <a:close/>
                <a:moveTo>
                  <a:pt x="43885" y="9816"/>
                </a:moveTo>
                <a:cubicBezTo>
                  <a:pt x="44096" y="9907"/>
                  <a:pt x="44627" y="9869"/>
                  <a:pt x="44421" y="10158"/>
                </a:cubicBezTo>
                <a:cubicBezTo>
                  <a:pt x="44120" y="10136"/>
                  <a:pt x="43771" y="10200"/>
                  <a:pt x="43885" y="9816"/>
                </a:cubicBezTo>
                <a:close/>
                <a:moveTo>
                  <a:pt x="42823" y="9565"/>
                </a:moveTo>
                <a:cubicBezTo>
                  <a:pt x="43203" y="9668"/>
                  <a:pt x="43444" y="9472"/>
                  <a:pt x="43367" y="9894"/>
                </a:cubicBezTo>
                <a:cubicBezTo>
                  <a:pt x="43234" y="9968"/>
                  <a:pt x="42746" y="9838"/>
                  <a:pt x="42824" y="9565"/>
                </a:cubicBezTo>
                <a:close/>
                <a:moveTo>
                  <a:pt x="96647" y="52608"/>
                </a:moveTo>
                <a:lnTo>
                  <a:pt x="96309" y="52745"/>
                </a:lnTo>
                <a:cubicBezTo>
                  <a:pt x="96099" y="52420"/>
                  <a:pt x="96572" y="52227"/>
                  <a:pt x="96647" y="52608"/>
                </a:cubicBezTo>
                <a:close/>
                <a:moveTo>
                  <a:pt x="95889" y="52914"/>
                </a:moveTo>
                <a:cubicBezTo>
                  <a:pt x="95573" y="53063"/>
                  <a:pt x="95328" y="53026"/>
                  <a:pt x="95164" y="52779"/>
                </a:cubicBezTo>
                <a:cubicBezTo>
                  <a:pt x="95292" y="52514"/>
                  <a:pt x="95751" y="52602"/>
                  <a:pt x="95889" y="52914"/>
                </a:cubicBezTo>
                <a:close/>
                <a:moveTo>
                  <a:pt x="40783" y="9397"/>
                </a:moveTo>
                <a:lnTo>
                  <a:pt x="40192" y="9309"/>
                </a:lnTo>
                <a:cubicBezTo>
                  <a:pt x="40127" y="8897"/>
                  <a:pt x="40960" y="9021"/>
                  <a:pt x="40783" y="9397"/>
                </a:cubicBezTo>
                <a:close/>
                <a:moveTo>
                  <a:pt x="92839" y="53979"/>
                </a:moveTo>
                <a:lnTo>
                  <a:pt x="92707" y="53607"/>
                </a:lnTo>
                <a:cubicBezTo>
                  <a:pt x="92882" y="53606"/>
                  <a:pt x="93159" y="53314"/>
                  <a:pt x="93267" y="53509"/>
                </a:cubicBezTo>
                <a:cubicBezTo>
                  <a:pt x="93363" y="53807"/>
                  <a:pt x="93061" y="53868"/>
                  <a:pt x="92839" y="53979"/>
                </a:cubicBezTo>
                <a:close/>
                <a:moveTo>
                  <a:pt x="91625" y="53766"/>
                </a:moveTo>
                <a:cubicBezTo>
                  <a:pt x="91810" y="53531"/>
                  <a:pt x="91934" y="53934"/>
                  <a:pt x="92075" y="53931"/>
                </a:cubicBezTo>
                <a:cubicBezTo>
                  <a:pt x="92228" y="53928"/>
                  <a:pt x="92281" y="53550"/>
                  <a:pt x="92516" y="53779"/>
                </a:cubicBezTo>
                <a:cubicBezTo>
                  <a:pt x="92711" y="54149"/>
                  <a:pt x="92276" y="53970"/>
                  <a:pt x="92107" y="54025"/>
                </a:cubicBezTo>
                <a:cubicBezTo>
                  <a:pt x="91929" y="54080"/>
                  <a:pt x="91450" y="54471"/>
                  <a:pt x="91191" y="54111"/>
                </a:cubicBezTo>
                <a:cubicBezTo>
                  <a:pt x="90975" y="54063"/>
                  <a:pt x="91765" y="54281"/>
                  <a:pt x="91625" y="53766"/>
                </a:cubicBezTo>
                <a:close/>
                <a:moveTo>
                  <a:pt x="73694" y="46525"/>
                </a:moveTo>
                <a:cubicBezTo>
                  <a:pt x="74003" y="46372"/>
                  <a:pt x="74297" y="47016"/>
                  <a:pt x="74296" y="47199"/>
                </a:cubicBezTo>
                <a:cubicBezTo>
                  <a:pt x="73993" y="47373"/>
                  <a:pt x="73690" y="46733"/>
                  <a:pt x="73694" y="46525"/>
                </a:cubicBezTo>
                <a:close/>
                <a:moveTo>
                  <a:pt x="68632" y="36322"/>
                </a:moveTo>
                <a:cubicBezTo>
                  <a:pt x="69193" y="36117"/>
                  <a:pt x="69078" y="36880"/>
                  <a:pt x="69218" y="37128"/>
                </a:cubicBezTo>
                <a:cubicBezTo>
                  <a:pt x="69490" y="37608"/>
                  <a:pt x="69868" y="38403"/>
                  <a:pt x="70235" y="39046"/>
                </a:cubicBezTo>
                <a:cubicBezTo>
                  <a:pt x="70322" y="39202"/>
                  <a:pt x="70310" y="39460"/>
                  <a:pt x="70408" y="39626"/>
                </a:cubicBezTo>
                <a:cubicBezTo>
                  <a:pt x="70509" y="39798"/>
                  <a:pt x="70756" y="39870"/>
                  <a:pt x="70810" y="39991"/>
                </a:cubicBezTo>
                <a:cubicBezTo>
                  <a:pt x="70875" y="40134"/>
                  <a:pt x="70812" y="40369"/>
                  <a:pt x="70859" y="40531"/>
                </a:cubicBezTo>
                <a:cubicBezTo>
                  <a:pt x="71077" y="41265"/>
                  <a:pt x="71615" y="41934"/>
                  <a:pt x="71975" y="42630"/>
                </a:cubicBezTo>
                <a:cubicBezTo>
                  <a:pt x="72121" y="42918"/>
                  <a:pt x="72209" y="43229"/>
                  <a:pt x="72363" y="43509"/>
                </a:cubicBezTo>
                <a:cubicBezTo>
                  <a:pt x="72501" y="43762"/>
                  <a:pt x="72776" y="43977"/>
                  <a:pt x="72891" y="44202"/>
                </a:cubicBezTo>
                <a:cubicBezTo>
                  <a:pt x="72975" y="44369"/>
                  <a:pt x="72940" y="44589"/>
                  <a:pt x="73007" y="44771"/>
                </a:cubicBezTo>
                <a:cubicBezTo>
                  <a:pt x="73174" y="45209"/>
                  <a:pt x="73630" y="45496"/>
                  <a:pt x="73677" y="45986"/>
                </a:cubicBezTo>
                <a:lnTo>
                  <a:pt x="73431" y="46152"/>
                </a:lnTo>
                <a:cubicBezTo>
                  <a:pt x="73079" y="46058"/>
                  <a:pt x="73309" y="45841"/>
                  <a:pt x="73219" y="45644"/>
                </a:cubicBezTo>
                <a:cubicBezTo>
                  <a:pt x="72987" y="45161"/>
                  <a:pt x="72609" y="44795"/>
                  <a:pt x="72386" y="44324"/>
                </a:cubicBezTo>
                <a:cubicBezTo>
                  <a:pt x="72210" y="43967"/>
                  <a:pt x="71956" y="43597"/>
                  <a:pt x="71742" y="43221"/>
                </a:cubicBezTo>
                <a:cubicBezTo>
                  <a:pt x="71548" y="42877"/>
                  <a:pt x="71452" y="42490"/>
                  <a:pt x="71278" y="42177"/>
                </a:cubicBezTo>
                <a:cubicBezTo>
                  <a:pt x="71182" y="42000"/>
                  <a:pt x="71028" y="41970"/>
                  <a:pt x="70957" y="41790"/>
                </a:cubicBezTo>
                <a:cubicBezTo>
                  <a:pt x="70867" y="41571"/>
                  <a:pt x="70881" y="41255"/>
                  <a:pt x="70786" y="41034"/>
                </a:cubicBezTo>
                <a:cubicBezTo>
                  <a:pt x="70722" y="40879"/>
                  <a:pt x="70553" y="40804"/>
                  <a:pt x="70469" y="40634"/>
                </a:cubicBezTo>
                <a:cubicBezTo>
                  <a:pt x="70401" y="40498"/>
                  <a:pt x="70429" y="40314"/>
                  <a:pt x="70369" y="40211"/>
                </a:cubicBezTo>
                <a:cubicBezTo>
                  <a:pt x="70269" y="40039"/>
                  <a:pt x="70033" y="39930"/>
                  <a:pt x="69927" y="39768"/>
                </a:cubicBezTo>
                <a:cubicBezTo>
                  <a:pt x="69845" y="39642"/>
                  <a:pt x="69941" y="39560"/>
                  <a:pt x="69865" y="39417"/>
                </a:cubicBezTo>
                <a:cubicBezTo>
                  <a:pt x="69803" y="39301"/>
                  <a:pt x="69701" y="39322"/>
                  <a:pt x="69664" y="39227"/>
                </a:cubicBezTo>
                <a:cubicBezTo>
                  <a:pt x="69570" y="38982"/>
                  <a:pt x="69607" y="38684"/>
                  <a:pt x="69506" y="38442"/>
                </a:cubicBezTo>
                <a:cubicBezTo>
                  <a:pt x="69271" y="37860"/>
                  <a:pt x="68721" y="37139"/>
                  <a:pt x="68632" y="36322"/>
                </a:cubicBezTo>
                <a:close/>
                <a:moveTo>
                  <a:pt x="55937" y="15885"/>
                </a:moveTo>
                <a:cubicBezTo>
                  <a:pt x="55708" y="15966"/>
                  <a:pt x="55138" y="15392"/>
                  <a:pt x="55474" y="15239"/>
                </a:cubicBezTo>
                <a:cubicBezTo>
                  <a:pt x="55867" y="15465"/>
                  <a:pt x="55821" y="15673"/>
                  <a:pt x="55937" y="15885"/>
                </a:cubicBezTo>
                <a:close/>
                <a:moveTo>
                  <a:pt x="53082" y="13715"/>
                </a:moveTo>
                <a:lnTo>
                  <a:pt x="53301" y="13386"/>
                </a:lnTo>
                <a:cubicBezTo>
                  <a:pt x="53678" y="13867"/>
                  <a:pt x="54429" y="13897"/>
                  <a:pt x="54192" y="14367"/>
                </a:cubicBezTo>
                <a:cubicBezTo>
                  <a:pt x="53809" y="14050"/>
                  <a:pt x="53421" y="13815"/>
                  <a:pt x="53082" y="13715"/>
                </a:cubicBezTo>
                <a:close/>
                <a:moveTo>
                  <a:pt x="88839" y="54491"/>
                </a:moveTo>
                <a:cubicBezTo>
                  <a:pt x="88980" y="54381"/>
                  <a:pt x="89003" y="54602"/>
                  <a:pt x="89130" y="54539"/>
                </a:cubicBezTo>
                <a:cubicBezTo>
                  <a:pt x="89178" y="54827"/>
                  <a:pt x="88839" y="54859"/>
                  <a:pt x="88839" y="54491"/>
                </a:cubicBezTo>
                <a:close/>
                <a:moveTo>
                  <a:pt x="46119" y="9632"/>
                </a:moveTo>
                <a:cubicBezTo>
                  <a:pt x="46521" y="9853"/>
                  <a:pt x="46768" y="9617"/>
                  <a:pt x="46953" y="9914"/>
                </a:cubicBezTo>
                <a:cubicBezTo>
                  <a:pt x="46202" y="10112"/>
                  <a:pt x="47213" y="9987"/>
                  <a:pt x="47024" y="10461"/>
                </a:cubicBezTo>
                <a:cubicBezTo>
                  <a:pt x="46589" y="10512"/>
                  <a:pt x="46022" y="10035"/>
                  <a:pt x="46119" y="9632"/>
                </a:cubicBezTo>
                <a:close/>
                <a:moveTo>
                  <a:pt x="32434" y="8667"/>
                </a:moveTo>
                <a:cubicBezTo>
                  <a:pt x="32677" y="8134"/>
                  <a:pt x="33633" y="8676"/>
                  <a:pt x="34051" y="8363"/>
                </a:cubicBezTo>
                <a:cubicBezTo>
                  <a:pt x="34058" y="8459"/>
                  <a:pt x="34197" y="8433"/>
                  <a:pt x="34288" y="8451"/>
                </a:cubicBezTo>
                <a:cubicBezTo>
                  <a:pt x="34102" y="8812"/>
                  <a:pt x="32821" y="8739"/>
                  <a:pt x="32434" y="8667"/>
                </a:cubicBezTo>
                <a:close/>
                <a:moveTo>
                  <a:pt x="27066" y="9086"/>
                </a:moveTo>
                <a:cubicBezTo>
                  <a:pt x="27180" y="8784"/>
                  <a:pt x="27726" y="8933"/>
                  <a:pt x="27858" y="9020"/>
                </a:cubicBezTo>
                <a:cubicBezTo>
                  <a:pt x="27821" y="9427"/>
                  <a:pt x="27177" y="9305"/>
                  <a:pt x="27066" y="9086"/>
                </a:cubicBezTo>
                <a:close/>
                <a:moveTo>
                  <a:pt x="28752" y="8855"/>
                </a:moveTo>
                <a:cubicBezTo>
                  <a:pt x="28776" y="9071"/>
                  <a:pt x="28287" y="8983"/>
                  <a:pt x="28100" y="9075"/>
                </a:cubicBezTo>
                <a:cubicBezTo>
                  <a:pt x="28051" y="8808"/>
                  <a:pt x="28586" y="8747"/>
                  <a:pt x="28752" y="8854"/>
                </a:cubicBezTo>
                <a:close/>
                <a:moveTo>
                  <a:pt x="25126" y="9647"/>
                </a:moveTo>
                <a:cubicBezTo>
                  <a:pt x="25352" y="9889"/>
                  <a:pt x="24733" y="9682"/>
                  <a:pt x="24460" y="9724"/>
                </a:cubicBezTo>
                <a:cubicBezTo>
                  <a:pt x="24115" y="9778"/>
                  <a:pt x="23890" y="9911"/>
                  <a:pt x="23610" y="9965"/>
                </a:cubicBezTo>
                <a:cubicBezTo>
                  <a:pt x="23712" y="9382"/>
                  <a:pt x="24690" y="9556"/>
                  <a:pt x="25126" y="9645"/>
                </a:cubicBezTo>
                <a:close/>
                <a:moveTo>
                  <a:pt x="22500" y="10095"/>
                </a:moveTo>
                <a:cubicBezTo>
                  <a:pt x="22835" y="9960"/>
                  <a:pt x="23224" y="9617"/>
                  <a:pt x="23399" y="10028"/>
                </a:cubicBezTo>
                <a:cubicBezTo>
                  <a:pt x="23061" y="10157"/>
                  <a:pt x="22682" y="10499"/>
                  <a:pt x="22500" y="10094"/>
                </a:cubicBezTo>
                <a:close/>
                <a:moveTo>
                  <a:pt x="15637" y="13050"/>
                </a:moveTo>
                <a:cubicBezTo>
                  <a:pt x="15344" y="12945"/>
                  <a:pt x="14978" y="12904"/>
                  <a:pt x="14707" y="13262"/>
                </a:cubicBezTo>
                <a:cubicBezTo>
                  <a:pt x="14260" y="12611"/>
                  <a:pt x="15955" y="12305"/>
                  <a:pt x="15637" y="13050"/>
                </a:cubicBezTo>
                <a:close/>
                <a:moveTo>
                  <a:pt x="93369" y="52840"/>
                </a:moveTo>
                <a:cubicBezTo>
                  <a:pt x="93281" y="52653"/>
                  <a:pt x="93638" y="52169"/>
                  <a:pt x="93795" y="52573"/>
                </a:cubicBezTo>
                <a:cubicBezTo>
                  <a:pt x="93741" y="52716"/>
                  <a:pt x="93562" y="52780"/>
                  <a:pt x="93369" y="52838"/>
                </a:cubicBezTo>
                <a:close/>
                <a:moveTo>
                  <a:pt x="93105" y="52834"/>
                </a:moveTo>
                <a:cubicBezTo>
                  <a:pt x="93099" y="53018"/>
                  <a:pt x="92587" y="53088"/>
                  <a:pt x="92516" y="52836"/>
                </a:cubicBezTo>
                <a:cubicBezTo>
                  <a:pt x="92785" y="52618"/>
                  <a:pt x="92874" y="52929"/>
                  <a:pt x="93105" y="52832"/>
                </a:cubicBezTo>
                <a:close/>
                <a:moveTo>
                  <a:pt x="16511" y="11909"/>
                </a:moveTo>
                <a:cubicBezTo>
                  <a:pt x="16804" y="11964"/>
                  <a:pt x="17328" y="11510"/>
                  <a:pt x="17446" y="11945"/>
                </a:cubicBezTo>
                <a:cubicBezTo>
                  <a:pt x="17083" y="12092"/>
                  <a:pt x="17082" y="12353"/>
                  <a:pt x="16823" y="12099"/>
                </a:cubicBezTo>
                <a:cubicBezTo>
                  <a:pt x="16738" y="12018"/>
                  <a:pt x="16545" y="12112"/>
                  <a:pt x="16511" y="11909"/>
                </a:cubicBezTo>
                <a:close/>
                <a:moveTo>
                  <a:pt x="10709" y="15034"/>
                </a:moveTo>
                <a:cubicBezTo>
                  <a:pt x="10574" y="14770"/>
                  <a:pt x="11229" y="14430"/>
                  <a:pt x="11307" y="14826"/>
                </a:cubicBezTo>
                <a:cubicBezTo>
                  <a:pt x="11084" y="15085"/>
                  <a:pt x="10985" y="15084"/>
                  <a:pt x="10709" y="15034"/>
                </a:cubicBezTo>
                <a:close/>
                <a:moveTo>
                  <a:pt x="90678" y="53646"/>
                </a:moveTo>
                <a:cubicBezTo>
                  <a:pt x="90461" y="53754"/>
                  <a:pt x="90298" y="53711"/>
                  <a:pt x="90126" y="53697"/>
                </a:cubicBezTo>
                <a:cubicBezTo>
                  <a:pt x="90171" y="53504"/>
                  <a:pt x="90572" y="53176"/>
                  <a:pt x="90678" y="53647"/>
                </a:cubicBezTo>
                <a:close/>
                <a:moveTo>
                  <a:pt x="42768" y="8648"/>
                </a:moveTo>
                <a:cubicBezTo>
                  <a:pt x="42529" y="8539"/>
                  <a:pt x="41895" y="8640"/>
                  <a:pt x="42077" y="8311"/>
                </a:cubicBezTo>
                <a:cubicBezTo>
                  <a:pt x="42316" y="8418"/>
                  <a:pt x="42956" y="8322"/>
                  <a:pt x="42768" y="8648"/>
                </a:cubicBezTo>
                <a:close/>
                <a:moveTo>
                  <a:pt x="33203" y="8012"/>
                </a:moveTo>
                <a:cubicBezTo>
                  <a:pt x="32280" y="7939"/>
                  <a:pt x="31863" y="7991"/>
                  <a:pt x="30951" y="7928"/>
                </a:cubicBezTo>
                <a:cubicBezTo>
                  <a:pt x="31035" y="7477"/>
                  <a:pt x="31503" y="7799"/>
                  <a:pt x="31759" y="7736"/>
                </a:cubicBezTo>
                <a:cubicBezTo>
                  <a:pt x="32111" y="7652"/>
                  <a:pt x="32446" y="7228"/>
                  <a:pt x="33039" y="7329"/>
                </a:cubicBezTo>
                <a:cubicBezTo>
                  <a:pt x="33167" y="7549"/>
                  <a:pt x="33069" y="7646"/>
                  <a:pt x="33203" y="8012"/>
                </a:cubicBezTo>
                <a:close/>
                <a:moveTo>
                  <a:pt x="17898" y="11652"/>
                </a:moveTo>
                <a:cubicBezTo>
                  <a:pt x="17641" y="11328"/>
                  <a:pt x="18242" y="11416"/>
                  <a:pt x="18457" y="11323"/>
                </a:cubicBezTo>
                <a:cubicBezTo>
                  <a:pt x="18733" y="11205"/>
                  <a:pt x="18923" y="10911"/>
                  <a:pt x="19257" y="11013"/>
                </a:cubicBezTo>
                <a:cubicBezTo>
                  <a:pt x="19134" y="11473"/>
                  <a:pt x="18142" y="11576"/>
                  <a:pt x="17898" y="11652"/>
                </a:cubicBezTo>
                <a:close/>
                <a:moveTo>
                  <a:pt x="9158" y="15885"/>
                </a:moveTo>
                <a:cubicBezTo>
                  <a:pt x="9002" y="15669"/>
                  <a:pt x="9662" y="15280"/>
                  <a:pt x="9836" y="15392"/>
                </a:cubicBezTo>
                <a:cubicBezTo>
                  <a:pt x="10075" y="15686"/>
                  <a:pt x="9292" y="15909"/>
                  <a:pt x="9158" y="15885"/>
                </a:cubicBezTo>
                <a:close/>
                <a:moveTo>
                  <a:pt x="7615" y="16549"/>
                </a:moveTo>
                <a:cubicBezTo>
                  <a:pt x="7907" y="16401"/>
                  <a:pt x="8242" y="16103"/>
                  <a:pt x="8474" y="16158"/>
                </a:cubicBezTo>
                <a:cubicBezTo>
                  <a:pt x="8605" y="16425"/>
                  <a:pt x="7735" y="16983"/>
                  <a:pt x="7615" y="16549"/>
                </a:cubicBezTo>
                <a:close/>
                <a:moveTo>
                  <a:pt x="83226" y="52560"/>
                </a:moveTo>
                <a:cubicBezTo>
                  <a:pt x="83330" y="52446"/>
                  <a:pt x="83364" y="52349"/>
                  <a:pt x="83366" y="52191"/>
                </a:cubicBezTo>
                <a:cubicBezTo>
                  <a:pt x="83220" y="52069"/>
                  <a:pt x="83089" y="52136"/>
                  <a:pt x="82977" y="52017"/>
                </a:cubicBezTo>
                <a:cubicBezTo>
                  <a:pt x="82924" y="51959"/>
                  <a:pt x="82936" y="51799"/>
                  <a:pt x="82884" y="51763"/>
                </a:cubicBezTo>
                <a:cubicBezTo>
                  <a:pt x="82715" y="51639"/>
                  <a:pt x="82476" y="51654"/>
                  <a:pt x="82263" y="51450"/>
                </a:cubicBezTo>
                <a:cubicBezTo>
                  <a:pt x="82102" y="51383"/>
                  <a:pt x="82076" y="51787"/>
                  <a:pt x="81989" y="51755"/>
                </a:cubicBezTo>
                <a:cubicBezTo>
                  <a:pt x="81875" y="51740"/>
                  <a:pt x="81976" y="51581"/>
                  <a:pt x="82049" y="51444"/>
                </a:cubicBezTo>
                <a:cubicBezTo>
                  <a:pt x="81974" y="51360"/>
                  <a:pt x="81907" y="51544"/>
                  <a:pt x="81823" y="51538"/>
                </a:cubicBezTo>
                <a:cubicBezTo>
                  <a:pt x="81738" y="51531"/>
                  <a:pt x="81793" y="51416"/>
                  <a:pt x="81740" y="51373"/>
                </a:cubicBezTo>
                <a:cubicBezTo>
                  <a:pt x="81604" y="51263"/>
                  <a:pt x="81499" y="51383"/>
                  <a:pt x="81404" y="51180"/>
                </a:cubicBezTo>
                <a:cubicBezTo>
                  <a:pt x="81359" y="51067"/>
                  <a:pt x="81370" y="51040"/>
                  <a:pt x="81370" y="50915"/>
                </a:cubicBezTo>
                <a:cubicBezTo>
                  <a:pt x="81370" y="50759"/>
                  <a:pt x="81067" y="50280"/>
                  <a:pt x="80835" y="50191"/>
                </a:cubicBezTo>
                <a:cubicBezTo>
                  <a:pt x="80622" y="50109"/>
                  <a:pt x="80481" y="50271"/>
                  <a:pt x="80225" y="50224"/>
                </a:cubicBezTo>
                <a:cubicBezTo>
                  <a:pt x="80335" y="50040"/>
                  <a:pt x="80089" y="50063"/>
                  <a:pt x="80110" y="49894"/>
                </a:cubicBezTo>
                <a:cubicBezTo>
                  <a:pt x="80114" y="49865"/>
                  <a:pt x="80237" y="49761"/>
                  <a:pt x="80232" y="49739"/>
                </a:cubicBezTo>
                <a:cubicBezTo>
                  <a:pt x="80207" y="49600"/>
                  <a:pt x="80049" y="49578"/>
                  <a:pt x="80022" y="49431"/>
                </a:cubicBezTo>
                <a:cubicBezTo>
                  <a:pt x="80016" y="49397"/>
                  <a:pt x="80109" y="49266"/>
                  <a:pt x="80103" y="49241"/>
                </a:cubicBezTo>
                <a:cubicBezTo>
                  <a:pt x="80061" y="49046"/>
                  <a:pt x="79972" y="48799"/>
                  <a:pt x="79674" y="48745"/>
                </a:cubicBezTo>
                <a:cubicBezTo>
                  <a:pt x="79557" y="48726"/>
                  <a:pt x="79401" y="48808"/>
                  <a:pt x="79253" y="48759"/>
                </a:cubicBezTo>
                <a:cubicBezTo>
                  <a:pt x="79484" y="48550"/>
                  <a:pt x="79471" y="48410"/>
                  <a:pt x="79456" y="48275"/>
                </a:cubicBezTo>
                <a:cubicBezTo>
                  <a:pt x="79410" y="48130"/>
                  <a:pt x="79164" y="48191"/>
                  <a:pt x="79082" y="48058"/>
                </a:cubicBezTo>
                <a:cubicBezTo>
                  <a:pt x="78986" y="47916"/>
                  <a:pt x="79124" y="47642"/>
                  <a:pt x="79064" y="47477"/>
                </a:cubicBezTo>
                <a:cubicBezTo>
                  <a:pt x="79020" y="47340"/>
                  <a:pt x="78796" y="47277"/>
                  <a:pt x="78687" y="47088"/>
                </a:cubicBezTo>
                <a:cubicBezTo>
                  <a:pt x="78623" y="46982"/>
                  <a:pt x="78642" y="46785"/>
                  <a:pt x="78589" y="46684"/>
                </a:cubicBezTo>
                <a:cubicBezTo>
                  <a:pt x="78502" y="46512"/>
                  <a:pt x="78320" y="46444"/>
                  <a:pt x="78265" y="46326"/>
                </a:cubicBezTo>
                <a:cubicBezTo>
                  <a:pt x="78230" y="46249"/>
                  <a:pt x="78293" y="46043"/>
                  <a:pt x="78262" y="46009"/>
                </a:cubicBezTo>
                <a:cubicBezTo>
                  <a:pt x="78248" y="45992"/>
                  <a:pt x="77599" y="45919"/>
                  <a:pt x="77836" y="45651"/>
                </a:cubicBezTo>
                <a:cubicBezTo>
                  <a:pt x="78083" y="45376"/>
                  <a:pt x="77881" y="45540"/>
                  <a:pt x="77763" y="45396"/>
                </a:cubicBezTo>
                <a:cubicBezTo>
                  <a:pt x="77705" y="45327"/>
                  <a:pt x="77820" y="44974"/>
                  <a:pt x="77501" y="45213"/>
                </a:cubicBezTo>
                <a:cubicBezTo>
                  <a:pt x="77361" y="45061"/>
                  <a:pt x="77666" y="44945"/>
                  <a:pt x="77671" y="44783"/>
                </a:cubicBezTo>
                <a:cubicBezTo>
                  <a:pt x="77672" y="44656"/>
                  <a:pt x="77448" y="44743"/>
                  <a:pt x="77404" y="44595"/>
                </a:cubicBezTo>
                <a:cubicBezTo>
                  <a:pt x="77391" y="44547"/>
                  <a:pt x="77593" y="44369"/>
                  <a:pt x="77452" y="44315"/>
                </a:cubicBezTo>
                <a:cubicBezTo>
                  <a:pt x="77251" y="44182"/>
                  <a:pt x="77267" y="44436"/>
                  <a:pt x="77052" y="44435"/>
                </a:cubicBezTo>
                <a:cubicBezTo>
                  <a:pt x="77037" y="44239"/>
                  <a:pt x="77116" y="44169"/>
                  <a:pt x="77021" y="44046"/>
                </a:cubicBezTo>
                <a:cubicBezTo>
                  <a:pt x="76944" y="43948"/>
                  <a:pt x="76420" y="43960"/>
                  <a:pt x="76672" y="43710"/>
                </a:cubicBezTo>
                <a:cubicBezTo>
                  <a:pt x="77019" y="43373"/>
                  <a:pt x="76661" y="43689"/>
                  <a:pt x="76604" y="43423"/>
                </a:cubicBezTo>
                <a:cubicBezTo>
                  <a:pt x="76587" y="43347"/>
                  <a:pt x="76864" y="43017"/>
                  <a:pt x="76830" y="42868"/>
                </a:cubicBezTo>
                <a:cubicBezTo>
                  <a:pt x="76563" y="42834"/>
                  <a:pt x="76120" y="42159"/>
                  <a:pt x="76409" y="41816"/>
                </a:cubicBezTo>
                <a:cubicBezTo>
                  <a:pt x="76290" y="41662"/>
                  <a:pt x="76235" y="41349"/>
                  <a:pt x="75985" y="41485"/>
                </a:cubicBezTo>
                <a:cubicBezTo>
                  <a:pt x="75967" y="41261"/>
                  <a:pt x="76264" y="41443"/>
                  <a:pt x="76290" y="41223"/>
                </a:cubicBezTo>
                <a:cubicBezTo>
                  <a:pt x="76058" y="40930"/>
                  <a:pt x="75772" y="40909"/>
                  <a:pt x="75699" y="40383"/>
                </a:cubicBezTo>
                <a:cubicBezTo>
                  <a:pt x="75650" y="40030"/>
                  <a:pt x="76056" y="39394"/>
                  <a:pt x="75356" y="39547"/>
                </a:cubicBezTo>
                <a:cubicBezTo>
                  <a:pt x="75547" y="39290"/>
                  <a:pt x="75268" y="39150"/>
                  <a:pt x="75246" y="38909"/>
                </a:cubicBezTo>
                <a:cubicBezTo>
                  <a:pt x="75243" y="38880"/>
                  <a:pt x="75390" y="38608"/>
                  <a:pt x="75368" y="38501"/>
                </a:cubicBezTo>
                <a:cubicBezTo>
                  <a:pt x="75347" y="38403"/>
                  <a:pt x="75237" y="38330"/>
                  <a:pt x="75226" y="38225"/>
                </a:cubicBezTo>
                <a:cubicBezTo>
                  <a:pt x="75202" y="38022"/>
                  <a:pt x="75263" y="37615"/>
                  <a:pt x="75103" y="37312"/>
                </a:cubicBezTo>
                <a:cubicBezTo>
                  <a:pt x="75029" y="37175"/>
                  <a:pt x="74762" y="37116"/>
                  <a:pt x="74713" y="36967"/>
                </a:cubicBezTo>
                <a:cubicBezTo>
                  <a:pt x="74654" y="36781"/>
                  <a:pt x="74822" y="36733"/>
                  <a:pt x="74750" y="36586"/>
                </a:cubicBezTo>
                <a:cubicBezTo>
                  <a:pt x="74723" y="36528"/>
                  <a:pt x="74455" y="36444"/>
                  <a:pt x="74822" y="36280"/>
                </a:cubicBezTo>
                <a:cubicBezTo>
                  <a:pt x="74844" y="36065"/>
                  <a:pt x="74615" y="36109"/>
                  <a:pt x="74558" y="35956"/>
                </a:cubicBezTo>
                <a:cubicBezTo>
                  <a:pt x="74497" y="35796"/>
                  <a:pt x="74638" y="35704"/>
                  <a:pt x="74594" y="35567"/>
                </a:cubicBezTo>
                <a:cubicBezTo>
                  <a:pt x="74499" y="35276"/>
                  <a:pt x="74308" y="35241"/>
                  <a:pt x="74309" y="34959"/>
                </a:cubicBezTo>
                <a:cubicBezTo>
                  <a:pt x="74309" y="34920"/>
                  <a:pt x="74223" y="34841"/>
                  <a:pt x="74239" y="34807"/>
                </a:cubicBezTo>
                <a:cubicBezTo>
                  <a:pt x="74248" y="34785"/>
                  <a:pt x="74420" y="34741"/>
                  <a:pt x="74418" y="34723"/>
                </a:cubicBezTo>
                <a:cubicBezTo>
                  <a:pt x="74394" y="34534"/>
                  <a:pt x="74284" y="34172"/>
                  <a:pt x="74221" y="34057"/>
                </a:cubicBezTo>
                <a:cubicBezTo>
                  <a:pt x="74147" y="33922"/>
                  <a:pt x="73886" y="33827"/>
                  <a:pt x="73825" y="33666"/>
                </a:cubicBezTo>
                <a:cubicBezTo>
                  <a:pt x="73754" y="33476"/>
                  <a:pt x="73941" y="33367"/>
                  <a:pt x="73915" y="33146"/>
                </a:cubicBezTo>
                <a:cubicBezTo>
                  <a:pt x="73891" y="32947"/>
                  <a:pt x="73730" y="32971"/>
                  <a:pt x="73678" y="32860"/>
                </a:cubicBezTo>
                <a:cubicBezTo>
                  <a:pt x="73596" y="32686"/>
                  <a:pt x="73714" y="32483"/>
                  <a:pt x="73675" y="32373"/>
                </a:cubicBezTo>
                <a:cubicBezTo>
                  <a:pt x="73614" y="32195"/>
                  <a:pt x="73362" y="31830"/>
                  <a:pt x="73266" y="31461"/>
                </a:cubicBezTo>
                <a:cubicBezTo>
                  <a:pt x="73228" y="31315"/>
                  <a:pt x="73315" y="31194"/>
                  <a:pt x="73296" y="31045"/>
                </a:cubicBezTo>
                <a:cubicBezTo>
                  <a:pt x="73276" y="30887"/>
                  <a:pt x="73098" y="30748"/>
                  <a:pt x="73069" y="30537"/>
                </a:cubicBezTo>
                <a:cubicBezTo>
                  <a:pt x="73057" y="30443"/>
                  <a:pt x="73165" y="30321"/>
                  <a:pt x="73134" y="30199"/>
                </a:cubicBezTo>
                <a:cubicBezTo>
                  <a:pt x="73081" y="29990"/>
                  <a:pt x="73000" y="29667"/>
                  <a:pt x="72914" y="29467"/>
                </a:cubicBezTo>
                <a:cubicBezTo>
                  <a:pt x="72857" y="29333"/>
                  <a:pt x="72739" y="29354"/>
                  <a:pt x="72708" y="29247"/>
                </a:cubicBezTo>
                <a:cubicBezTo>
                  <a:pt x="72665" y="29106"/>
                  <a:pt x="72751" y="28960"/>
                  <a:pt x="72727" y="28811"/>
                </a:cubicBezTo>
                <a:cubicBezTo>
                  <a:pt x="72667" y="28453"/>
                  <a:pt x="72407" y="28039"/>
                  <a:pt x="72292" y="27611"/>
                </a:cubicBezTo>
                <a:cubicBezTo>
                  <a:pt x="72231" y="27384"/>
                  <a:pt x="72244" y="27098"/>
                  <a:pt x="72178" y="26889"/>
                </a:cubicBezTo>
                <a:cubicBezTo>
                  <a:pt x="72103" y="26656"/>
                  <a:pt x="71914" y="26407"/>
                  <a:pt x="71838" y="26155"/>
                </a:cubicBezTo>
                <a:cubicBezTo>
                  <a:pt x="71786" y="25979"/>
                  <a:pt x="71854" y="25775"/>
                  <a:pt x="71797" y="25602"/>
                </a:cubicBezTo>
                <a:cubicBezTo>
                  <a:pt x="71730" y="25400"/>
                  <a:pt x="71468" y="25114"/>
                  <a:pt x="71398" y="24758"/>
                </a:cubicBezTo>
                <a:cubicBezTo>
                  <a:pt x="71374" y="24642"/>
                  <a:pt x="71429" y="24403"/>
                  <a:pt x="71389" y="24284"/>
                </a:cubicBezTo>
                <a:cubicBezTo>
                  <a:pt x="71153" y="23570"/>
                  <a:pt x="70554" y="22909"/>
                  <a:pt x="70725" y="22067"/>
                </a:cubicBezTo>
                <a:cubicBezTo>
                  <a:pt x="71200" y="22367"/>
                  <a:pt x="71190" y="23034"/>
                  <a:pt x="71366" y="23561"/>
                </a:cubicBezTo>
                <a:cubicBezTo>
                  <a:pt x="71429" y="23744"/>
                  <a:pt x="71602" y="23968"/>
                  <a:pt x="71655" y="24155"/>
                </a:cubicBezTo>
                <a:cubicBezTo>
                  <a:pt x="71716" y="24362"/>
                  <a:pt x="71602" y="24421"/>
                  <a:pt x="71618" y="24533"/>
                </a:cubicBezTo>
                <a:cubicBezTo>
                  <a:pt x="71646" y="24699"/>
                  <a:pt x="71774" y="24636"/>
                  <a:pt x="71798" y="24681"/>
                </a:cubicBezTo>
                <a:cubicBezTo>
                  <a:pt x="71798" y="24681"/>
                  <a:pt x="71817" y="25178"/>
                  <a:pt x="71842" y="25236"/>
                </a:cubicBezTo>
                <a:cubicBezTo>
                  <a:pt x="71879" y="25326"/>
                  <a:pt x="72048" y="25389"/>
                  <a:pt x="72108" y="25570"/>
                </a:cubicBezTo>
                <a:cubicBezTo>
                  <a:pt x="72171" y="25763"/>
                  <a:pt x="72153" y="26058"/>
                  <a:pt x="72234" y="26306"/>
                </a:cubicBezTo>
                <a:cubicBezTo>
                  <a:pt x="72436" y="26898"/>
                  <a:pt x="73016" y="27777"/>
                  <a:pt x="72926" y="28293"/>
                </a:cubicBezTo>
                <a:cubicBezTo>
                  <a:pt x="72915" y="28360"/>
                  <a:pt x="72763" y="28185"/>
                  <a:pt x="72756" y="28155"/>
                </a:cubicBezTo>
                <a:cubicBezTo>
                  <a:pt x="72854" y="28516"/>
                  <a:pt x="73159" y="28744"/>
                  <a:pt x="73287" y="29090"/>
                </a:cubicBezTo>
                <a:cubicBezTo>
                  <a:pt x="73333" y="29221"/>
                  <a:pt x="73148" y="29430"/>
                  <a:pt x="73171" y="29558"/>
                </a:cubicBezTo>
                <a:cubicBezTo>
                  <a:pt x="73199" y="29711"/>
                  <a:pt x="73331" y="29666"/>
                  <a:pt x="73378" y="29777"/>
                </a:cubicBezTo>
                <a:cubicBezTo>
                  <a:pt x="73476" y="30011"/>
                  <a:pt x="73643" y="30887"/>
                  <a:pt x="73806" y="31218"/>
                </a:cubicBezTo>
                <a:cubicBezTo>
                  <a:pt x="73842" y="31292"/>
                  <a:pt x="73978" y="31296"/>
                  <a:pt x="74009" y="31431"/>
                </a:cubicBezTo>
                <a:cubicBezTo>
                  <a:pt x="74020" y="31479"/>
                  <a:pt x="73900" y="31644"/>
                  <a:pt x="73904" y="31678"/>
                </a:cubicBezTo>
                <a:cubicBezTo>
                  <a:pt x="73913" y="31767"/>
                  <a:pt x="74007" y="31842"/>
                  <a:pt x="74015" y="31926"/>
                </a:cubicBezTo>
                <a:cubicBezTo>
                  <a:pt x="74028" y="32053"/>
                  <a:pt x="73959" y="32242"/>
                  <a:pt x="73981" y="32332"/>
                </a:cubicBezTo>
                <a:cubicBezTo>
                  <a:pt x="73993" y="32382"/>
                  <a:pt x="74164" y="32494"/>
                  <a:pt x="74218" y="32617"/>
                </a:cubicBezTo>
                <a:cubicBezTo>
                  <a:pt x="74358" y="32942"/>
                  <a:pt x="74395" y="33415"/>
                  <a:pt x="74509" y="33735"/>
                </a:cubicBezTo>
                <a:cubicBezTo>
                  <a:pt x="74583" y="33948"/>
                  <a:pt x="74748" y="34162"/>
                  <a:pt x="74796" y="34363"/>
                </a:cubicBezTo>
                <a:cubicBezTo>
                  <a:pt x="74828" y="34499"/>
                  <a:pt x="74748" y="34700"/>
                  <a:pt x="74793" y="34827"/>
                </a:cubicBezTo>
                <a:cubicBezTo>
                  <a:pt x="74870" y="35038"/>
                  <a:pt x="75077" y="35204"/>
                  <a:pt x="75167" y="35392"/>
                </a:cubicBezTo>
                <a:cubicBezTo>
                  <a:pt x="75272" y="35622"/>
                  <a:pt x="75566" y="36343"/>
                  <a:pt x="75479" y="36505"/>
                </a:cubicBezTo>
                <a:cubicBezTo>
                  <a:pt x="75328" y="36779"/>
                  <a:pt x="75433" y="36599"/>
                  <a:pt x="75565" y="36912"/>
                </a:cubicBezTo>
                <a:cubicBezTo>
                  <a:pt x="75622" y="37042"/>
                  <a:pt x="75501" y="37224"/>
                  <a:pt x="75528" y="37279"/>
                </a:cubicBezTo>
                <a:cubicBezTo>
                  <a:pt x="75588" y="37398"/>
                  <a:pt x="75701" y="37291"/>
                  <a:pt x="75845" y="37471"/>
                </a:cubicBezTo>
                <a:cubicBezTo>
                  <a:pt x="75830" y="37453"/>
                  <a:pt x="75759" y="37548"/>
                  <a:pt x="75792" y="37586"/>
                </a:cubicBezTo>
                <a:cubicBezTo>
                  <a:pt x="75803" y="37598"/>
                  <a:pt x="75884" y="37545"/>
                  <a:pt x="75915" y="37612"/>
                </a:cubicBezTo>
                <a:cubicBezTo>
                  <a:pt x="75971" y="37735"/>
                  <a:pt x="75877" y="37891"/>
                  <a:pt x="75913" y="38050"/>
                </a:cubicBezTo>
                <a:cubicBezTo>
                  <a:pt x="76006" y="38446"/>
                  <a:pt x="76365" y="38790"/>
                  <a:pt x="76402" y="38991"/>
                </a:cubicBezTo>
                <a:cubicBezTo>
                  <a:pt x="76451" y="39238"/>
                  <a:pt x="76227" y="39570"/>
                  <a:pt x="76285" y="39806"/>
                </a:cubicBezTo>
                <a:cubicBezTo>
                  <a:pt x="76325" y="39977"/>
                  <a:pt x="76525" y="40063"/>
                  <a:pt x="76617" y="40211"/>
                </a:cubicBezTo>
                <a:cubicBezTo>
                  <a:pt x="76877" y="40591"/>
                  <a:pt x="76850" y="41255"/>
                  <a:pt x="77111" y="41635"/>
                </a:cubicBezTo>
                <a:cubicBezTo>
                  <a:pt x="77183" y="41745"/>
                  <a:pt x="77251" y="41854"/>
                  <a:pt x="77458" y="41824"/>
                </a:cubicBezTo>
                <a:cubicBezTo>
                  <a:pt x="77142" y="42535"/>
                  <a:pt x="77992" y="43249"/>
                  <a:pt x="78126" y="44072"/>
                </a:cubicBezTo>
                <a:cubicBezTo>
                  <a:pt x="77899" y="44362"/>
                  <a:pt x="77952" y="43927"/>
                  <a:pt x="77774" y="44086"/>
                </a:cubicBezTo>
                <a:cubicBezTo>
                  <a:pt x="77631" y="44282"/>
                  <a:pt x="77978" y="44442"/>
                  <a:pt x="78024" y="44594"/>
                </a:cubicBezTo>
                <a:cubicBezTo>
                  <a:pt x="78437" y="44397"/>
                  <a:pt x="77747" y="44321"/>
                  <a:pt x="78162" y="44126"/>
                </a:cubicBezTo>
                <a:cubicBezTo>
                  <a:pt x="78213" y="44281"/>
                  <a:pt x="78419" y="44096"/>
                  <a:pt x="78419" y="44297"/>
                </a:cubicBezTo>
                <a:cubicBezTo>
                  <a:pt x="78419" y="44379"/>
                  <a:pt x="78221" y="44479"/>
                  <a:pt x="78253" y="44569"/>
                </a:cubicBezTo>
                <a:cubicBezTo>
                  <a:pt x="78354" y="44868"/>
                  <a:pt x="78699" y="45067"/>
                  <a:pt x="78869" y="45346"/>
                </a:cubicBezTo>
                <a:cubicBezTo>
                  <a:pt x="78919" y="45433"/>
                  <a:pt x="78863" y="45592"/>
                  <a:pt x="78903" y="45699"/>
                </a:cubicBezTo>
                <a:cubicBezTo>
                  <a:pt x="78940" y="45804"/>
                  <a:pt x="79064" y="45851"/>
                  <a:pt x="79133" y="45961"/>
                </a:cubicBezTo>
                <a:cubicBezTo>
                  <a:pt x="79210" y="46080"/>
                  <a:pt x="79185" y="46276"/>
                  <a:pt x="79260" y="46394"/>
                </a:cubicBezTo>
                <a:cubicBezTo>
                  <a:pt x="79401" y="46628"/>
                  <a:pt x="79664" y="46750"/>
                  <a:pt x="79820" y="46976"/>
                </a:cubicBezTo>
                <a:cubicBezTo>
                  <a:pt x="79947" y="47163"/>
                  <a:pt x="79958" y="47492"/>
                  <a:pt x="80107" y="47664"/>
                </a:cubicBezTo>
                <a:cubicBezTo>
                  <a:pt x="80182" y="47753"/>
                  <a:pt x="80458" y="47885"/>
                  <a:pt x="80565" y="48083"/>
                </a:cubicBezTo>
                <a:cubicBezTo>
                  <a:pt x="80595" y="48137"/>
                  <a:pt x="80561" y="48314"/>
                  <a:pt x="80607" y="48373"/>
                </a:cubicBezTo>
                <a:cubicBezTo>
                  <a:pt x="80912" y="48781"/>
                  <a:pt x="81487" y="48848"/>
                  <a:pt x="81718" y="49246"/>
                </a:cubicBezTo>
                <a:cubicBezTo>
                  <a:pt x="81765" y="49319"/>
                  <a:pt x="81658" y="49515"/>
                  <a:pt x="81678" y="49574"/>
                </a:cubicBezTo>
                <a:cubicBezTo>
                  <a:pt x="81767" y="49829"/>
                  <a:pt x="82097" y="49819"/>
                  <a:pt x="82283" y="49974"/>
                </a:cubicBezTo>
                <a:cubicBezTo>
                  <a:pt x="82403" y="50073"/>
                  <a:pt x="82381" y="50286"/>
                  <a:pt x="82592" y="50384"/>
                </a:cubicBezTo>
                <a:cubicBezTo>
                  <a:pt x="82641" y="50411"/>
                  <a:pt x="82795" y="50398"/>
                  <a:pt x="82787" y="50387"/>
                </a:cubicBezTo>
                <a:cubicBezTo>
                  <a:pt x="82858" y="50443"/>
                  <a:pt x="82819" y="50609"/>
                  <a:pt x="82882" y="50651"/>
                </a:cubicBezTo>
                <a:cubicBezTo>
                  <a:pt x="82936" y="50688"/>
                  <a:pt x="83051" y="50626"/>
                  <a:pt x="83111" y="50658"/>
                </a:cubicBezTo>
                <a:cubicBezTo>
                  <a:pt x="83206" y="50716"/>
                  <a:pt x="83259" y="50911"/>
                  <a:pt x="83368" y="50999"/>
                </a:cubicBezTo>
                <a:cubicBezTo>
                  <a:pt x="83411" y="51037"/>
                  <a:pt x="83485" y="51018"/>
                  <a:pt x="83523" y="51066"/>
                </a:cubicBezTo>
                <a:cubicBezTo>
                  <a:pt x="83631" y="51213"/>
                  <a:pt x="83742" y="51479"/>
                  <a:pt x="84020" y="51579"/>
                </a:cubicBezTo>
                <a:cubicBezTo>
                  <a:pt x="84093" y="51609"/>
                  <a:pt x="84139" y="51508"/>
                  <a:pt x="84212" y="51546"/>
                </a:cubicBezTo>
                <a:cubicBezTo>
                  <a:pt x="84286" y="51583"/>
                  <a:pt x="84296" y="51695"/>
                  <a:pt x="84349" y="51696"/>
                </a:cubicBezTo>
                <a:cubicBezTo>
                  <a:pt x="84551" y="51711"/>
                  <a:pt x="84681" y="51480"/>
                  <a:pt x="84728" y="51799"/>
                </a:cubicBezTo>
                <a:cubicBezTo>
                  <a:pt x="84752" y="51944"/>
                  <a:pt x="84889" y="51915"/>
                  <a:pt x="85047" y="51981"/>
                </a:cubicBezTo>
                <a:cubicBezTo>
                  <a:pt x="85205" y="52057"/>
                  <a:pt x="85323" y="52292"/>
                  <a:pt x="85521" y="52383"/>
                </a:cubicBezTo>
                <a:cubicBezTo>
                  <a:pt x="85621" y="52414"/>
                  <a:pt x="85747" y="52297"/>
                  <a:pt x="85849" y="52317"/>
                </a:cubicBezTo>
                <a:cubicBezTo>
                  <a:pt x="86014" y="52342"/>
                  <a:pt x="86154" y="52543"/>
                  <a:pt x="86328" y="52564"/>
                </a:cubicBezTo>
                <a:cubicBezTo>
                  <a:pt x="86471" y="52593"/>
                  <a:pt x="86649" y="52521"/>
                  <a:pt x="86787" y="52584"/>
                </a:cubicBezTo>
                <a:cubicBezTo>
                  <a:pt x="86917" y="52651"/>
                  <a:pt x="87029" y="52836"/>
                  <a:pt x="87159" y="52879"/>
                </a:cubicBezTo>
                <a:cubicBezTo>
                  <a:pt x="87335" y="52932"/>
                  <a:pt x="87692" y="52954"/>
                  <a:pt x="87827" y="52933"/>
                </a:cubicBezTo>
                <a:cubicBezTo>
                  <a:pt x="87868" y="52927"/>
                  <a:pt x="87891" y="52807"/>
                  <a:pt x="87960" y="52819"/>
                </a:cubicBezTo>
                <a:cubicBezTo>
                  <a:pt x="88031" y="52831"/>
                  <a:pt x="88077" y="52965"/>
                  <a:pt x="88169" y="52993"/>
                </a:cubicBezTo>
                <a:cubicBezTo>
                  <a:pt x="88260" y="53019"/>
                  <a:pt x="88480" y="52834"/>
                  <a:pt x="88551" y="52935"/>
                </a:cubicBezTo>
                <a:cubicBezTo>
                  <a:pt x="88596" y="52999"/>
                  <a:pt x="88635" y="53193"/>
                  <a:pt x="88692" y="53209"/>
                </a:cubicBezTo>
                <a:cubicBezTo>
                  <a:pt x="88804" y="53240"/>
                  <a:pt x="88867" y="53048"/>
                  <a:pt x="88967" y="53058"/>
                </a:cubicBezTo>
                <a:cubicBezTo>
                  <a:pt x="89066" y="53067"/>
                  <a:pt x="89291" y="53509"/>
                  <a:pt x="89514" y="53241"/>
                </a:cubicBezTo>
                <a:cubicBezTo>
                  <a:pt x="89604" y="53852"/>
                  <a:pt x="89038" y="53301"/>
                  <a:pt x="89113" y="53836"/>
                </a:cubicBezTo>
                <a:cubicBezTo>
                  <a:pt x="88960" y="53983"/>
                  <a:pt x="88735" y="53770"/>
                  <a:pt x="88631" y="53825"/>
                </a:cubicBezTo>
                <a:cubicBezTo>
                  <a:pt x="88526" y="53873"/>
                  <a:pt x="88571" y="54008"/>
                  <a:pt x="88448" y="54050"/>
                </a:cubicBezTo>
                <a:cubicBezTo>
                  <a:pt x="88273" y="54157"/>
                  <a:pt x="88362" y="53795"/>
                  <a:pt x="88246" y="53681"/>
                </a:cubicBezTo>
                <a:cubicBezTo>
                  <a:pt x="88186" y="53622"/>
                  <a:pt x="88059" y="53739"/>
                  <a:pt x="87991" y="53711"/>
                </a:cubicBezTo>
                <a:cubicBezTo>
                  <a:pt x="87961" y="53698"/>
                  <a:pt x="87825" y="53418"/>
                  <a:pt x="87716" y="53443"/>
                </a:cubicBezTo>
                <a:cubicBezTo>
                  <a:pt x="87593" y="53410"/>
                  <a:pt x="87772" y="53892"/>
                  <a:pt x="87582" y="53750"/>
                </a:cubicBezTo>
                <a:cubicBezTo>
                  <a:pt x="87373" y="53793"/>
                  <a:pt x="87545" y="53544"/>
                  <a:pt x="87512" y="53356"/>
                </a:cubicBezTo>
                <a:cubicBezTo>
                  <a:pt x="87412" y="53361"/>
                  <a:pt x="87314" y="53376"/>
                  <a:pt x="87214" y="53374"/>
                </a:cubicBezTo>
                <a:cubicBezTo>
                  <a:pt x="87058" y="53550"/>
                  <a:pt x="87513" y="53593"/>
                  <a:pt x="87327" y="53867"/>
                </a:cubicBezTo>
                <a:cubicBezTo>
                  <a:pt x="87173" y="53891"/>
                  <a:pt x="87011" y="53964"/>
                  <a:pt x="86861" y="53879"/>
                </a:cubicBezTo>
                <a:cubicBezTo>
                  <a:pt x="86789" y="53831"/>
                  <a:pt x="86807" y="53634"/>
                  <a:pt x="86764" y="53575"/>
                </a:cubicBezTo>
                <a:cubicBezTo>
                  <a:pt x="86715" y="53509"/>
                  <a:pt x="86648" y="53513"/>
                  <a:pt x="86616" y="53467"/>
                </a:cubicBezTo>
                <a:cubicBezTo>
                  <a:pt x="86474" y="53283"/>
                  <a:pt x="86031" y="52813"/>
                  <a:pt x="85742" y="53203"/>
                </a:cubicBezTo>
                <a:cubicBezTo>
                  <a:pt x="85742" y="53203"/>
                  <a:pt x="85873" y="53453"/>
                  <a:pt x="85768" y="53406"/>
                </a:cubicBezTo>
                <a:cubicBezTo>
                  <a:pt x="85738" y="53393"/>
                  <a:pt x="85659" y="53205"/>
                  <a:pt x="85583" y="53284"/>
                </a:cubicBezTo>
                <a:cubicBezTo>
                  <a:pt x="85542" y="53326"/>
                  <a:pt x="85568" y="53435"/>
                  <a:pt x="85506" y="53477"/>
                </a:cubicBezTo>
                <a:lnTo>
                  <a:pt x="85340" y="53559"/>
                </a:lnTo>
                <a:cubicBezTo>
                  <a:pt x="85225" y="53573"/>
                  <a:pt x="85265" y="53355"/>
                  <a:pt x="85223" y="53332"/>
                </a:cubicBezTo>
                <a:cubicBezTo>
                  <a:pt x="85145" y="53287"/>
                  <a:pt x="85033" y="53495"/>
                  <a:pt x="84991" y="53485"/>
                </a:cubicBezTo>
                <a:cubicBezTo>
                  <a:pt x="84895" y="53463"/>
                  <a:pt x="84909" y="53286"/>
                  <a:pt x="84830" y="53252"/>
                </a:cubicBezTo>
                <a:cubicBezTo>
                  <a:pt x="84752" y="53219"/>
                  <a:pt x="84681" y="53418"/>
                  <a:pt x="84590" y="53410"/>
                </a:cubicBezTo>
                <a:cubicBezTo>
                  <a:pt x="84498" y="53393"/>
                  <a:pt x="84564" y="53203"/>
                  <a:pt x="84393" y="53146"/>
                </a:cubicBezTo>
                <a:cubicBezTo>
                  <a:pt x="84109" y="53061"/>
                  <a:pt x="83667" y="53193"/>
                  <a:pt x="83660" y="52501"/>
                </a:cubicBezTo>
                <a:cubicBezTo>
                  <a:pt x="83516" y="52507"/>
                  <a:pt x="83373" y="52561"/>
                  <a:pt x="83226" y="52561"/>
                </a:cubicBezTo>
                <a:close/>
                <a:moveTo>
                  <a:pt x="73962" y="45156"/>
                </a:moveTo>
                <a:cubicBezTo>
                  <a:pt x="73973" y="44917"/>
                  <a:pt x="73637" y="44654"/>
                  <a:pt x="73840" y="44430"/>
                </a:cubicBezTo>
                <a:cubicBezTo>
                  <a:pt x="73887" y="44441"/>
                  <a:pt x="74411" y="44984"/>
                  <a:pt x="73962" y="45157"/>
                </a:cubicBezTo>
                <a:close/>
                <a:moveTo>
                  <a:pt x="26537" y="8795"/>
                </a:moveTo>
                <a:cubicBezTo>
                  <a:pt x="26241" y="8857"/>
                  <a:pt x="25919" y="8982"/>
                  <a:pt x="25744" y="8882"/>
                </a:cubicBezTo>
                <a:cubicBezTo>
                  <a:pt x="25771" y="8638"/>
                  <a:pt x="26524" y="8338"/>
                  <a:pt x="26537" y="8795"/>
                </a:cubicBezTo>
                <a:close/>
                <a:moveTo>
                  <a:pt x="71689" y="40203"/>
                </a:moveTo>
                <a:cubicBezTo>
                  <a:pt x="71711" y="40399"/>
                  <a:pt x="72141" y="40685"/>
                  <a:pt x="71777" y="40801"/>
                </a:cubicBezTo>
                <a:cubicBezTo>
                  <a:pt x="71590" y="40752"/>
                  <a:pt x="71296" y="40315"/>
                  <a:pt x="71689" y="40203"/>
                </a:cubicBezTo>
                <a:close/>
                <a:moveTo>
                  <a:pt x="85877" y="53321"/>
                </a:moveTo>
                <a:cubicBezTo>
                  <a:pt x="86056" y="53355"/>
                  <a:pt x="86239" y="53360"/>
                  <a:pt x="86421" y="53362"/>
                </a:cubicBezTo>
                <a:cubicBezTo>
                  <a:pt x="86462" y="53636"/>
                  <a:pt x="86321" y="53545"/>
                  <a:pt x="86258" y="53556"/>
                </a:cubicBezTo>
                <a:cubicBezTo>
                  <a:pt x="86145" y="53588"/>
                  <a:pt x="85818" y="53631"/>
                  <a:pt x="85877" y="53323"/>
                </a:cubicBezTo>
                <a:close/>
                <a:moveTo>
                  <a:pt x="76602" y="48022"/>
                </a:moveTo>
                <a:lnTo>
                  <a:pt x="76511" y="47923"/>
                </a:lnTo>
                <a:cubicBezTo>
                  <a:pt x="76583" y="47878"/>
                  <a:pt x="76565" y="47842"/>
                  <a:pt x="76543" y="47806"/>
                </a:cubicBezTo>
                <a:lnTo>
                  <a:pt x="76693" y="47678"/>
                </a:lnTo>
                <a:cubicBezTo>
                  <a:pt x="76714" y="47734"/>
                  <a:pt x="76762" y="47701"/>
                  <a:pt x="76810" y="47665"/>
                </a:cubicBezTo>
                <a:lnTo>
                  <a:pt x="76899" y="47762"/>
                </a:lnTo>
                <a:cubicBezTo>
                  <a:pt x="76828" y="47808"/>
                  <a:pt x="76847" y="47842"/>
                  <a:pt x="76870" y="47877"/>
                </a:cubicBezTo>
                <a:lnTo>
                  <a:pt x="76721" y="48007"/>
                </a:lnTo>
                <a:cubicBezTo>
                  <a:pt x="76696" y="47952"/>
                  <a:pt x="76649" y="47984"/>
                  <a:pt x="76602" y="48022"/>
                </a:cubicBezTo>
                <a:close/>
                <a:moveTo>
                  <a:pt x="71620" y="39400"/>
                </a:moveTo>
                <a:cubicBezTo>
                  <a:pt x="71726" y="39580"/>
                  <a:pt x="71596" y="39699"/>
                  <a:pt x="71628" y="39861"/>
                </a:cubicBezTo>
                <a:cubicBezTo>
                  <a:pt x="71352" y="39890"/>
                  <a:pt x="71160" y="39523"/>
                  <a:pt x="71620" y="39400"/>
                </a:cubicBezTo>
                <a:close/>
                <a:moveTo>
                  <a:pt x="76157" y="47337"/>
                </a:moveTo>
                <a:cubicBezTo>
                  <a:pt x="76437" y="47035"/>
                  <a:pt x="76746" y="47366"/>
                  <a:pt x="76758" y="47445"/>
                </a:cubicBezTo>
                <a:cubicBezTo>
                  <a:pt x="76513" y="47576"/>
                  <a:pt x="76331" y="47472"/>
                  <a:pt x="76157" y="47338"/>
                </a:cubicBezTo>
                <a:close/>
                <a:moveTo>
                  <a:pt x="70809" y="37731"/>
                </a:moveTo>
                <a:cubicBezTo>
                  <a:pt x="70992" y="37750"/>
                  <a:pt x="71026" y="38192"/>
                  <a:pt x="71103" y="38344"/>
                </a:cubicBezTo>
                <a:cubicBezTo>
                  <a:pt x="71215" y="38568"/>
                  <a:pt x="71589" y="39011"/>
                  <a:pt x="71294" y="39190"/>
                </a:cubicBezTo>
                <a:cubicBezTo>
                  <a:pt x="71079" y="39035"/>
                  <a:pt x="70968" y="38893"/>
                  <a:pt x="70909" y="38625"/>
                </a:cubicBezTo>
                <a:cubicBezTo>
                  <a:pt x="70885" y="38514"/>
                  <a:pt x="70983" y="38326"/>
                  <a:pt x="70977" y="38310"/>
                </a:cubicBezTo>
                <a:cubicBezTo>
                  <a:pt x="70962" y="38270"/>
                  <a:pt x="70224" y="38012"/>
                  <a:pt x="70809" y="37732"/>
                </a:cubicBezTo>
                <a:close/>
                <a:moveTo>
                  <a:pt x="75406" y="46212"/>
                </a:moveTo>
                <a:cubicBezTo>
                  <a:pt x="75346" y="46133"/>
                  <a:pt x="75549" y="46070"/>
                  <a:pt x="75604" y="45984"/>
                </a:cubicBezTo>
                <a:cubicBezTo>
                  <a:pt x="75604" y="45984"/>
                  <a:pt x="75660" y="45774"/>
                  <a:pt x="75602" y="45808"/>
                </a:cubicBezTo>
                <a:cubicBezTo>
                  <a:pt x="75787" y="45712"/>
                  <a:pt x="75892" y="46024"/>
                  <a:pt x="76163" y="45901"/>
                </a:cubicBezTo>
                <a:cubicBezTo>
                  <a:pt x="76209" y="46103"/>
                  <a:pt x="76090" y="46048"/>
                  <a:pt x="75885" y="46189"/>
                </a:cubicBezTo>
                <a:cubicBezTo>
                  <a:pt x="75937" y="46347"/>
                  <a:pt x="76135" y="46206"/>
                  <a:pt x="76203" y="46281"/>
                </a:cubicBezTo>
                <a:cubicBezTo>
                  <a:pt x="76339" y="46421"/>
                  <a:pt x="76084" y="46764"/>
                  <a:pt x="76531" y="46861"/>
                </a:cubicBezTo>
                <a:cubicBezTo>
                  <a:pt x="76349" y="46916"/>
                  <a:pt x="76151" y="46965"/>
                  <a:pt x="76053" y="46903"/>
                </a:cubicBezTo>
                <a:cubicBezTo>
                  <a:pt x="75936" y="46824"/>
                  <a:pt x="76120" y="46691"/>
                  <a:pt x="76048" y="46567"/>
                </a:cubicBezTo>
                <a:cubicBezTo>
                  <a:pt x="75997" y="46476"/>
                  <a:pt x="75556" y="46351"/>
                  <a:pt x="75406" y="46212"/>
                </a:cubicBezTo>
                <a:close/>
                <a:moveTo>
                  <a:pt x="82771" y="52251"/>
                </a:moveTo>
                <a:lnTo>
                  <a:pt x="83039" y="52366"/>
                </a:lnTo>
                <a:cubicBezTo>
                  <a:pt x="82978" y="52500"/>
                  <a:pt x="82587" y="52604"/>
                  <a:pt x="82771" y="52251"/>
                </a:cubicBezTo>
                <a:close/>
                <a:moveTo>
                  <a:pt x="75237" y="45627"/>
                </a:moveTo>
                <a:cubicBezTo>
                  <a:pt x="75106" y="45490"/>
                  <a:pt x="75088" y="45352"/>
                  <a:pt x="75315" y="45223"/>
                </a:cubicBezTo>
                <a:cubicBezTo>
                  <a:pt x="75444" y="45360"/>
                  <a:pt x="75547" y="45497"/>
                  <a:pt x="75236" y="45627"/>
                </a:cubicBezTo>
                <a:close/>
                <a:moveTo>
                  <a:pt x="74785" y="44794"/>
                </a:moveTo>
                <a:cubicBezTo>
                  <a:pt x="75058" y="44560"/>
                  <a:pt x="75151" y="44813"/>
                  <a:pt x="75272" y="44993"/>
                </a:cubicBezTo>
                <a:cubicBezTo>
                  <a:pt x="75024" y="45167"/>
                  <a:pt x="74926" y="44920"/>
                  <a:pt x="74785" y="44794"/>
                </a:cubicBezTo>
                <a:close/>
                <a:moveTo>
                  <a:pt x="74672" y="44081"/>
                </a:moveTo>
                <a:cubicBezTo>
                  <a:pt x="74857" y="44087"/>
                  <a:pt x="74961" y="44345"/>
                  <a:pt x="74706" y="44493"/>
                </a:cubicBezTo>
                <a:cubicBezTo>
                  <a:pt x="74515" y="44486"/>
                  <a:pt x="74355" y="44220"/>
                  <a:pt x="74673" y="44080"/>
                </a:cubicBezTo>
                <a:close/>
                <a:moveTo>
                  <a:pt x="74072" y="43484"/>
                </a:moveTo>
                <a:cubicBezTo>
                  <a:pt x="73991" y="43375"/>
                  <a:pt x="74093" y="43287"/>
                  <a:pt x="73999" y="43177"/>
                </a:cubicBezTo>
                <a:cubicBezTo>
                  <a:pt x="74246" y="42990"/>
                  <a:pt x="74353" y="43150"/>
                  <a:pt x="74449" y="43343"/>
                </a:cubicBezTo>
                <a:cubicBezTo>
                  <a:pt x="74289" y="43477"/>
                  <a:pt x="74199" y="43434"/>
                  <a:pt x="74072" y="43484"/>
                </a:cubicBezTo>
                <a:close/>
                <a:moveTo>
                  <a:pt x="73806" y="42848"/>
                </a:moveTo>
                <a:cubicBezTo>
                  <a:pt x="73557" y="42906"/>
                  <a:pt x="73776" y="42524"/>
                  <a:pt x="73537" y="42381"/>
                </a:cubicBezTo>
                <a:cubicBezTo>
                  <a:pt x="74162" y="42007"/>
                  <a:pt x="73948" y="42641"/>
                  <a:pt x="73806" y="42848"/>
                </a:cubicBezTo>
                <a:close/>
                <a:moveTo>
                  <a:pt x="72428" y="40553"/>
                </a:moveTo>
                <a:cubicBezTo>
                  <a:pt x="72300" y="40396"/>
                  <a:pt x="72594" y="40211"/>
                  <a:pt x="72629" y="40085"/>
                </a:cubicBezTo>
                <a:cubicBezTo>
                  <a:pt x="72662" y="39968"/>
                  <a:pt x="72427" y="39844"/>
                  <a:pt x="72695" y="39782"/>
                </a:cubicBezTo>
                <a:cubicBezTo>
                  <a:pt x="72815" y="40158"/>
                  <a:pt x="73094" y="40173"/>
                  <a:pt x="73064" y="40493"/>
                </a:cubicBezTo>
                <a:cubicBezTo>
                  <a:pt x="72831" y="40565"/>
                  <a:pt x="72734" y="40314"/>
                  <a:pt x="72428" y="40553"/>
                </a:cubicBezTo>
                <a:close/>
                <a:moveTo>
                  <a:pt x="80849" y="50569"/>
                </a:moveTo>
                <a:cubicBezTo>
                  <a:pt x="81455" y="50612"/>
                  <a:pt x="80580" y="51221"/>
                  <a:pt x="80849" y="50569"/>
                </a:cubicBezTo>
                <a:close/>
                <a:moveTo>
                  <a:pt x="73545" y="42200"/>
                </a:moveTo>
                <a:lnTo>
                  <a:pt x="73241" y="41654"/>
                </a:lnTo>
                <a:cubicBezTo>
                  <a:pt x="73558" y="41499"/>
                  <a:pt x="73913" y="42007"/>
                  <a:pt x="73545" y="42199"/>
                </a:cubicBezTo>
                <a:close/>
                <a:moveTo>
                  <a:pt x="72977" y="41171"/>
                </a:moveTo>
                <a:lnTo>
                  <a:pt x="72826" y="40893"/>
                </a:lnTo>
                <a:cubicBezTo>
                  <a:pt x="73085" y="40652"/>
                  <a:pt x="73441" y="41061"/>
                  <a:pt x="72977" y="41170"/>
                </a:cubicBezTo>
                <a:close/>
                <a:moveTo>
                  <a:pt x="70759" y="36226"/>
                </a:moveTo>
                <a:cubicBezTo>
                  <a:pt x="70781" y="35641"/>
                  <a:pt x="71567" y="36213"/>
                  <a:pt x="71373" y="36609"/>
                </a:cubicBezTo>
                <a:cubicBezTo>
                  <a:pt x="71154" y="36514"/>
                  <a:pt x="71025" y="36216"/>
                  <a:pt x="70759" y="36225"/>
                </a:cubicBezTo>
                <a:close/>
                <a:moveTo>
                  <a:pt x="70719" y="35662"/>
                </a:moveTo>
                <a:cubicBezTo>
                  <a:pt x="70604" y="35488"/>
                  <a:pt x="70592" y="35347"/>
                  <a:pt x="70626" y="35219"/>
                </a:cubicBezTo>
                <a:cubicBezTo>
                  <a:pt x="70848" y="35089"/>
                  <a:pt x="71186" y="35618"/>
                  <a:pt x="70719" y="35661"/>
                </a:cubicBezTo>
                <a:close/>
                <a:moveTo>
                  <a:pt x="74185" y="41923"/>
                </a:moveTo>
                <a:cubicBezTo>
                  <a:pt x="74387" y="41927"/>
                  <a:pt x="74748" y="41957"/>
                  <a:pt x="74668" y="42167"/>
                </a:cubicBezTo>
                <a:cubicBezTo>
                  <a:pt x="74390" y="42352"/>
                  <a:pt x="74086" y="42179"/>
                  <a:pt x="74185" y="41923"/>
                </a:cubicBezTo>
                <a:close/>
                <a:moveTo>
                  <a:pt x="73922" y="41456"/>
                </a:moveTo>
                <a:cubicBezTo>
                  <a:pt x="74286" y="41174"/>
                  <a:pt x="74642" y="41601"/>
                  <a:pt x="74108" y="41792"/>
                </a:cubicBezTo>
                <a:cubicBezTo>
                  <a:pt x="73948" y="41770"/>
                  <a:pt x="73860" y="41608"/>
                  <a:pt x="73922" y="41456"/>
                </a:cubicBezTo>
                <a:close/>
                <a:moveTo>
                  <a:pt x="73946" y="41088"/>
                </a:moveTo>
                <a:cubicBezTo>
                  <a:pt x="73992" y="41113"/>
                  <a:pt x="73854" y="41253"/>
                  <a:pt x="73809" y="41251"/>
                </a:cubicBezTo>
                <a:cubicBezTo>
                  <a:pt x="73745" y="41248"/>
                  <a:pt x="73904" y="41010"/>
                  <a:pt x="73909" y="41019"/>
                </a:cubicBezTo>
                <a:cubicBezTo>
                  <a:pt x="73819" y="40860"/>
                  <a:pt x="73409" y="40594"/>
                  <a:pt x="73538" y="40332"/>
                </a:cubicBezTo>
                <a:cubicBezTo>
                  <a:pt x="73986" y="40081"/>
                  <a:pt x="74100" y="40578"/>
                  <a:pt x="74292" y="40897"/>
                </a:cubicBezTo>
                <a:cubicBezTo>
                  <a:pt x="74145" y="41100"/>
                  <a:pt x="73871" y="40901"/>
                  <a:pt x="73946" y="41088"/>
                </a:cubicBezTo>
                <a:close/>
                <a:moveTo>
                  <a:pt x="78190" y="47127"/>
                </a:moveTo>
                <a:cubicBezTo>
                  <a:pt x="78604" y="46915"/>
                  <a:pt x="78464" y="47527"/>
                  <a:pt x="78809" y="47642"/>
                </a:cubicBezTo>
                <a:cubicBezTo>
                  <a:pt x="78386" y="47933"/>
                  <a:pt x="78281" y="47370"/>
                  <a:pt x="78190" y="47127"/>
                </a:cubicBezTo>
                <a:close/>
                <a:moveTo>
                  <a:pt x="69130" y="31166"/>
                </a:moveTo>
                <a:cubicBezTo>
                  <a:pt x="69010" y="31003"/>
                  <a:pt x="69090" y="30912"/>
                  <a:pt x="69065" y="30780"/>
                </a:cubicBezTo>
                <a:cubicBezTo>
                  <a:pt x="69233" y="30731"/>
                  <a:pt x="69337" y="30838"/>
                  <a:pt x="69400" y="31045"/>
                </a:cubicBezTo>
                <a:close/>
                <a:moveTo>
                  <a:pt x="68526" y="29113"/>
                </a:moveTo>
                <a:cubicBezTo>
                  <a:pt x="68708" y="29181"/>
                  <a:pt x="68857" y="29612"/>
                  <a:pt x="68589" y="29727"/>
                </a:cubicBezTo>
                <a:cubicBezTo>
                  <a:pt x="68379" y="29655"/>
                  <a:pt x="68227" y="29221"/>
                  <a:pt x="68526" y="29113"/>
                </a:cubicBezTo>
                <a:close/>
                <a:moveTo>
                  <a:pt x="67250" y="27075"/>
                </a:moveTo>
                <a:cubicBezTo>
                  <a:pt x="67149" y="26715"/>
                  <a:pt x="67243" y="26416"/>
                  <a:pt x="67208" y="26073"/>
                </a:cubicBezTo>
                <a:cubicBezTo>
                  <a:pt x="67707" y="26085"/>
                  <a:pt x="67755" y="26970"/>
                  <a:pt x="67250" y="27075"/>
                </a:cubicBezTo>
                <a:close/>
                <a:moveTo>
                  <a:pt x="66096" y="24082"/>
                </a:moveTo>
                <a:cubicBezTo>
                  <a:pt x="66127" y="23857"/>
                  <a:pt x="66151" y="23625"/>
                  <a:pt x="65896" y="23284"/>
                </a:cubicBezTo>
                <a:cubicBezTo>
                  <a:pt x="66452" y="23050"/>
                  <a:pt x="66306" y="23904"/>
                  <a:pt x="66653" y="24299"/>
                </a:cubicBezTo>
                <a:cubicBezTo>
                  <a:pt x="66463" y="24242"/>
                  <a:pt x="66329" y="23960"/>
                  <a:pt x="66096" y="24082"/>
                </a:cubicBezTo>
                <a:close/>
                <a:moveTo>
                  <a:pt x="75489" y="42960"/>
                </a:moveTo>
                <a:cubicBezTo>
                  <a:pt x="75366" y="42813"/>
                  <a:pt x="75357" y="42677"/>
                  <a:pt x="75591" y="42560"/>
                </a:cubicBezTo>
                <a:cubicBezTo>
                  <a:pt x="75713" y="42706"/>
                  <a:pt x="75809" y="42850"/>
                  <a:pt x="75489" y="42960"/>
                </a:cubicBezTo>
                <a:close/>
                <a:moveTo>
                  <a:pt x="64431" y="20197"/>
                </a:moveTo>
                <a:cubicBezTo>
                  <a:pt x="64632" y="20252"/>
                  <a:pt x="64831" y="20472"/>
                  <a:pt x="65003" y="20738"/>
                </a:cubicBezTo>
                <a:cubicBezTo>
                  <a:pt x="64969" y="20836"/>
                  <a:pt x="64933" y="20932"/>
                  <a:pt x="64814" y="20999"/>
                </a:cubicBezTo>
                <a:cubicBezTo>
                  <a:pt x="64484" y="20879"/>
                  <a:pt x="64491" y="20461"/>
                  <a:pt x="64431" y="20197"/>
                </a:cubicBezTo>
                <a:close/>
                <a:moveTo>
                  <a:pt x="64127" y="20088"/>
                </a:moveTo>
                <a:cubicBezTo>
                  <a:pt x="63869" y="19775"/>
                  <a:pt x="63966" y="19588"/>
                  <a:pt x="63862" y="19328"/>
                </a:cubicBezTo>
                <a:cubicBezTo>
                  <a:pt x="64108" y="19313"/>
                  <a:pt x="64501" y="20048"/>
                  <a:pt x="64127" y="20088"/>
                </a:cubicBezTo>
                <a:close/>
                <a:moveTo>
                  <a:pt x="61768" y="16677"/>
                </a:moveTo>
                <a:cubicBezTo>
                  <a:pt x="61482" y="16341"/>
                  <a:pt x="61108" y="15987"/>
                  <a:pt x="61427" y="15817"/>
                </a:cubicBezTo>
                <a:cubicBezTo>
                  <a:pt x="61769" y="16046"/>
                  <a:pt x="62230" y="16465"/>
                  <a:pt x="61768" y="16677"/>
                </a:cubicBezTo>
                <a:close/>
                <a:moveTo>
                  <a:pt x="53762" y="9259"/>
                </a:moveTo>
                <a:cubicBezTo>
                  <a:pt x="52672" y="9403"/>
                  <a:pt x="52990" y="8105"/>
                  <a:pt x="53762" y="9259"/>
                </a:cubicBezTo>
                <a:close/>
                <a:moveTo>
                  <a:pt x="51858" y="8457"/>
                </a:moveTo>
                <a:cubicBezTo>
                  <a:pt x="51174" y="8213"/>
                  <a:pt x="51315" y="7869"/>
                  <a:pt x="51306" y="7535"/>
                </a:cubicBezTo>
                <a:cubicBezTo>
                  <a:pt x="52090" y="7756"/>
                  <a:pt x="52006" y="8111"/>
                  <a:pt x="51858" y="8457"/>
                </a:cubicBezTo>
                <a:close/>
                <a:moveTo>
                  <a:pt x="56891" y="11452"/>
                </a:moveTo>
                <a:cubicBezTo>
                  <a:pt x="57029" y="11102"/>
                  <a:pt x="57348" y="11242"/>
                  <a:pt x="57722" y="11590"/>
                </a:cubicBezTo>
                <a:cubicBezTo>
                  <a:pt x="57573" y="11926"/>
                  <a:pt x="57243" y="11702"/>
                  <a:pt x="56891" y="11452"/>
                </a:cubicBezTo>
                <a:close/>
                <a:moveTo>
                  <a:pt x="48894" y="6945"/>
                </a:moveTo>
                <a:cubicBezTo>
                  <a:pt x="48565" y="6827"/>
                  <a:pt x="48255" y="6723"/>
                  <a:pt x="48136" y="6562"/>
                </a:cubicBezTo>
                <a:cubicBezTo>
                  <a:pt x="48174" y="6291"/>
                  <a:pt x="49306" y="6604"/>
                  <a:pt x="48894" y="6945"/>
                </a:cubicBezTo>
                <a:close/>
                <a:moveTo>
                  <a:pt x="42704" y="4913"/>
                </a:moveTo>
                <a:cubicBezTo>
                  <a:pt x="42504" y="5046"/>
                  <a:pt x="41428" y="4898"/>
                  <a:pt x="41658" y="4535"/>
                </a:cubicBezTo>
                <a:cubicBezTo>
                  <a:pt x="42182" y="4563"/>
                  <a:pt x="42518" y="4702"/>
                  <a:pt x="42704" y="4913"/>
                </a:cubicBezTo>
                <a:close/>
                <a:moveTo>
                  <a:pt x="40536" y="4674"/>
                </a:moveTo>
                <a:cubicBezTo>
                  <a:pt x="40194" y="4624"/>
                  <a:pt x="39846" y="4578"/>
                  <a:pt x="39895" y="4305"/>
                </a:cubicBezTo>
                <a:cubicBezTo>
                  <a:pt x="40138" y="4344"/>
                  <a:pt x="40194" y="4215"/>
                  <a:pt x="40450" y="4267"/>
                </a:cubicBezTo>
                <a:cubicBezTo>
                  <a:pt x="40545" y="4366"/>
                  <a:pt x="40567" y="4504"/>
                  <a:pt x="40536" y="4673"/>
                </a:cubicBezTo>
                <a:close/>
                <a:moveTo>
                  <a:pt x="38548" y="4083"/>
                </a:moveTo>
                <a:cubicBezTo>
                  <a:pt x="39024" y="4038"/>
                  <a:pt x="39112" y="4232"/>
                  <a:pt x="39345" y="4346"/>
                </a:cubicBezTo>
                <a:cubicBezTo>
                  <a:pt x="39171" y="4583"/>
                  <a:pt x="38330" y="4571"/>
                  <a:pt x="38548" y="4083"/>
                </a:cubicBezTo>
                <a:close/>
                <a:moveTo>
                  <a:pt x="28990" y="4412"/>
                </a:moveTo>
                <a:cubicBezTo>
                  <a:pt x="29044" y="4324"/>
                  <a:pt x="29095" y="4234"/>
                  <a:pt x="29070" y="4100"/>
                </a:cubicBezTo>
                <a:cubicBezTo>
                  <a:pt x="29946" y="4090"/>
                  <a:pt x="30669" y="3731"/>
                  <a:pt x="31028" y="4339"/>
                </a:cubicBezTo>
                <a:cubicBezTo>
                  <a:pt x="30864" y="4583"/>
                  <a:pt x="30817" y="4294"/>
                  <a:pt x="30638" y="4287"/>
                </a:cubicBezTo>
                <a:cubicBezTo>
                  <a:pt x="30143" y="4261"/>
                  <a:pt x="29470" y="4509"/>
                  <a:pt x="28990" y="4412"/>
                </a:cubicBezTo>
                <a:close/>
                <a:moveTo>
                  <a:pt x="17080" y="7834"/>
                </a:moveTo>
                <a:cubicBezTo>
                  <a:pt x="16682" y="7908"/>
                  <a:pt x="16830" y="7561"/>
                  <a:pt x="16899" y="7374"/>
                </a:cubicBezTo>
                <a:cubicBezTo>
                  <a:pt x="17223" y="7390"/>
                  <a:pt x="17711" y="7111"/>
                  <a:pt x="17891" y="7414"/>
                </a:cubicBezTo>
                <a:cubicBezTo>
                  <a:pt x="17507" y="7673"/>
                  <a:pt x="17047" y="7421"/>
                  <a:pt x="17080" y="7832"/>
                </a:cubicBezTo>
                <a:close/>
                <a:moveTo>
                  <a:pt x="15379" y="8423"/>
                </a:moveTo>
                <a:cubicBezTo>
                  <a:pt x="15190" y="8037"/>
                  <a:pt x="16372" y="7539"/>
                  <a:pt x="16517" y="7951"/>
                </a:cubicBezTo>
                <a:cubicBezTo>
                  <a:pt x="16094" y="8210"/>
                  <a:pt x="15950" y="8210"/>
                  <a:pt x="15379" y="8423"/>
                </a:cubicBezTo>
                <a:close/>
                <a:moveTo>
                  <a:pt x="74803" y="38260"/>
                </a:moveTo>
                <a:cubicBezTo>
                  <a:pt x="75071" y="38251"/>
                  <a:pt x="75080" y="38429"/>
                  <a:pt x="75103" y="38636"/>
                </a:cubicBezTo>
                <a:cubicBezTo>
                  <a:pt x="74863" y="38760"/>
                  <a:pt x="74727" y="38417"/>
                  <a:pt x="74803" y="38260"/>
                </a:cubicBezTo>
                <a:close/>
                <a:moveTo>
                  <a:pt x="70384" y="21000"/>
                </a:moveTo>
                <a:cubicBezTo>
                  <a:pt x="70149" y="21028"/>
                  <a:pt x="70016" y="20399"/>
                  <a:pt x="69808" y="20154"/>
                </a:cubicBezTo>
                <a:cubicBezTo>
                  <a:pt x="69978" y="19966"/>
                  <a:pt x="70000" y="20254"/>
                  <a:pt x="69957" y="20219"/>
                </a:cubicBezTo>
                <a:cubicBezTo>
                  <a:pt x="70121" y="20349"/>
                  <a:pt x="70610" y="20508"/>
                  <a:pt x="70384" y="21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2B14A21-6DA5-6F69-67AC-D6428DD3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1" y="1683809"/>
            <a:ext cx="8471370" cy="1313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p68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657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O</a:t>
            </a:r>
            <a:r>
              <a:rPr lang="en" dirty="0"/>
              <a:t>btenemos datos de entrada y calculamos la presion</a:t>
            </a:r>
            <a:endParaRPr dirty="0"/>
          </a:p>
        </p:txBody>
      </p:sp>
      <p:grpSp>
        <p:nvGrpSpPr>
          <p:cNvPr id="8341" name="Google Shape;8341;p68"/>
          <p:cNvGrpSpPr/>
          <p:nvPr/>
        </p:nvGrpSpPr>
        <p:grpSpPr>
          <a:xfrm rot="9025802">
            <a:off x="7498735" y="376896"/>
            <a:ext cx="1190681" cy="1139613"/>
            <a:chOff x="4837875" y="2523025"/>
            <a:chExt cx="1450825" cy="1388600"/>
          </a:xfrm>
        </p:grpSpPr>
        <p:sp>
          <p:nvSpPr>
            <p:cNvPr id="8342" name="Google Shape;8342;p68"/>
            <p:cNvSpPr/>
            <p:nvPr/>
          </p:nvSpPr>
          <p:spPr>
            <a:xfrm>
              <a:off x="5794950" y="254067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8"/>
            <p:cNvSpPr/>
            <p:nvPr/>
          </p:nvSpPr>
          <p:spPr>
            <a:xfrm>
              <a:off x="5182775" y="3724950"/>
              <a:ext cx="102350" cy="99150"/>
            </a:xfrm>
            <a:custGeom>
              <a:avLst/>
              <a:gdLst/>
              <a:ahLst/>
              <a:cxnLst/>
              <a:rect l="l" t="t" r="r" b="b"/>
              <a:pathLst>
                <a:path w="4094" h="3966" extrusionOk="0">
                  <a:moveTo>
                    <a:pt x="2020" y="0"/>
                  </a:moveTo>
                  <a:cubicBezTo>
                    <a:pt x="1940" y="0"/>
                    <a:pt x="1875" y="44"/>
                    <a:pt x="1862" y="153"/>
                  </a:cubicBezTo>
                  <a:cubicBezTo>
                    <a:pt x="1812" y="560"/>
                    <a:pt x="1694" y="678"/>
                    <a:pt x="1545" y="678"/>
                  </a:cubicBezTo>
                  <a:cubicBezTo>
                    <a:pt x="1378" y="678"/>
                    <a:pt x="1172" y="531"/>
                    <a:pt x="976" y="473"/>
                  </a:cubicBezTo>
                  <a:cubicBezTo>
                    <a:pt x="920" y="456"/>
                    <a:pt x="864" y="449"/>
                    <a:pt x="807" y="449"/>
                  </a:cubicBezTo>
                  <a:cubicBezTo>
                    <a:pt x="702" y="449"/>
                    <a:pt x="596" y="474"/>
                    <a:pt x="493" y="512"/>
                  </a:cubicBezTo>
                  <a:cubicBezTo>
                    <a:pt x="82" y="736"/>
                    <a:pt x="1" y="1107"/>
                    <a:pt x="53" y="1527"/>
                  </a:cubicBezTo>
                  <a:cubicBezTo>
                    <a:pt x="194" y="2669"/>
                    <a:pt x="922" y="3482"/>
                    <a:pt x="2126" y="3769"/>
                  </a:cubicBezTo>
                  <a:cubicBezTo>
                    <a:pt x="2360" y="3825"/>
                    <a:pt x="2113" y="3935"/>
                    <a:pt x="2208" y="3965"/>
                  </a:cubicBezTo>
                  <a:cubicBezTo>
                    <a:pt x="3006" y="3895"/>
                    <a:pt x="3978" y="2753"/>
                    <a:pt x="4093" y="1751"/>
                  </a:cubicBezTo>
                  <a:lnTo>
                    <a:pt x="4093" y="1751"/>
                  </a:lnTo>
                  <a:cubicBezTo>
                    <a:pt x="4080" y="1752"/>
                    <a:pt x="4068" y="1753"/>
                    <a:pt x="4056" y="1753"/>
                  </a:cubicBezTo>
                  <a:cubicBezTo>
                    <a:pt x="3645" y="1753"/>
                    <a:pt x="3662" y="1161"/>
                    <a:pt x="3311" y="1151"/>
                  </a:cubicBezTo>
                  <a:cubicBezTo>
                    <a:pt x="2730" y="1134"/>
                    <a:pt x="2502" y="849"/>
                    <a:pt x="2396" y="314"/>
                  </a:cubicBezTo>
                  <a:cubicBezTo>
                    <a:pt x="2363" y="147"/>
                    <a:pt x="2166" y="0"/>
                    <a:pt x="2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8"/>
            <p:cNvSpPr/>
            <p:nvPr/>
          </p:nvSpPr>
          <p:spPr>
            <a:xfrm>
              <a:off x="5779250" y="252302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8"/>
            <p:cNvSpPr/>
            <p:nvPr/>
          </p:nvSpPr>
          <p:spPr>
            <a:xfrm>
              <a:off x="6172025" y="257227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8"/>
            <p:cNvSpPr/>
            <p:nvPr/>
          </p:nvSpPr>
          <p:spPr>
            <a:xfrm>
              <a:off x="5653875" y="3398975"/>
              <a:ext cx="85650" cy="87050"/>
            </a:xfrm>
            <a:custGeom>
              <a:avLst/>
              <a:gdLst/>
              <a:ahLst/>
              <a:cxnLst/>
              <a:rect l="l" t="t" r="r" b="b"/>
              <a:pathLst>
                <a:path w="3426" h="3482" extrusionOk="0">
                  <a:moveTo>
                    <a:pt x="1397" y="1"/>
                  </a:moveTo>
                  <a:cubicBezTo>
                    <a:pt x="1028" y="1"/>
                    <a:pt x="677" y="238"/>
                    <a:pt x="294" y="726"/>
                  </a:cubicBezTo>
                  <a:cubicBezTo>
                    <a:pt x="197" y="942"/>
                    <a:pt x="43" y="1130"/>
                    <a:pt x="0" y="1372"/>
                  </a:cubicBezTo>
                  <a:cubicBezTo>
                    <a:pt x="89" y="1544"/>
                    <a:pt x="206" y="1590"/>
                    <a:pt x="331" y="1590"/>
                  </a:cubicBezTo>
                  <a:cubicBezTo>
                    <a:pt x="471" y="1590"/>
                    <a:pt x="623" y="1534"/>
                    <a:pt x="764" y="1534"/>
                  </a:cubicBezTo>
                  <a:cubicBezTo>
                    <a:pt x="766" y="1534"/>
                    <a:pt x="768" y="1534"/>
                    <a:pt x="770" y="1534"/>
                  </a:cubicBezTo>
                  <a:cubicBezTo>
                    <a:pt x="995" y="1652"/>
                    <a:pt x="1198" y="1800"/>
                    <a:pt x="1428" y="1960"/>
                  </a:cubicBezTo>
                  <a:cubicBezTo>
                    <a:pt x="1267" y="2046"/>
                    <a:pt x="1147" y="2041"/>
                    <a:pt x="1049" y="2105"/>
                  </a:cubicBezTo>
                  <a:cubicBezTo>
                    <a:pt x="1004" y="2149"/>
                    <a:pt x="971" y="2208"/>
                    <a:pt x="958" y="2272"/>
                  </a:cubicBezTo>
                  <a:cubicBezTo>
                    <a:pt x="1049" y="2570"/>
                    <a:pt x="798" y="2900"/>
                    <a:pt x="1045" y="3183"/>
                  </a:cubicBezTo>
                  <a:cubicBezTo>
                    <a:pt x="1091" y="3172"/>
                    <a:pt x="1136" y="3168"/>
                    <a:pt x="1180" y="3168"/>
                  </a:cubicBezTo>
                  <a:cubicBezTo>
                    <a:pt x="1384" y="3168"/>
                    <a:pt x="1563" y="3269"/>
                    <a:pt x="1747" y="3353"/>
                  </a:cubicBezTo>
                  <a:cubicBezTo>
                    <a:pt x="1748" y="3353"/>
                    <a:pt x="1749" y="3353"/>
                    <a:pt x="1751" y="3353"/>
                  </a:cubicBezTo>
                  <a:cubicBezTo>
                    <a:pt x="1816" y="3353"/>
                    <a:pt x="1868" y="3327"/>
                    <a:pt x="1902" y="3269"/>
                  </a:cubicBezTo>
                  <a:cubicBezTo>
                    <a:pt x="1949" y="3173"/>
                    <a:pt x="1945" y="3058"/>
                    <a:pt x="2026" y="2967"/>
                  </a:cubicBezTo>
                  <a:lnTo>
                    <a:pt x="2026" y="2967"/>
                  </a:lnTo>
                  <a:cubicBezTo>
                    <a:pt x="2014" y="3139"/>
                    <a:pt x="1850" y="3282"/>
                    <a:pt x="1955" y="3462"/>
                  </a:cubicBezTo>
                  <a:cubicBezTo>
                    <a:pt x="1995" y="3476"/>
                    <a:pt x="2032" y="3482"/>
                    <a:pt x="2068" y="3482"/>
                  </a:cubicBezTo>
                  <a:cubicBezTo>
                    <a:pt x="2268" y="3482"/>
                    <a:pt x="2400" y="3288"/>
                    <a:pt x="2582" y="3239"/>
                  </a:cubicBezTo>
                  <a:cubicBezTo>
                    <a:pt x="2840" y="3101"/>
                    <a:pt x="3203" y="3054"/>
                    <a:pt x="3103" y="2617"/>
                  </a:cubicBezTo>
                  <a:cubicBezTo>
                    <a:pt x="2989" y="2457"/>
                    <a:pt x="2689" y="2240"/>
                    <a:pt x="3006" y="2108"/>
                  </a:cubicBezTo>
                  <a:cubicBezTo>
                    <a:pt x="3426" y="1935"/>
                    <a:pt x="3240" y="1857"/>
                    <a:pt x="3114" y="1575"/>
                  </a:cubicBezTo>
                  <a:cubicBezTo>
                    <a:pt x="2867" y="1017"/>
                    <a:pt x="2258" y="784"/>
                    <a:pt x="2046" y="225"/>
                  </a:cubicBezTo>
                  <a:cubicBezTo>
                    <a:pt x="1818" y="76"/>
                    <a:pt x="1605" y="1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8"/>
            <p:cNvSpPr/>
            <p:nvPr/>
          </p:nvSpPr>
          <p:spPr>
            <a:xfrm>
              <a:off x="5523075" y="293902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8"/>
            <p:cNvSpPr/>
            <p:nvPr/>
          </p:nvSpPr>
          <p:spPr>
            <a:xfrm>
              <a:off x="5780075" y="257362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8"/>
            <p:cNvSpPr/>
            <p:nvPr/>
          </p:nvSpPr>
          <p:spPr>
            <a:xfrm>
              <a:off x="5610825" y="3067750"/>
              <a:ext cx="89925" cy="77475"/>
            </a:xfrm>
            <a:custGeom>
              <a:avLst/>
              <a:gdLst/>
              <a:ahLst/>
              <a:cxnLst/>
              <a:rect l="l" t="t" r="r" b="b"/>
              <a:pathLst>
                <a:path w="3597" h="3099" extrusionOk="0">
                  <a:moveTo>
                    <a:pt x="2237" y="0"/>
                  </a:moveTo>
                  <a:cubicBezTo>
                    <a:pt x="1984" y="0"/>
                    <a:pt x="1725" y="65"/>
                    <a:pt x="1485" y="202"/>
                  </a:cubicBezTo>
                  <a:cubicBezTo>
                    <a:pt x="1288" y="551"/>
                    <a:pt x="1669" y="590"/>
                    <a:pt x="1790" y="763"/>
                  </a:cubicBezTo>
                  <a:cubicBezTo>
                    <a:pt x="1950" y="991"/>
                    <a:pt x="2031" y="1272"/>
                    <a:pt x="1926" y="1487"/>
                  </a:cubicBezTo>
                  <a:cubicBezTo>
                    <a:pt x="1894" y="1552"/>
                    <a:pt x="1860" y="1576"/>
                    <a:pt x="1823" y="1576"/>
                  </a:cubicBezTo>
                  <a:cubicBezTo>
                    <a:pt x="1726" y="1576"/>
                    <a:pt x="1614" y="1413"/>
                    <a:pt x="1498" y="1413"/>
                  </a:cubicBezTo>
                  <a:cubicBezTo>
                    <a:pt x="1484" y="1413"/>
                    <a:pt x="1471" y="1415"/>
                    <a:pt x="1457" y="1420"/>
                  </a:cubicBezTo>
                  <a:cubicBezTo>
                    <a:pt x="1076" y="1510"/>
                    <a:pt x="735" y="1721"/>
                    <a:pt x="341" y="1774"/>
                  </a:cubicBezTo>
                  <a:cubicBezTo>
                    <a:pt x="42" y="1816"/>
                    <a:pt x="1" y="2021"/>
                    <a:pt x="144" y="2221"/>
                  </a:cubicBezTo>
                  <a:cubicBezTo>
                    <a:pt x="290" y="2424"/>
                    <a:pt x="427" y="2688"/>
                    <a:pt x="707" y="2688"/>
                  </a:cubicBezTo>
                  <a:cubicBezTo>
                    <a:pt x="765" y="2688"/>
                    <a:pt x="829" y="2676"/>
                    <a:pt x="901" y="2650"/>
                  </a:cubicBezTo>
                  <a:cubicBezTo>
                    <a:pt x="1008" y="2510"/>
                    <a:pt x="817" y="2192"/>
                    <a:pt x="1169" y="2192"/>
                  </a:cubicBezTo>
                  <a:cubicBezTo>
                    <a:pt x="1290" y="2197"/>
                    <a:pt x="1369" y="2264"/>
                    <a:pt x="1425" y="2365"/>
                  </a:cubicBezTo>
                  <a:cubicBezTo>
                    <a:pt x="1592" y="2524"/>
                    <a:pt x="1413" y="2704"/>
                    <a:pt x="1455" y="2870"/>
                  </a:cubicBezTo>
                  <a:cubicBezTo>
                    <a:pt x="1526" y="2994"/>
                    <a:pt x="1635" y="3064"/>
                    <a:pt x="1771" y="3095"/>
                  </a:cubicBezTo>
                  <a:cubicBezTo>
                    <a:pt x="1798" y="3097"/>
                    <a:pt x="1823" y="3098"/>
                    <a:pt x="1848" y="3098"/>
                  </a:cubicBezTo>
                  <a:cubicBezTo>
                    <a:pt x="2144" y="3098"/>
                    <a:pt x="2353" y="2948"/>
                    <a:pt x="2521" y="2695"/>
                  </a:cubicBezTo>
                  <a:cubicBezTo>
                    <a:pt x="2902" y="2123"/>
                    <a:pt x="3470" y="1667"/>
                    <a:pt x="3597" y="941"/>
                  </a:cubicBezTo>
                  <a:cubicBezTo>
                    <a:pt x="3385" y="351"/>
                    <a:pt x="2827" y="0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8"/>
            <p:cNvSpPr/>
            <p:nvPr/>
          </p:nvSpPr>
          <p:spPr>
            <a:xfrm>
              <a:off x="5827175" y="258697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8"/>
            <p:cNvSpPr/>
            <p:nvPr/>
          </p:nvSpPr>
          <p:spPr>
            <a:xfrm>
              <a:off x="5867425" y="3851625"/>
              <a:ext cx="60500" cy="55175"/>
            </a:xfrm>
            <a:custGeom>
              <a:avLst/>
              <a:gdLst/>
              <a:ahLst/>
              <a:cxnLst/>
              <a:rect l="l" t="t" r="r" b="b"/>
              <a:pathLst>
                <a:path w="2420" h="2207" extrusionOk="0">
                  <a:moveTo>
                    <a:pt x="1086" y="0"/>
                  </a:moveTo>
                  <a:cubicBezTo>
                    <a:pt x="961" y="0"/>
                    <a:pt x="831" y="17"/>
                    <a:pt x="696" y="52"/>
                  </a:cubicBezTo>
                  <a:cubicBezTo>
                    <a:pt x="200" y="182"/>
                    <a:pt x="1" y="922"/>
                    <a:pt x="260" y="1676"/>
                  </a:cubicBezTo>
                  <a:cubicBezTo>
                    <a:pt x="351" y="1955"/>
                    <a:pt x="490" y="2207"/>
                    <a:pt x="763" y="2207"/>
                  </a:cubicBezTo>
                  <a:cubicBezTo>
                    <a:pt x="821" y="2207"/>
                    <a:pt x="884" y="2195"/>
                    <a:pt x="955" y="2171"/>
                  </a:cubicBezTo>
                  <a:cubicBezTo>
                    <a:pt x="1464" y="1994"/>
                    <a:pt x="1260" y="1583"/>
                    <a:pt x="1147" y="1220"/>
                  </a:cubicBezTo>
                  <a:lnTo>
                    <a:pt x="1147" y="1220"/>
                  </a:lnTo>
                  <a:cubicBezTo>
                    <a:pt x="1317" y="1450"/>
                    <a:pt x="1318" y="1723"/>
                    <a:pt x="1462" y="1937"/>
                  </a:cubicBezTo>
                  <a:cubicBezTo>
                    <a:pt x="1545" y="2061"/>
                    <a:pt x="1612" y="2111"/>
                    <a:pt x="1669" y="2111"/>
                  </a:cubicBezTo>
                  <a:cubicBezTo>
                    <a:pt x="1754" y="2111"/>
                    <a:pt x="1814" y="1996"/>
                    <a:pt x="1865" y="1847"/>
                  </a:cubicBezTo>
                  <a:cubicBezTo>
                    <a:pt x="2091" y="1605"/>
                    <a:pt x="2420" y="1452"/>
                    <a:pt x="2297" y="994"/>
                  </a:cubicBezTo>
                  <a:cubicBezTo>
                    <a:pt x="2132" y="379"/>
                    <a:pt x="1675" y="0"/>
                    <a:pt x="1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8"/>
            <p:cNvSpPr/>
            <p:nvPr/>
          </p:nvSpPr>
          <p:spPr>
            <a:xfrm>
              <a:off x="6182425" y="264637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8"/>
            <p:cNvSpPr/>
            <p:nvPr/>
          </p:nvSpPr>
          <p:spPr>
            <a:xfrm>
              <a:off x="5555575" y="3487425"/>
              <a:ext cx="71500" cy="57475"/>
            </a:xfrm>
            <a:custGeom>
              <a:avLst/>
              <a:gdLst/>
              <a:ahLst/>
              <a:cxnLst/>
              <a:rect l="l" t="t" r="r" b="b"/>
              <a:pathLst>
                <a:path w="2860" h="2299" extrusionOk="0">
                  <a:moveTo>
                    <a:pt x="901" y="0"/>
                  </a:moveTo>
                  <a:cubicBezTo>
                    <a:pt x="590" y="0"/>
                    <a:pt x="291" y="224"/>
                    <a:pt x="1" y="670"/>
                  </a:cubicBezTo>
                  <a:cubicBezTo>
                    <a:pt x="31" y="1677"/>
                    <a:pt x="442" y="2184"/>
                    <a:pt x="1313" y="2286"/>
                  </a:cubicBezTo>
                  <a:cubicBezTo>
                    <a:pt x="1382" y="2294"/>
                    <a:pt x="1449" y="2298"/>
                    <a:pt x="1515" y="2298"/>
                  </a:cubicBezTo>
                  <a:cubicBezTo>
                    <a:pt x="2188" y="2298"/>
                    <a:pt x="2655" y="1868"/>
                    <a:pt x="2860" y="1051"/>
                  </a:cubicBezTo>
                  <a:cubicBezTo>
                    <a:pt x="2619" y="944"/>
                    <a:pt x="2606" y="690"/>
                    <a:pt x="2492" y="498"/>
                  </a:cubicBezTo>
                  <a:cubicBezTo>
                    <a:pt x="2376" y="303"/>
                    <a:pt x="2266" y="206"/>
                    <a:pt x="2140" y="206"/>
                  </a:cubicBezTo>
                  <a:cubicBezTo>
                    <a:pt x="2012" y="206"/>
                    <a:pt x="1869" y="305"/>
                    <a:pt x="1688" y="499"/>
                  </a:cubicBezTo>
                  <a:cubicBezTo>
                    <a:pt x="1720" y="692"/>
                    <a:pt x="1902" y="806"/>
                    <a:pt x="1948" y="987"/>
                  </a:cubicBezTo>
                  <a:cubicBezTo>
                    <a:pt x="2043" y="1352"/>
                    <a:pt x="1735" y="1404"/>
                    <a:pt x="1516" y="1505"/>
                  </a:cubicBezTo>
                  <a:cubicBezTo>
                    <a:pt x="1429" y="1545"/>
                    <a:pt x="1344" y="1565"/>
                    <a:pt x="1264" y="1565"/>
                  </a:cubicBezTo>
                  <a:cubicBezTo>
                    <a:pt x="1096" y="1565"/>
                    <a:pt x="950" y="1476"/>
                    <a:pt x="860" y="1297"/>
                  </a:cubicBezTo>
                  <a:cubicBezTo>
                    <a:pt x="736" y="1051"/>
                    <a:pt x="949" y="926"/>
                    <a:pt x="1123" y="803"/>
                  </a:cubicBezTo>
                  <a:cubicBezTo>
                    <a:pt x="1306" y="675"/>
                    <a:pt x="1593" y="714"/>
                    <a:pt x="1688" y="448"/>
                  </a:cubicBezTo>
                  <a:cubicBezTo>
                    <a:pt x="1416" y="150"/>
                    <a:pt x="1155" y="0"/>
                    <a:pt x="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8"/>
            <p:cNvSpPr/>
            <p:nvPr/>
          </p:nvSpPr>
          <p:spPr>
            <a:xfrm>
              <a:off x="5165575" y="3712900"/>
              <a:ext cx="82425" cy="111200"/>
            </a:xfrm>
            <a:custGeom>
              <a:avLst/>
              <a:gdLst/>
              <a:ahLst/>
              <a:cxnLst/>
              <a:rect l="l" t="t" r="r" b="b"/>
              <a:pathLst>
                <a:path w="3297" h="4448" extrusionOk="0">
                  <a:moveTo>
                    <a:pt x="1664" y="1"/>
                  </a:moveTo>
                  <a:lnTo>
                    <a:pt x="1420" y="291"/>
                  </a:lnTo>
                  <a:cubicBezTo>
                    <a:pt x="1072" y="655"/>
                    <a:pt x="785" y="1074"/>
                    <a:pt x="571" y="1532"/>
                  </a:cubicBezTo>
                  <a:cubicBezTo>
                    <a:pt x="0" y="3508"/>
                    <a:pt x="1325" y="4373"/>
                    <a:pt x="2896" y="4447"/>
                  </a:cubicBezTo>
                  <a:cubicBezTo>
                    <a:pt x="2979" y="4256"/>
                    <a:pt x="3288" y="4263"/>
                    <a:pt x="3296" y="3927"/>
                  </a:cubicBezTo>
                  <a:lnTo>
                    <a:pt x="3296" y="3927"/>
                  </a:lnTo>
                  <a:cubicBezTo>
                    <a:pt x="3116" y="4048"/>
                    <a:pt x="2951" y="4105"/>
                    <a:pt x="2801" y="4105"/>
                  </a:cubicBezTo>
                  <a:cubicBezTo>
                    <a:pt x="2561" y="4105"/>
                    <a:pt x="2359" y="3959"/>
                    <a:pt x="2189" y="3698"/>
                  </a:cubicBezTo>
                  <a:cubicBezTo>
                    <a:pt x="2116" y="3586"/>
                    <a:pt x="1992" y="3599"/>
                    <a:pt x="1886" y="3559"/>
                  </a:cubicBezTo>
                  <a:cubicBezTo>
                    <a:pt x="959" y="3214"/>
                    <a:pt x="615" y="1866"/>
                    <a:pt x="1245" y="1082"/>
                  </a:cubicBezTo>
                  <a:cubicBezTo>
                    <a:pt x="1429" y="1013"/>
                    <a:pt x="1568" y="896"/>
                    <a:pt x="1646" y="712"/>
                  </a:cubicBezTo>
                  <a:cubicBezTo>
                    <a:pt x="1682" y="476"/>
                    <a:pt x="1921" y="244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8"/>
            <p:cNvSpPr/>
            <p:nvPr/>
          </p:nvSpPr>
          <p:spPr>
            <a:xfrm>
              <a:off x="5196675" y="3718350"/>
              <a:ext cx="89200" cy="56125"/>
            </a:xfrm>
            <a:custGeom>
              <a:avLst/>
              <a:gdLst/>
              <a:ahLst/>
              <a:cxnLst/>
              <a:rect l="l" t="t" r="r" b="b"/>
              <a:pathLst>
                <a:path w="3568" h="2245" extrusionOk="0">
                  <a:moveTo>
                    <a:pt x="1441" y="1"/>
                  </a:moveTo>
                  <a:cubicBezTo>
                    <a:pt x="1060" y="1"/>
                    <a:pt x="669" y="130"/>
                    <a:pt x="321" y="396"/>
                  </a:cubicBezTo>
                  <a:lnTo>
                    <a:pt x="1" y="864"/>
                  </a:lnTo>
                  <a:cubicBezTo>
                    <a:pt x="241" y="907"/>
                    <a:pt x="464" y="857"/>
                    <a:pt x="714" y="1043"/>
                  </a:cubicBezTo>
                  <a:cubicBezTo>
                    <a:pt x="901" y="1182"/>
                    <a:pt x="1043" y="1251"/>
                    <a:pt x="1147" y="1251"/>
                  </a:cubicBezTo>
                  <a:cubicBezTo>
                    <a:pt x="1322" y="1251"/>
                    <a:pt x="1394" y="1060"/>
                    <a:pt x="1400" y="683"/>
                  </a:cubicBezTo>
                  <a:cubicBezTo>
                    <a:pt x="1402" y="577"/>
                    <a:pt x="1316" y="450"/>
                    <a:pt x="1517" y="394"/>
                  </a:cubicBezTo>
                  <a:cubicBezTo>
                    <a:pt x="1558" y="423"/>
                    <a:pt x="1657" y="455"/>
                    <a:pt x="1662" y="499"/>
                  </a:cubicBezTo>
                  <a:cubicBezTo>
                    <a:pt x="1738" y="1069"/>
                    <a:pt x="1840" y="1583"/>
                    <a:pt x="2457" y="1583"/>
                  </a:cubicBezTo>
                  <a:cubicBezTo>
                    <a:pt x="2553" y="1583"/>
                    <a:pt x="2661" y="1571"/>
                    <a:pt x="2783" y="1545"/>
                  </a:cubicBezTo>
                  <a:cubicBezTo>
                    <a:pt x="2798" y="1541"/>
                    <a:pt x="2811" y="1540"/>
                    <a:pt x="2822" y="1540"/>
                  </a:cubicBezTo>
                  <a:cubicBezTo>
                    <a:pt x="2968" y="1540"/>
                    <a:pt x="2770" y="1810"/>
                    <a:pt x="2939" y="1926"/>
                  </a:cubicBezTo>
                  <a:cubicBezTo>
                    <a:pt x="3078" y="2020"/>
                    <a:pt x="3167" y="2244"/>
                    <a:pt x="3295" y="2244"/>
                  </a:cubicBezTo>
                  <a:cubicBezTo>
                    <a:pt x="3361" y="2244"/>
                    <a:pt x="3438" y="2184"/>
                    <a:pt x="3537" y="2015"/>
                  </a:cubicBezTo>
                  <a:cubicBezTo>
                    <a:pt x="3567" y="1783"/>
                    <a:pt x="3546" y="1558"/>
                    <a:pt x="3450" y="1342"/>
                  </a:cubicBezTo>
                  <a:cubicBezTo>
                    <a:pt x="3106" y="1265"/>
                    <a:pt x="3002" y="948"/>
                    <a:pt x="2821" y="709"/>
                  </a:cubicBezTo>
                  <a:cubicBezTo>
                    <a:pt x="2466" y="242"/>
                    <a:pt x="1962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8"/>
            <p:cNvSpPr/>
            <p:nvPr/>
          </p:nvSpPr>
          <p:spPr>
            <a:xfrm>
              <a:off x="5857750" y="3178175"/>
              <a:ext cx="86675" cy="64375"/>
            </a:xfrm>
            <a:custGeom>
              <a:avLst/>
              <a:gdLst/>
              <a:ahLst/>
              <a:cxnLst/>
              <a:rect l="l" t="t" r="r" b="b"/>
              <a:pathLst>
                <a:path w="3467" h="2575" extrusionOk="0">
                  <a:moveTo>
                    <a:pt x="3033" y="0"/>
                  </a:moveTo>
                  <a:cubicBezTo>
                    <a:pt x="2902" y="0"/>
                    <a:pt x="2813" y="138"/>
                    <a:pt x="2787" y="296"/>
                  </a:cubicBezTo>
                  <a:cubicBezTo>
                    <a:pt x="2703" y="805"/>
                    <a:pt x="2333" y="974"/>
                    <a:pt x="1941" y="1146"/>
                  </a:cubicBezTo>
                  <a:cubicBezTo>
                    <a:pt x="1818" y="1207"/>
                    <a:pt x="1711" y="1297"/>
                    <a:pt x="1628" y="1406"/>
                  </a:cubicBezTo>
                  <a:cubicBezTo>
                    <a:pt x="1485" y="1726"/>
                    <a:pt x="1266" y="1860"/>
                    <a:pt x="970" y="1860"/>
                  </a:cubicBezTo>
                  <a:cubicBezTo>
                    <a:pt x="890" y="1860"/>
                    <a:pt x="804" y="1851"/>
                    <a:pt x="713" y="1832"/>
                  </a:cubicBezTo>
                  <a:cubicBezTo>
                    <a:pt x="597" y="1808"/>
                    <a:pt x="468" y="1767"/>
                    <a:pt x="344" y="1767"/>
                  </a:cubicBezTo>
                  <a:cubicBezTo>
                    <a:pt x="221" y="1767"/>
                    <a:pt x="103" y="1807"/>
                    <a:pt x="5" y="1942"/>
                  </a:cubicBezTo>
                  <a:cubicBezTo>
                    <a:pt x="0" y="2013"/>
                    <a:pt x="36" y="2081"/>
                    <a:pt x="96" y="2120"/>
                  </a:cubicBezTo>
                  <a:cubicBezTo>
                    <a:pt x="506" y="2433"/>
                    <a:pt x="924" y="2574"/>
                    <a:pt x="1348" y="2574"/>
                  </a:cubicBezTo>
                  <a:cubicBezTo>
                    <a:pt x="1742" y="2574"/>
                    <a:pt x="2141" y="2454"/>
                    <a:pt x="2545" y="2236"/>
                  </a:cubicBezTo>
                  <a:lnTo>
                    <a:pt x="3022" y="1734"/>
                  </a:lnTo>
                  <a:cubicBezTo>
                    <a:pt x="3106" y="1542"/>
                    <a:pt x="3310" y="1460"/>
                    <a:pt x="3420" y="1292"/>
                  </a:cubicBezTo>
                  <a:lnTo>
                    <a:pt x="3420" y="1292"/>
                  </a:lnTo>
                  <a:cubicBezTo>
                    <a:pt x="3420" y="1292"/>
                    <a:pt x="3420" y="1293"/>
                    <a:pt x="3420" y="1293"/>
                  </a:cubicBezTo>
                  <a:lnTo>
                    <a:pt x="3426" y="1283"/>
                  </a:lnTo>
                  <a:lnTo>
                    <a:pt x="3426" y="1283"/>
                  </a:lnTo>
                  <a:cubicBezTo>
                    <a:pt x="3424" y="1286"/>
                    <a:pt x="3422" y="1289"/>
                    <a:pt x="3420" y="1292"/>
                  </a:cubicBezTo>
                  <a:lnTo>
                    <a:pt x="3420" y="1292"/>
                  </a:lnTo>
                  <a:cubicBezTo>
                    <a:pt x="3467" y="939"/>
                    <a:pt x="3439" y="594"/>
                    <a:pt x="3312" y="259"/>
                  </a:cubicBezTo>
                  <a:cubicBezTo>
                    <a:pt x="3331" y="221"/>
                    <a:pt x="3322" y="175"/>
                    <a:pt x="3288" y="148"/>
                  </a:cubicBezTo>
                  <a:cubicBezTo>
                    <a:pt x="3192" y="43"/>
                    <a:pt x="3106" y="0"/>
                    <a:pt x="3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8"/>
            <p:cNvSpPr/>
            <p:nvPr/>
          </p:nvSpPr>
          <p:spPr>
            <a:xfrm>
              <a:off x="5910450" y="278067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8"/>
            <p:cNvSpPr/>
            <p:nvPr/>
          </p:nvSpPr>
          <p:spPr>
            <a:xfrm>
              <a:off x="6182250" y="261435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8"/>
            <p:cNvSpPr/>
            <p:nvPr/>
          </p:nvSpPr>
          <p:spPr>
            <a:xfrm>
              <a:off x="5398775" y="3466925"/>
              <a:ext cx="54875" cy="49900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1294" y="1"/>
                  </a:moveTo>
                  <a:cubicBezTo>
                    <a:pt x="538" y="1"/>
                    <a:pt x="151" y="437"/>
                    <a:pt x="0" y="1154"/>
                  </a:cubicBezTo>
                  <a:cubicBezTo>
                    <a:pt x="127" y="1383"/>
                    <a:pt x="253" y="1504"/>
                    <a:pt x="377" y="1504"/>
                  </a:cubicBezTo>
                  <a:cubicBezTo>
                    <a:pt x="497" y="1504"/>
                    <a:pt x="615" y="1388"/>
                    <a:pt x="730" y="1141"/>
                  </a:cubicBezTo>
                  <a:cubicBezTo>
                    <a:pt x="778" y="1037"/>
                    <a:pt x="794" y="910"/>
                    <a:pt x="940" y="910"/>
                  </a:cubicBezTo>
                  <a:cubicBezTo>
                    <a:pt x="943" y="910"/>
                    <a:pt x="947" y="910"/>
                    <a:pt x="951" y="911"/>
                  </a:cubicBezTo>
                  <a:cubicBezTo>
                    <a:pt x="1026" y="914"/>
                    <a:pt x="1089" y="956"/>
                    <a:pt x="1097" y="1033"/>
                  </a:cubicBezTo>
                  <a:cubicBezTo>
                    <a:pt x="1112" y="1167"/>
                    <a:pt x="1017" y="1248"/>
                    <a:pt x="931" y="1327"/>
                  </a:cubicBezTo>
                  <a:cubicBezTo>
                    <a:pt x="826" y="1423"/>
                    <a:pt x="694" y="1484"/>
                    <a:pt x="585" y="1572"/>
                  </a:cubicBezTo>
                  <a:cubicBezTo>
                    <a:pt x="263" y="1832"/>
                    <a:pt x="425" y="1940"/>
                    <a:pt x="728" y="1995"/>
                  </a:cubicBezTo>
                  <a:cubicBezTo>
                    <a:pt x="806" y="1980"/>
                    <a:pt x="889" y="1943"/>
                    <a:pt x="965" y="1943"/>
                  </a:cubicBezTo>
                  <a:cubicBezTo>
                    <a:pt x="978" y="1943"/>
                    <a:pt x="990" y="1944"/>
                    <a:pt x="1003" y="1946"/>
                  </a:cubicBezTo>
                  <a:cubicBezTo>
                    <a:pt x="1124" y="1971"/>
                    <a:pt x="1237" y="1983"/>
                    <a:pt x="1340" y="1983"/>
                  </a:cubicBezTo>
                  <a:cubicBezTo>
                    <a:pt x="1920" y="1983"/>
                    <a:pt x="2194" y="1597"/>
                    <a:pt x="2118" y="861"/>
                  </a:cubicBezTo>
                  <a:cubicBezTo>
                    <a:pt x="1877" y="566"/>
                    <a:pt x="1772" y="153"/>
                    <a:pt x="1368" y="2"/>
                  </a:cubicBezTo>
                  <a:cubicBezTo>
                    <a:pt x="1343" y="1"/>
                    <a:pt x="1318" y="1"/>
                    <a:pt x="1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8"/>
            <p:cNvSpPr/>
            <p:nvPr/>
          </p:nvSpPr>
          <p:spPr>
            <a:xfrm>
              <a:off x="5652800" y="3455350"/>
              <a:ext cx="64950" cy="57650"/>
            </a:xfrm>
            <a:custGeom>
              <a:avLst/>
              <a:gdLst/>
              <a:ahLst/>
              <a:cxnLst/>
              <a:rect l="l" t="t" r="r" b="b"/>
              <a:pathLst>
                <a:path w="2598" h="230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576" y="55"/>
                    <a:pt x="216" y="258"/>
                    <a:pt x="53" y="730"/>
                  </a:cubicBezTo>
                  <a:cubicBezTo>
                    <a:pt x="148" y="907"/>
                    <a:pt x="423" y="936"/>
                    <a:pt x="423" y="1195"/>
                  </a:cubicBezTo>
                  <a:cubicBezTo>
                    <a:pt x="419" y="1195"/>
                    <a:pt x="414" y="1195"/>
                    <a:pt x="410" y="1195"/>
                  </a:cubicBezTo>
                  <a:cubicBezTo>
                    <a:pt x="266" y="1195"/>
                    <a:pt x="236" y="1005"/>
                    <a:pt x="98" y="1000"/>
                  </a:cubicBezTo>
                  <a:cubicBezTo>
                    <a:pt x="66" y="1004"/>
                    <a:pt x="33" y="1007"/>
                    <a:pt x="1" y="1009"/>
                  </a:cubicBezTo>
                  <a:cubicBezTo>
                    <a:pt x="100" y="1866"/>
                    <a:pt x="655" y="2306"/>
                    <a:pt x="1626" y="2306"/>
                  </a:cubicBezTo>
                  <a:cubicBezTo>
                    <a:pt x="1773" y="2306"/>
                    <a:pt x="1930" y="2295"/>
                    <a:pt x="2096" y="2275"/>
                  </a:cubicBezTo>
                  <a:cubicBezTo>
                    <a:pt x="1978" y="2009"/>
                    <a:pt x="1946" y="1775"/>
                    <a:pt x="2202" y="1546"/>
                  </a:cubicBezTo>
                  <a:cubicBezTo>
                    <a:pt x="2400" y="1368"/>
                    <a:pt x="2597" y="1159"/>
                    <a:pt x="2530" y="843"/>
                  </a:cubicBezTo>
                  <a:cubicBezTo>
                    <a:pt x="2521" y="842"/>
                    <a:pt x="2512" y="841"/>
                    <a:pt x="2503" y="841"/>
                  </a:cubicBezTo>
                  <a:cubicBezTo>
                    <a:pt x="2279" y="841"/>
                    <a:pt x="2230" y="1153"/>
                    <a:pt x="2005" y="1153"/>
                  </a:cubicBezTo>
                  <a:cubicBezTo>
                    <a:pt x="1996" y="1153"/>
                    <a:pt x="1986" y="1152"/>
                    <a:pt x="1976" y="1151"/>
                  </a:cubicBezTo>
                  <a:cubicBezTo>
                    <a:pt x="1986" y="1138"/>
                    <a:pt x="1982" y="1114"/>
                    <a:pt x="1965" y="1084"/>
                  </a:cubicBezTo>
                  <a:cubicBezTo>
                    <a:pt x="1955" y="1066"/>
                    <a:pt x="1940" y="1057"/>
                    <a:pt x="1918" y="1057"/>
                  </a:cubicBezTo>
                  <a:cubicBezTo>
                    <a:pt x="1902" y="1057"/>
                    <a:pt x="1882" y="1062"/>
                    <a:pt x="1860" y="1073"/>
                  </a:cubicBezTo>
                  <a:lnTo>
                    <a:pt x="1861" y="1073"/>
                  </a:lnTo>
                  <a:cubicBezTo>
                    <a:pt x="1811" y="1091"/>
                    <a:pt x="1764" y="1099"/>
                    <a:pt x="1719" y="1099"/>
                  </a:cubicBezTo>
                  <a:cubicBezTo>
                    <a:pt x="1503" y="1099"/>
                    <a:pt x="1326" y="926"/>
                    <a:pt x="1115" y="905"/>
                  </a:cubicBezTo>
                  <a:cubicBezTo>
                    <a:pt x="1022" y="609"/>
                    <a:pt x="1478" y="271"/>
                    <a:pt x="1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8"/>
            <p:cNvSpPr/>
            <p:nvPr/>
          </p:nvSpPr>
          <p:spPr>
            <a:xfrm>
              <a:off x="5602300" y="3091075"/>
              <a:ext cx="58600" cy="71950"/>
            </a:xfrm>
            <a:custGeom>
              <a:avLst/>
              <a:gdLst/>
              <a:ahLst/>
              <a:cxnLst/>
              <a:rect l="l" t="t" r="r" b="b"/>
              <a:pathLst>
                <a:path w="2344" h="2878" extrusionOk="0">
                  <a:moveTo>
                    <a:pt x="1056" y="0"/>
                  </a:moveTo>
                  <a:cubicBezTo>
                    <a:pt x="974" y="0"/>
                    <a:pt x="892" y="9"/>
                    <a:pt x="813" y="24"/>
                  </a:cubicBezTo>
                  <a:cubicBezTo>
                    <a:pt x="373" y="105"/>
                    <a:pt x="86" y="482"/>
                    <a:pt x="5" y="959"/>
                  </a:cubicBezTo>
                  <a:cubicBezTo>
                    <a:pt x="1" y="2013"/>
                    <a:pt x="419" y="2641"/>
                    <a:pt x="1280" y="2877"/>
                  </a:cubicBezTo>
                  <a:cubicBezTo>
                    <a:pt x="1286" y="2589"/>
                    <a:pt x="901" y="2506"/>
                    <a:pt x="882" y="2247"/>
                  </a:cubicBezTo>
                  <a:cubicBezTo>
                    <a:pt x="967" y="2216"/>
                    <a:pt x="1048" y="2204"/>
                    <a:pt x="1126" y="2204"/>
                  </a:cubicBezTo>
                  <a:cubicBezTo>
                    <a:pt x="1472" y="2204"/>
                    <a:pt x="1768" y="2445"/>
                    <a:pt x="2095" y="2445"/>
                  </a:cubicBezTo>
                  <a:cubicBezTo>
                    <a:pt x="2168" y="2445"/>
                    <a:pt x="2242" y="2434"/>
                    <a:pt x="2319" y="2404"/>
                  </a:cubicBezTo>
                  <a:cubicBezTo>
                    <a:pt x="2344" y="2255"/>
                    <a:pt x="2315" y="2134"/>
                    <a:pt x="2147" y="2090"/>
                  </a:cubicBezTo>
                  <a:lnTo>
                    <a:pt x="1796" y="1850"/>
                  </a:lnTo>
                  <a:cubicBezTo>
                    <a:pt x="1655" y="1666"/>
                    <a:pt x="1431" y="1713"/>
                    <a:pt x="1248" y="1649"/>
                  </a:cubicBezTo>
                  <a:cubicBezTo>
                    <a:pt x="1244" y="1649"/>
                    <a:pt x="1240" y="1649"/>
                    <a:pt x="1236" y="1649"/>
                  </a:cubicBezTo>
                  <a:cubicBezTo>
                    <a:pt x="823" y="1649"/>
                    <a:pt x="681" y="1348"/>
                    <a:pt x="508" y="1035"/>
                  </a:cubicBezTo>
                  <a:cubicBezTo>
                    <a:pt x="1030" y="963"/>
                    <a:pt x="1522" y="945"/>
                    <a:pt x="1850" y="513"/>
                  </a:cubicBezTo>
                  <a:cubicBezTo>
                    <a:pt x="1697" y="127"/>
                    <a:pt x="1374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8"/>
            <p:cNvSpPr/>
            <p:nvPr/>
          </p:nvSpPr>
          <p:spPr>
            <a:xfrm>
              <a:off x="6048925" y="3238525"/>
              <a:ext cx="52050" cy="55400"/>
            </a:xfrm>
            <a:custGeom>
              <a:avLst/>
              <a:gdLst/>
              <a:ahLst/>
              <a:cxnLst/>
              <a:rect l="l" t="t" r="r" b="b"/>
              <a:pathLst>
                <a:path w="2082" h="2216" extrusionOk="0">
                  <a:moveTo>
                    <a:pt x="726" y="0"/>
                  </a:moveTo>
                  <a:cubicBezTo>
                    <a:pt x="173" y="322"/>
                    <a:pt x="1" y="854"/>
                    <a:pt x="202" y="1392"/>
                  </a:cubicBezTo>
                  <a:cubicBezTo>
                    <a:pt x="353" y="1799"/>
                    <a:pt x="623" y="2216"/>
                    <a:pt x="1142" y="2216"/>
                  </a:cubicBezTo>
                  <a:cubicBezTo>
                    <a:pt x="1204" y="2216"/>
                    <a:pt x="1270" y="2210"/>
                    <a:pt x="1340" y="2197"/>
                  </a:cubicBezTo>
                  <a:cubicBezTo>
                    <a:pt x="1264" y="1980"/>
                    <a:pt x="1340" y="1891"/>
                    <a:pt x="1564" y="1810"/>
                  </a:cubicBezTo>
                  <a:cubicBezTo>
                    <a:pt x="1908" y="1686"/>
                    <a:pt x="2081" y="1422"/>
                    <a:pt x="1947" y="1036"/>
                  </a:cubicBezTo>
                  <a:cubicBezTo>
                    <a:pt x="1834" y="808"/>
                    <a:pt x="1896" y="477"/>
                    <a:pt x="1560" y="379"/>
                  </a:cubicBezTo>
                  <a:cubicBezTo>
                    <a:pt x="1435" y="388"/>
                    <a:pt x="1372" y="476"/>
                    <a:pt x="1308" y="565"/>
                  </a:cubicBezTo>
                  <a:cubicBezTo>
                    <a:pt x="1249" y="465"/>
                    <a:pt x="1334" y="362"/>
                    <a:pt x="1303" y="260"/>
                  </a:cubicBezTo>
                  <a:cubicBezTo>
                    <a:pt x="1183" y="14"/>
                    <a:pt x="869" y="196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68"/>
            <p:cNvSpPr/>
            <p:nvPr/>
          </p:nvSpPr>
          <p:spPr>
            <a:xfrm>
              <a:off x="5201675" y="3709675"/>
              <a:ext cx="81250" cy="45400"/>
            </a:xfrm>
            <a:custGeom>
              <a:avLst/>
              <a:gdLst/>
              <a:ahLst/>
              <a:cxnLst/>
              <a:rect l="l" t="t" r="r" b="b"/>
              <a:pathLst>
                <a:path w="3250" h="1816" extrusionOk="0">
                  <a:moveTo>
                    <a:pt x="1218" y="1"/>
                  </a:moveTo>
                  <a:cubicBezTo>
                    <a:pt x="919" y="1"/>
                    <a:pt x="587" y="43"/>
                    <a:pt x="220" y="127"/>
                  </a:cubicBezTo>
                  <a:cubicBezTo>
                    <a:pt x="315" y="354"/>
                    <a:pt x="1" y="513"/>
                    <a:pt x="121" y="742"/>
                  </a:cubicBezTo>
                  <a:cubicBezTo>
                    <a:pt x="601" y="596"/>
                    <a:pt x="943" y="510"/>
                    <a:pt x="1226" y="510"/>
                  </a:cubicBezTo>
                  <a:cubicBezTo>
                    <a:pt x="1762" y="510"/>
                    <a:pt x="2085" y="820"/>
                    <a:pt x="2732" y="1620"/>
                  </a:cubicBezTo>
                  <a:cubicBezTo>
                    <a:pt x="2819" y="1728"/>
                    <a:pt x="2916" y="1816"/>
                    <a:pt x="3024" y="1816"/>
                  </a:cubicBezTo>
                  <a:cubicBezTo>
                    <a:pt x="3094" y="1816"/>
                    <a:pt x="3169" y="1779"/>
                    <a:pt x="3250" y="1689"/>
                  </a:cubicBezTo>
                  <a:cubicBezTo>
                    <a:pt x="2942" y="549"/>
                    <a:pt x="2292" y="1"/>
                    <a:pt x="1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68"/>
            <p:cNvSpPr/>
            <p:nvPr/>
          </p:nvSpPr>
          <p:spPr>
            <a:xfrm>
              <a:off x="5979450" y="3294575"/>
              <a:ext cx="55350" cy="54925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1473" y="0"/>
                  </a:moveTo>
                  <a:cubicBezTo>
                    <a:pt x="1160" y="31"/>
                    <a:pt x="1136" y="181"/>
                    <a:pt x="1302" y="410"/>
                  </a:cubicBezTo>
                  <a:cubicBezTo>
                    <a:pt x="1413" y="565"/>
                    <a:pt x="1551" y="721"/>
                    <a:pt x="1257" y="832"/>
                  </a:cubicBezTo>
                  <a:cubicBezTo>
                    <a:pt x="1045" y="929"/>
                    <a:pt x="1103" y="1199"/>
                    <a:pt x="943" y="1331"/>
                  </a:cubicBezTo>
                  <a:cubicBezTo>
                    <a:pt x="892" y="1371"/>
                    <a:pt x="845" y="1386"/>
                    <a:pt x="800" y="1386"/>
                  </a:cubicBezTo>
                  <a:cubicBezTo>
                    <a:pt x="697" y="1386"/>
                    <a:pt x="607" y="1305"/>
                    <a:pt x="506" y="1264"/>
                  </a:cubicBezTo>
                  <a:cubicBezTo>
                    <a:pt x="373" y="1209"/>
                    <a:pt x="275" y="1185"/>
                    <a:pt x="205" y="1185"/>
                  </a:cubicBezTo>
                  <a:cubicBezTo>
                    <a:pt x="1" y="1185"/>
                    <a:pt x="39" y="1394"/>
                    <a:pt x="161" y="1672"/>
                  </a:cubicBezTo>
                  <a:cubicBezTo>
                    <a:pt x="349" y="2049"/>
                    <a:pt x="633" y="2197"/>
                    <a:pt x="954" y="2197"/>
                  </a:cubicBezTo>
                  <a:cubicBezTo>
                    <a:pt x="1100" y="2197"/>
                    <a:pt x="1254" y="2166"/>
                    <a:pt x="1410" y="2113"/>
                  </a:cubicBezTo>
                  <a:cubicBezTo>
                    <a:pt x="1910" y="1944"/>
                    <a:pt x="2213" y="1549"/>
                    <a:pt x="2190" y="1004"/>
                  </a:cubicBezTo>
                  <a:cubicBezTo>
                    <a:pt x="2171" y="538"/>
                    <a:pt x="2119" y="42"/>
                    <a:pt x="1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68"/>
            <p:cNvSpPr/>
            <p:nvPr/>
          </p:nvSpPr>
          <p:spPr>
            <a:xfrm>
              <a:off x="5555575" y="3472425"/>
              <a:ext cx="71500" cy="43775"/>
            </a:xfrm>
            <a:custGeom>
              <a:avLst/>
              <a:gdLst/>
              <a:ahLst/>
              <a:cxnLst/>
              <a:rect l="l" t="t" r="r" b="b"/>
              <a:pathLst>
                <a:path w="2860" h="1751" extrusionOk="0">
                  <a:moveTo>
                    <a:pt x="1689" y="1052"/>
                  </a:moveTo>
                  <a:cubicBezTo>
                    <a:pt x="1689" y="1052"/>
                    <a:pt x="1689" y="1052"/>
                    <a:pt x="1689" y="1053"/>
                  </a:cubicBezTo>
                  <a:lnTo>
                    <a:pt x="1690" y="1053"/>
                  </a:lnTo>
                  <a:cubicBezTo>
                    <a:pt x="1690" y="1052"/>
                    <a:pt x="1690" y="1052"/>
                    <a:pt x="1689" y="1052"/>
                  </a:cubicBezTo>
                  <a:close/>
                  <a:moveTo>
                    <a:pt x="1031" y="0"/>
                  </a:moveTo>
                  <a:cubicBezTo>
                    <a:pt x="455" y="0"/>
                    <a:pt x="187" y="385"/>
                    <a:pt x="1" y="1270"/>
                  </a:cubicBezTo>
                  <a:cubicBezTo>
                    <a:pt x="62" y="1298"/>
                    <a:pt x="133" y="1325"/>
                    <a:pt x="190" y="1325"/>
                  </a:cubicBezTo>
                  <a:cubicBezTo>
                    <a:pt x="257" y="1325"/>
                    <a:pt x="306" y="1289"/>
                    <a:pt x="303" y="1175"/>
                  </a:cubicBezTo>
                  <a:cubicBezTo>
                    <a:pt x="296" y="827"/>
                    <a:pt x="477" y="764"/>
                    <a:pt x="675" y="764"/>
                  </a:cubicBezTo>
                  <a:cubicBezTo>
                    <a:pt x="760" y="764"/>
                    <a:pt x="848" y="776"/>
                    <a:pt x="925" y="781"/>
                  </a:cubicBezTo>
                  <a:cubicBezTo>
                    <a:pt x="1187" y="799"/>
                    <a:pt x="1467" y="868"/>
                    <a:pt x="1689" y="1052"/>
                  </a:cubicBezTo>
                  <a:lnTo>
                    <a:pt x="1689" y="1052"/>
                  </a:lnTo>
                  <a:cubicBezTo>
                    <a:pt x="1835" y="977"/>
                    <a:pt x="1965" y="930"/>
                    <a:pt x="2074" y="930"/>
                  </a:cubicBezTo>
                  <a:cubicBezTo>
                    <a:pt x="2253" y="930"/>
                    <a:pt x="2378" y="1055"/>
                    <a:pt x="2431" y="1381"/>
                  </a:cubicBezTo>
                  <a:cubicBezTo>
                    <a:pt x="2451" y="1510"/>
                    <a:pt x="2473" y="1750"/>
                    <a:pt x="2637" y="1750"/>
                  </a:cubicBezTo>
                  <a:cubicBezTo>
                    <a:pt x="2692" y="1750"/>
                    <a:pt x="2763" y="1723"/>
                    <a:pt x="2855" y="1655"/>
                  </a:cubicBezTo>
                  <a:lnTo>
                    <a:pt x="2855" y="1655"/>
                  </a:lnTo>
                  <a:cubicBezTo>
                    <a:pt x="2856" y="1656"/>
                    <a:pt x="2856" y="1657"/>
                    <a:pt x="2856" y="1658"/>
                  </a:cubicBezTo>
                  <a:lnTo>
                    <a:pt x="2860" y="1651"/>
                  </a:lnTo>
                  <a:lnTo>
                    <a:pt x="2860" y="1651"/>
                  </a:lnTo>
                  <a:cubicBezTo>
                    <a:pt x="2858" y="1652"/>
                    <a:pt x="2857" y="1653"/>
                    <a:pt x="2855" y="1655"/>
                  </a:cubicBezTo>
                  <a:lnTo>
                    <a:pt x="2855" y="1655"/>
                  </a:lnTo>
                  <a:cubicBezTo>
                    <a:pt x="2792" y="1396"/>
                    <a:pt x="2813" y="1117"/>
                    <a:pt x="2668" y="879"/>
                  </a:cubicBezTo>
                  <a:cubicBezTo>
                    <a:pt x="2653" y="835"/>
                    <a:pt x="2618" y="801"/>
                    <a:pt x="2574" y="789"/>
                  </a:cubicBezTo>
                  <a:cubicBezTo>
                    <a:pt x="2395" y="598"/>
                    <a:pt x="2332" y="294"/>
                    <a:pt x="2026" y="228"/>
                  </a:cubicBezTo>
                  <a:cubicBezTo>
                    <a:pt x="1617" y="80"/>
                    <a:pt x="1292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68"/>
            <p:cNvSpPr/>
            <p:nvPr/>
          </p:nvSpPr>
          <p:spPr>
            <a:xfrm>
              <a:off x="5690350" y="3457600"/>
              <a:ext cx="49850" cy="54650"/>
            </a:xfrm>
            <a:custGeom>
              <a:avLst/>
              <a:gdLst/>
              <a:ahLst/>
              <a:cxnLst/>
              <a:rect l="l" t="t" r="r" b="b"/>
              <a:pathLst>
                <a:path w="1994" h="2186" extrusionOk="0">
                  <a:moveTo>
                    <a:pt x="1739" y="1"/>
                  </a:moveTo>
                  <a:cubicBezTo>
                    <a:pt x="1665" y="1"/>
                    <a:pt x="1602" y="70"/>
                    <a:pt x="1557" y="247"/>
                  </a:cubicBezTo>
                  <a:cubicBezTo>
                    <a:pt x="1647" y="695"/>
                    <a:pt x="1224" y="605"/>
                    <a:pt x="1028" y="753"/>
                  </a:cubicBezTo>
                  <a:cubicBezTo>
                    <a:pt x="848" y="995"/>
                    <a:pt x="708" y="1263"/>
                    <a:pt x="450" y="1451"/>
                  </a:cubicBezTo>
                  <a:cubicBezTo>
                    <a:pt x="0" y="1777"/>
                    <a:pt x="75" y="2033"/>
                    <a:pt x="594" y="2185"/>
                  </a:cubicBezTo>
                  <a:cubicBezTo>
                    <a:pt x="1611" y="1934"/>
                    <a:pt x="1962" y="1430"/>
                    <a:pt x="1994" y="177"/>
                  </a:cubicBezTo>
                  <a:cubicBezTo>
                    <a:pt x="1901" y="73"/>
                    <a:pt x="1814" y="1"/>
                    <a:pt x="1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68"/>
            <p:cNvSpPr/>
            <p:nvPr/>
          </p:nvSpPr>
          <p:spPr>
            <a:xfrm>
              <a:off x="5600525" y="3072800"/>
              <a:ext cx="67900" cy="42225"/>
            </a:xfrm>
            <a:custGeom>
              <a:avLst/>
              <a:gdLst/>
              <a:ahLst/>
              <a:cxnLst/>
              <a:rect l="l" t="t" r="r" b="b"/>
              <a:pathLst>
                <a:path w="2716" h="1689" extrusionOk="0">
                  <a:moveTo>
                    <a:pt x="1898" y="0"/>
                  </a:moveTo>
                  <a:cubicBezTo>
                    <a:pt x="1284" y="247"/>
                    <a:pt x="771" y="645"/>
                    <a:pt x="272" y="1070"/>
                  </a:cubicBezTo>
                  <a:cubicBezTo>
                    <a:pt x="63" y="1247"/>
                    <a:pt x="0" y="1438"/>
                    <a:pt x="76" y="1689"/>
                  </a:cubicBezTo>
                  <a:cubicBezTo>
                    <a:pt x="466" y="1101"/>
                    <a:pt x="671" y="841"/>
                    <a:pt x="973" y="841"/>
                  </a:cubicBezTo>
                  <a:cubicBezTo>
                    <a:pt x="1198" y="841"/>
                    <a:pt x="1475" y="984"/>
                    <a:pt x="1921" y="1244"/>
                  </a:cubicBezTo>
                  <a:cubicBezTo>
                    <a:pt x="2051" y="1350"/>
                    <a:pt x="1972" y="1682"/>
                    <a:pt x="2197" y="1682"/>
                  </a:cubicBezTo>
                  <a:cubicBezTo>
                    <a:pt x="2236" y="1682"/>
                    <a:pt x="2284" y="1672"/>
                    <a:pt x="2343" y="1649"/>
                  </a:cubicBezTo>
                  <a:cubicBezTo>
                    <a:pt x="2590" y="1555"/>
                    <a:pt x="2533" y="1353"/>
                    <a:pt x="2579" y="1128"/>
                  </a:cubicBezTo>
                  <a:cubicBezTo>
                    <a:pt x="2715" y="463"/>
                    <a:pt x="2054" y="406"/>
                    <a:pt x="1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68"/>
            <p:cNvSpPr/>
            <p:nvPr/>
          </p:nvSpPr>
          <p:spPr>
            <a:xfrm>
              <a:off x="5840225" y="300230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68"/>
            <p:cNvSpPr/>
            <p:nvPr/>
          </p:nvSpPr>
          <p:spPr>
            <a:xfrm>
              <a:off x="4837875" y="3422950"/>
              <a:ext cx="55275" cy="52875"/>
            </a:xfrm>
            <a:custGeom>
              <a:avLst/>
              <a:gdLst/>
              <a:ahLst/>
              <a:cxnLst/>
              <a:rect l="l" t="t" r="r" b="b"/>
              <a:pathLst>
                <a:path w="2211" h="2115" extrusionOk="0">
                  <a:moveTo>
                    <a:pt x="1163" y="1"/>
                  </a:moveTo>
                  <a:cubicBezTo>
                    <a:pt x="649" y="1"/>
                    <a:pt x="233" y="404"/>
                    <a:pt x="1" y="1175"/>
                  </a:cubicBezTo>
                  <a:cubicBezTo>
                    <a:pt x="230" y="1560"/>
                    <a:pt x="529" y="1877"/>
                    <a:pt x="910" y="2114"/>
                  </a:cubicBezTo>
                  <a:cubicBezTo>
                    <a:pt x="1052" y="2096"/>
                    <a:pt x="1195" y="2078"/>
                    <a:pt x="1337" y="2061"/>
                  </a:cubicBezTo>
                  <a:cubicBezTo>
                    <a:pt x="1639" y="1885"/>
                    <a:pt x="1519" y="1757"/>
                    <a:pt x="1288" y="1642"/>
                  </a:cubicBezTo>
                  <a:cubicBezTo>
                    <a:pt x="1042" y="1609"/>
                    <a:pt x="808" y="1566"/>
                    <a:pt x="901" y="1220"/>
                  </a:cubicBezTo>
                  <a:cubicBezTo>
                    <a:pt x="970" y="951"/>
                    <a:pt x="1182" y="880"/>
                    <a:pt x="1422" y="852"/>
                  </a:cubicBezTo>
                  <a:cubicBezTo>
                    <a:pt x="1464" y="835"/>
                    <a:pt x="1516" y="829"/>
                    <a:pt x="1573" y="829"/>
                  </a:cubicBezTo>
                  <a:cubicBezTo>
                    <a:pt x="1665" y="829"/>
                    <a:pt x="1769" y="843"/>
                    <a:pt x="1861" y="843"/>
                  </a:cubicBezTo>
                  <a:cubicBezTo>
                    <a:pt x="2067" y="843"/>
                    <a:pt x="2211" y="773"/>
                    <a:pt x="2014" y="321"/>
                  </a:cubicBezTo>
                  <a:cubicBezTo>
                    <a:pt x="1713" y="106"/>
                    <a:pt x="1425" y="1"/>
                    <a:pt x="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68"/>
            <p:cNvSpPr/>
            <p:nvPr/>
          </p:nvSpPr>
          <p:spPr>
            <a:xfrm>
              <a:off x="5651025" y="3324950"/>
              <a:ext cx="42500" cy="38275"/>
            </a:xfrm>
            <a:custGeom>
              <a:avLst/>
              <a:gdLst/>
              <a:ahLst/>
              <a:cxnLst/>
              <a:rect l="l" t="t" r="r" b="b"/>
              <a:pathLst>
                <a:path w="1700" h="1531" extrusionOk="0">
                  <a:moveTo>
                    <a:pt x="861" y="0"/>
                  </a:moveTo>
                  <a:cubicBezTo>
                    <a:pt x="599" y="0"/>
                    <a:pt x="355" y="164"/>
                    <a:pt x="139" y="371"/>
                  </a:cubicBezTo>
                  <a:cubicBezTo>
                    <a:pt x="5" y="760"/>
                    <a:pt x="0" y="1181"/>
                    <a:pt x="337" y="1388"/>
                  </a:cubicBezTo>
                  <a:cubicBezTo>
                    <a:pt x="469" y="1469"/>
                    <a:pt x="636" y="1531"/>
                    <a:pt x="799" y="1531"/>
                  </a:cubicBezTo>
                  <a:cubicBezTo>
                    <a:pt x="992" y="1531"/>
                    <a:pt x="1180" y="1445"/>
                    <a:pt x="1300" y="1202"/>
                  </a:cubicBezTo>
                  <a:cubicBezTo>
                    <a:pt x="1485" y="829"/>
                    <a:pt x="1700" y="381"/>
                    <a:pt x="1200" y="95"/>
                  </a:cubicBezTo>
                  <a:cubicBezTo>
                    <a:pt x="1084" y="29"/>
                    <a:pt x="971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68"/>
            <p:cNvSpPr/>
            <p:nvPr/>
          </p:nvSpPr>
          <p:spPr>
            <a:xfrm>
              <a:off x="5100350" y="3665225"/>
              <a:ext cx="46675" cy="43450"/>
            </a:xfrm>
            <a:custGeom>
              <a:avLst/>
              <a:gdLst/>
              <a:ahLst/>
              <a:cxnLst/>
              <a:rect l="l" t="t" r="r" b="b"/>
              <a:pathLst>
                <a:path w="1867" h="1738" extrusionOk="0">
                  <a:moveTo>
                    <a:pt x="1033" y="1"/>
                  </a:moveTo>
                  <a:cubicBezTo>
                    <a:pt x="846" y="344"/>
                    <a:pt x="446" y="529"/>
                    <a:pt x="355" y="948"/>
                  </a:cubicBezTo>
                  <a:cubicBezTo>
                    <a:pt x="335" y="1039"/>
                    <a:pt x="285" y="1060"/>
                    <a:pt x="226" y="1060"/>
                  </a:cubicBezTo>
                  <a:cubicBezTo>
                    <a:pt x="174" y="1060"/>
                    <a:pt x="114" y="1043"/>
                    <a:pt x="60" y="1043"/>
                  </a:cubicBezTo>
                  <a:cubicBezTo>
                    <a:pt x="39" y="1043"/>
                    <a:pt x="19" y="1046"/>
                    <a:pt x="1" y="1053"/>
                  </a:cubicBezTo>
                  <a:cubicBezTo>
                    <a:pt x="37" y="1276"/>
                    <a:pt x="2" y="1530"/>
                    <a:pt x="272" y="1654"/>
                  </a:cubicBezTo>
                  <a:cubicBezTo>
                    <a:pt x="397" y="1711"/>
                    <a:pt x="538" y="1738"/>
                    <a:pt x="680" y="1738"/>
                  </a:cubicBezTo>
                  <a:cubicBezTo>
                    <a:pt x="1066" y="1738"/>
                    <a:pt x="1467" y="1543"/>
                    <a:pt x="1609" y="1235"/>
                  </a:cubicBezTo>
                  <a:cubicBezTo>
                    <a:pt x="1866" y="680"/>
                    <a:pt x="1676" y="274"/>
                    <a:pt x="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68"/>
            <p:cNvSpPr/>
            <p:nvPr/>
          </p:nvSpPr>
          <p:spPr>
            <a:xfrm>
              <a:off x="5484650" y="299362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68"/>
            <p:cNvSpPr/>
            <p:nvPr/>
          </p:nvSpPr>
          <p:spPr>
            <a:xfrm>
              <a:off x="5655975" y="3091250"/>
              <a:ext cx="46950" cy="65950"/>
            </a:xfrm>
            <a:custGeom>
              <a:avLst/>
              <a:gdLst/>
              <a:ahLst/>
              <a:cxnLst/>
              <a:rect l="l" t="t" r="r" b="b"/>
              <a:pathLst>
                <a:path w="1878" h="2638" extrusionOk="0">
                  <a:moveTo>
                    <a:pt x="1791" y="1"/>
                  </a:moveTo>
                  <a:cubicBezTo>
                    <a:pt x="1391" y="526"/>
                    <a:pt x="930" y="1018"/>
                    <a:pt x="615" y="1590"/>
                  </a:cubicBezTo>
                  <a:cubicBezTo>
                    <a:pt x="453" y="1887"/>
                    <a:pt x="236" y="1961"/>
                    <a:pt x="0" y="2082"/>
                  </a:cubicBezTo>
                  <a:cubicBezTo>
                    <a:pt x="51" y="2173"/>
                    <a:pt x="103" y="2263"/>
                    <a:pt x="155" y="2355"/>
                  </a:cubicBezTo>
                  <a:cubicBezTo>
                    <a:pt x="270" y="2450"/>
                    <a:pt x="415" y="2509"/>
                    <a:pt x="502" y="2638"/>
                  </a:cubicBezTo>
                  <a:cubicBezTo>
                    <a:pt x="831" y="2507"/>
                    <a:pt x="1207" y="2382"/>
                    <a:pt x="1324" y="2032"/>
                  </a:cubicBezTo>
                  <a:cubicBezTo>
                    <a:pt x="1546" y="1375"/>
                    <a:pt x="1877" y="733"/>
                    <a:pt x="1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68"/>
            <p:cNvSpPr/>
            <p:nvPr/>
          </p:nvSpPr>
          <p:spPr>
            <a:xfrm>
              <a:off x="5706750" y="302102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68"/>
            <p:cNvSpPr/>
            <p:nvPr/>
          </p:nvSpPr>
          <p:spPr>
            <a:xfrm>
              <a:off x="6216500" y="284457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68"/>
            <p:cNvSpPr/>
            <p:nvPr/>
          </p:nvSpPr>
          <p:spPr>
            <a:xfrm>
              <a:off x="6224425" y="285660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68"/>
            <p:cNvSpPr/>
            <p:nvPr/>
          </p:nvSpPr>
          <p:spPr>
            <a:xfrm>
              <a:off x="5490375" y="300082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68"/>
            <p:cNvSpPr/>
            <p:nvPr/>
          </p:nvSpPr>
          <p:spPr>
            <a:xfrm>
              <a:off x="5125175" y="3492600"/>
              <a:ext cx="40750" cy="35700"/>
            </a:xfrm>
            <a:custGeom>
              <a:avLst/>
              <a:gdLst/>
              <a:ahLst/>
              <a:cxnLst/>
              <a:rect l="l" t="t" r="r" b="b"/>
              <a:pathLst>
                <a:path w="1630" h="1428" extrusionOk="0">
                  <a:moveTo>
                    <a:pt x="731" y="0"/>
                  </a:moveTo>
                  <a:cubicBezTo>
                    <a:pt x="611" y="0"/>
                    <a:pt x="494" y="51"/>
                    <a:pt x="393" y="195"/>
                  </a:cubicBezTo>
                  <a:cubicBezTo>
                    <a:pt x="143" y="555"/>
                    <a:pt x="1" y="961"/>
                    <a:pt x="385" y="1219"/>
                  </a:cubicBezTo>
                  <a:cubicBezTo>
                    <a:pt x="561" y="1371"/>
                    <a:pt x="713" y="1428"/>
                    <a:pt x="846" y="1428"/>
                  </a:cubicBezTo>
                  <a:cubicBezTo>
                    <a:pt x="1098" y="1428"/>
                    <a:pt x="1280" y="1223"/>
                    <a:pt x="1414" y="1067"/>
                  </a:cubicBezTo>
                  <a:cubicBezTo>
                    <a:pt x="1630" y="815"/>
                    <a:pt x="1586" y="393"/>
                    <a:pt x="1267" y="213"/>
                  </a:cubicBezTo>
                  <a:cubicBezTo>
                    <a:pt x="1117" y="129"/>
                    <a:pt x="921" y="0"/>
                    <a:pt x="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68"/>
            <p:cNvSpPr/>
            <p:nvPr/>
          </p:nvSpPr>
          <p:spPr>
            <a:xfrm>
              <a:off x="5612725" y="3138750"/>
              <a:ext cx="58875" cy="26700"/>
            </a:xfrm>
            <a:custGeom>
              <a:avLst/>
              <a:gdLst/>
              <a:ahLst/>
              <a:cxnLst/>
              <a:rect l="l" t="t" r="r" b="b"/>
              <a:pathLst>
                <a:path w="2355" h="1068" extrusionOk="0">
                  <a:moveTo>
                    <a:pt x="347" y="1"/>
                  </a:moveTo>
                  <a:cubicBezTo>
                    <a:pt x="272" y="1"/>
                    <a:pt x="210" y="38"/>
                    <a:pt x="168" y="144"/>
                  </a:cubicBezTo>
                  <a:cubicBezTo>
                    <a:pt x="1" y="572"/>
                    <a:pt x="588" y="718"/>
                    <a:pt x="863" y="970"/>
                  </a:cubicBezTo>
                  <a:cubicBezTo>
                    <a:pt x="1020" y="1039"/>
                    <a:pt x="1169" y="1068"/>
                    <a:pt x="1314" y="1068"/>
                  </a:cubicBezTo>
                  <a:cubicBezTo>
                    <a:pt x="1639" y="1068"/>
                    <a:pt x="1938" y="921"/>
                    <a:pt x="2232" y="738"/>
                  </a:cubicBezTo>
                  <a:cubicBezTo>
                    <a:pt x="2257" y="636"/>
                    <a:pt x="2355" y="529"/>
                    <a:pt x="2251" y="433"/>
                  </a:cubicBezTo>
                  <a:cubicBezTo>
                    <a:pt x="2206" y="392"/>
                    <a:pt x="2159" y="376"/>
                    <a:pt x="2113" y="376"/>
                  </a:cubicBezTo>
                  <a:cubicBezTo>
                    <a:pt x="2036" y="376"/>
                    <a:pt x="1959" y="418"/>
                    <a:pt x="1885" y="455"/>
                  </a:cubicBezTo>
                  <a:cubicBezTo>
                    <a:pt x="1846" y="471"/>
                    <a:pt x="1811" y="477"/>
                    <a:pt x="1777" y="477"/>
                  </a:cubicBezTo>
                  <a:cubicBezTo>
                    <a:pt x="1544" y="477"/>
                    <a:pt x="1427" y="148"/>
                    <a:pt x="1203" y="148"/>
                  </a:cubicBezTo>
                  <a:cubicBezTo>
                    <a:pt x="1170" y="148"/>
                    <a:pt x="1134" y="156"/>
                    <a:pt x="1095" y="172"/>
                  </a:cubicBezTo>
                  <a:cubicBezTo>
                    <a:pt x="1056" y="189"/>
                    <a:pt x="1015" y="196"/>
                    <a:pt x="974" y="196"/>
                  </a:cubicBezTo>
                  <a:cubicBezTo>
                    <a:pt x="756" y="196"/>
                    <a:pt x="518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68"/>
            <p:cNvSpPr/>
            <p:nvPr/>
          </p:nvSpPr>
          <p:spPr>
            <a:xfrm>
              <a:off x="6073400" y="3237200"/>
              <a:ext cx="40250" cy="56250"/>
            </a:xfrm>
            <a:custGeom>
              <a:avLst/>
              <a:gdLst/>
              <a:ahLst/>
              <a:cxnLst/>
              <a:rect l="l" t="t" r="r" b="b"/>
              <a:pathLst>
                <a:path w="1610" h="2250" extrusionOk="0">
                  <a:moveTo>
                    <a:pt x="792" y="0"/>
                  </a:moveTo>
                  <a:cubicBezTo>
                    <a:pt x="518" y="0"/>
                    <a:pt x="509" y="171"/>
                    <a:pt x="659" y="341"/>
                  </a:cubicBezTo>
                  <a:cubicBezTo>
                    <a:pt x="883" y="596"/>
                    <a:pt x="825" y="853"/>
                    <a:pt x="755" y="1127"/>
                  </a:cubicBezTo>
                  <a:cubicBezTo>
                    <a:pt x="1072" y="1548"/>
                    <a:pt x="727" y="1642"/>
                    <a:pt x="440" y="1754"/>
                  </a:cubicBezTo>
                  <a:cubicBezTo>
                    <a:pt x="118" y="1879"/>
                    <a:pt x="0" y="2024"/>
                    <a:pt x="361" y="2250"/>
                  </a:cubicBezTo>
                  <a:cubicBezTo>
                    <a:pt x="1262" y="2203"/>
                    <a:pt x="1609" y="1814"/>
                    <a:pt x="1514" y="963"/>
                  </a:cubicBezTo>
                  <a:cubicBezTo>
                    <a:pt x="1479" y="633"/>
                    <a:pt x="1284" y="387"/>
                    <a:pt x="1080" y="147"/>
                  </a:cubicBezTo>
                  <a:cubicBezTo>
                    <a:pt x="998" y="98"/>
                    <a:pt x="915" y="50"/>
                    <a:pt x="834" y="2"/>
                  </a:cubicBezTo>
                  <a:cubicBezTo>
                    <a:pt x="819" y="1"/>
                    <a:pt x="805" y="0"/>
                    <a:pt x="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68"/>
            <p:cNvSpPr/>
            <p:nvPr/>
          </p:nvSpPr>
          <p:spPr>
            <a:xfrm>
              <a:off x="5215625" y="2988950"/>
              <a:ext cx="44475" cy="45850"/>
            </a:xfrm>
            <a:custGeom>
              <a:avLst/>
              <a:gdLst/>
              <a:ahLst/>
              <a:cxnLst/>
              <a:rect l="l" t="t" r="r" b="b"/>
              <a:pathLst>
                <a:path w="1779" h="1834" extrusionOk="0">
                  <a:moveTo>
                    <a:pt x="851" y="1"/>
                  </a:moveTo>
                  <a:cubicBezTo>
                    <a:pt x="622" y="1"/>
                    <a:pt x="426" y="124"/>
                    <a:pt x="261" y="363"/>
                  </a:cubicBezTo>
                  <a:cubicBezTo>
                    <a:pt x="0" y="739"/>
                    <a:pt x="8" y="1127"/>
                    <a:pt x="273" y="1481"/>
                  </a:cubicBezTo>
                  <a:cubicBezTo>
                    <a:pt x="436" y="1698"/>
                    <a:pt x="636" y="1834"/>
                    <a:pt x="868" y="1834"/>
                  </a:cubicBezTo>
                  <a:cubicBezTo>
                    <a:pt x="990" y="1834"/>
                    <a:pt x="1120" y="1796"/>
                    <a:pt x="1260" y="1713"/>
                  </a:cubicBezTo>
                  <a:cubicBezTo>
                    <a:pt x="1471" y="1448"/>
                    <a:pt x="1155" y="1449"/>
                    <a:pt x="1065" y="1337"/>
                  </a:cubicBezTo>
                  <a:cubicBezTo>
                    <a:pt x="995" y="1284"/>
                    <a:pt x="929" y="1226"/>
                    <a:pt x="885" y="1148"/>
                  </a:cubicBezTo>
                  <a:cubicBezTo>
                    <a:pt x="864" y="897"/>
                    <a:pt x="913" y="728"/>
                    <a:pt x="1136" y="728"/>
                  </a:cubicBezTo>
                  <a:cubicBezTo>
                    <a:pt x="1184" y="728"/>
                    <a:pt x="1240" y="736"/>
                    <a:pt x="1304" y="752"/>
                  </a:cubicBezTo>
                  <a:cubicBezTo>
                    <a:pt x="1391" y="774"/>
                    <a:pt x="1490" y="828"/>
                    <a:pt x="1581" y="828"/>
                  </a:cubicBezTo>
                  <a:cubicBezTo>
                    <a:pt x="1653" y="828"/>
                    <a:pt x="1720" y="795"/>
                    <a:pt x="1775" y="686"/>
                  </a:cubicBezTo>
                  <a:cubicBezTo>
                    <a:pt x="1778" y="653"/>
                    <a:pt x="1757" y="622"/>
                    <a:pt x="1723" y="613"/>
                  </a:cubicBezTo>
                  <a:cubicBezTo>
                    <a:pt x="1566" y="443"/>
                    <a:pt x="1524" y="160"/>
                    <a:pt x="1242" y="107"/>
                  </a:cubicBezTo>
                  <a:cubicBezTo>
                    <a:pt x="1102" y="36"/>
                    <a:pt x="972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68"/>
            <p:cNvSpPr/>
            <p:nvPr/>
          </p:nvSpPr>
          <p:spPr>
            <a:xfrm>
              <a:off x="5537275" y="292935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68"/>
            <p:cNvSpPr/>
            <p:nvPr/>
          </p:nvSpPr>
          <p:spPr>
            <a:xfrm>
              <a:off x="5905400" y="3154275"/>
              <a:ext cx="37175" cy="55875"/>
            </a:xfrm>
            <a:custGeom>
              <a:avLst/>
              <a:gdLst/>
              <a:ahLst/>
              <a:cxnLst/>
              <a:rect l="l" t="t" r="r" b="b"/>
              <a:pathLst>
                <a:path w="1487" h="2235" extrusionOk="0">
                  <a:moveTo>
                    <a:pt x="431" y="0"/>
                  </a:moveTo>
                  <a:cubicBezTo>
                    <a:pt x="383" y="0"/>
                    <a:pt x="332" y="10"/>
                    <a:pt x="279" y="34"/>
                  </a:cubicBezTo>
                  <a:cubicBezTo>
                    <a:pt x="117" y="221"/>
                    <a:pt x="98" y="475"/>
                    <a:pt x="235" y="622"/>
                  </a:cubicBezTo>
                  <a:cubicBezTo>
                    <a:pt x="655" y="1072"/>
                    <a:pt x="516" y="1397"/>
                    <a:pt x="92" y="1721"/>
                  </a:cubicBezTo>
                  <a:cubicBezTo>
                    <a:pt x="3" y="1788"/>
                    <a:pt x="2" y="1933"/>
                    <a:pt x="0" y="2052"/>
                  </a:cubicBezTo>
                  <a:cubicBezTo>
                    <a:pt x="5" y="2119"/>
                    <a:pt x="29" y="2184"/>
                    <a:pt x="72" y="2235"/>
                  </a:cubicBezTo>
                  <a:cubicBezTo>
                    <a:pt x="522" y="2079"/>
                    <a:pt x="1036" y="2001"/>
                    <a:pt x="996" y="1327"/>
                  </a:cubicBezTo>
                  <a:cubicBezTo>
                    <a:pt x="984" y="1148"/>
                    <a:pt x="1073" y="1067"/>
                    <a:pt x="1206" y="1067"/>
                  </a:cubicBezTo>
                  <a:cubicBezTo>
                    <a:pt x="1259" y="1067"/>
                    <a:pt x="1319" y="1080"/>
                    <a:pt x="1382" y="1104"/>
                  </a:cubicBezTo>
                  <a:cubicBezTo>
                    <a:pt x="1486" y="645"/>
                    <a:pt x="1312" y="330"/>
                    <a:pt x="886" y="145"/>
                  </a:cubicBezTo>
                  <a:cubicBezTo>
                    <a:pt x="733" y="106"/>
                    <a:pt x="592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68"/>
            <p:cNvSpPr/>
            <p:nvPr/>
          </p:nvSpPr>
          <p:spPr>
            <a:xfrm>
              <a:off x="4856700" y="3440975"/>
              <a:ext cx="34625" cy="34775"/>
            </a:xfrm>
            <a:custGeom>
              <a:avLst/>
              <a:gdLst/>
              <a:ahLst/>
              <a:cxnLst/>
              <a:rect l="l" t="t" r="r" b="b"/>
              <a:pathLst>
                <a:path w="1385" h="1391" extrusionOk="0">
                  <a:moveTo>
                    <a:pt x="479" y="0"/>
                  </a:moveTo>
                  <a:cubicBezTo>
                    <a:pt x="223" y="0"/>
                    <a:pt x="12" y="68"/>
                    <a:pt x="1" y="434"/>
                  </a:cubicBezTo>
                  <a:cubicBezTo>
                    <a:pt x="6" y="737"/>
                    <a:pt x="29" y="1029"/>
                    <a:pt x="428" y="1067"/>
                  </a:cubicBezTo>
                  <a:cubicBezTo>
                    <a:pt x="469" y="1060"/>
                    <a:pt x="503" y="1056"/>
                    <a:pt x="531" y="1056"/>
                  </a:cubicBezTo>
                  <a:cubicBezTo>
                    <a:pt x="715" y="1056"/>
                    <a:pt x="643" y="1201"/>
                    <a:pt x="584" y="1340"/>
                  </a:cubicBezTo>
                  <a:cubicBezTo>
                    <a:pt x="668" y="1375"/>
                    <a:pt x="743" y="1391"/>
                    <a:pt x="811" y="1391"/>
                  </a:cubicBezTo>
                  <a:cubicBezTo>
                    <a:pt x="1044" y="1391"/>
                    <a:pt x="1196" y="1209"/>
                    <a:pt x="1339" y="1008"/>
                  </a:cubicBezTo>
                  <a:cubicBezTo>
                    <a:pt x="1385" y="478"/>
                    <a:pt x="1343" y="9"/>
                    <a:pt x="636" y="7"/>
                  </a:cubicBezTo>
                  <a:cubicBezTo>
                    <a:pt x="583" y="3"/>
                    <a:pt x="530" y="0"/>
                    <a:pt x="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68"/>
            <p:cNvSpPr/>
            <p:nvPr/>
          </p:nvSpPr>
          <p:spPr>
            <a:xfrm>
              <a:off x="5698750" y="3404600"/>
              <a:ext cx="45875" cy="62250"/>
            </a:xfrm>
            <a:custGeom>
              <a:avLst/>
              <a:gdLst/>
              <a:ahLst/>
              <a:cxnLst/>
              <a:rect l="l" t="t" r="r" b="b"/>
              <a:pathLst>
                <a:path w="1835" h="2490" extrusionOk="0">
                  <a:moveTo>
                    <a:pt x="251" y="0"/>
                  </a:moveTo>
                  <a:cubicBezTo>
                    <a:pt x="147" y="161"/>
                    <a:pt x="1" y="405"/>
                    <a:pt x="244" y="473"/>
                  </a:cubicBezTo>
                  <a:cubicBezTo>
                    <a:pt x="887" y="651"/>
                    <a:pt x="973" y="1309"/>
                    <a:pt x="1437" y="1649"/>
                  </a:cubicBezTo>
                  <a:cubicBezTo>
                    <a:pt x="1371" y="1703"/>
                    <a:pt x="1306" y="1720"/>
                    <a:pt x="1242" y="1720"/>
                  </a:cubicBezTo>
                  <a:cubicBezTo>
                    <a:pt x="1122" y="1720"/>
                    <a:pt x="1007" y="1659"/>
                    <a:pt x="897" y="1659"/>
                  </a:cubicBezTo>
                  <a:cubicBezTo>
                    <a:pt x="849" y="1659"/>
                    <a:pt x="803" y="1671"/>
                    <a:pt x="757" y="1704"/>
                  </a:cubicBezTo>
                  <a:cubicBezTo>
                    <a:pt x="773" y="1942"/>
                    <a:pt x="992" y="2082"/>
                    <a:pt x="948" y="2366"/>
                  </a:cubicBezTo>
                  <a:cubicBezTo>
                    <a:pt x="934" y="2458"/>
                    <a:pt x="955" y="2489"/>
                    <a:pt x="992" y="2489"/>
                  </a:cubicBezTo>
                  <a:cubicBezTo>
                    <a:pt x="1053" y="2489"/>
                    <a:pt x="1157" y="2404"/>
                    <a:pt x="1220" y="2366"/>
                  </a:cubicBezTo>
                  <a:cubicBezTo>
                    <a:pt x="1286" y="2273"/>
                    <a:pt x="1363" y="2239"/>
                    <a:pt x="1444" y="2239"/>
                  </a:cubicBezTo>
                  <a:cubicBezTo>
                    <a:pt x="1512" y="2239"/>
                    <a:pt x="1584" y="2263"/>
                    <a:pt x="1658" y="2296"/>
                  </a:cubicBezTo>
                  <a:cubicBezTo>
                    <a:pt x="1772" y="2046"/>
                    <a:pt x="1834" y="1752"/>
                    <a:pt x="1658" y="1551"/>
                  </a:cubicBezTo>
                  <a:cubicBezTo>
                    <a:pt x="1199" y="1025"/>
                    <a:pt x="930" y="324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68"/>
            <p:cNvSpPr/>
            <p:nvPr/>
          </p:nvSpPr>
          <p:spPr>
            <a:xfrm>
              <a:off x="5841950" y="3151100"/>
              <a:ext cx="40625" cy="66000"/>
            </a:xfrm>
            <a:custGeom>
              <a:avLst/>
              <a:gdLst/>
              <a:ahLst/>
              <a:cxnLst/>
              <a:rect l="l" t="t" r="r" b="b"/>
              <a:pathLst>
                <a:path w="1625" h="2640" extrusionOk="0">
                  <a:moveTo>
                    <a:pt x="1414" y="1"/>
                  </a:moveTo>
                  <a:cubicBezTo>
                    <a:pt x="1337" y="1"/>
                    <a:pt x="1262" y="22"/>
                    <a:pt x="1196" y="64"/>
                  </a:cubicBezTo>
                  <a:cubicBezTo>
                    <a:pt x="1183" y="59"/>
                    <a:pt x="1172" y="56"/>
                    <a:pt x="1160" y="56"/>
                  </a:cubicBezTo>
                  <a:cubicBezTo>
                    <a:pt x="1136" y="56"/>
                    <a:pt x="1115" y="69"/>
                    <a:pt x="1098" y="95"/>
                  </a:cubicBezTo>
                  <a:cubicBezTo>
                    <a:pt x="728" y="400"/>
                    <a:pt x="470" y="801"/>
                    <a:pt x="178" y="1174"/>
                  </a:cubicBezTo>
                  <a:cubicBezTo>
                    <a:pt x="1" y="1507"/>
                    <a:pt x="8" y="1842"/>
                    <a:pt x="163" y="2181"/>
                  </a:cubicBezTo>
                  <a:cubicBezTo>
                    <a:pt x="335" y="2287"/>
                    <a:pt x="184" y="2639"/>
                    <a:pt x="494" y="2639"/>
                  </a:cubicBezTo>
                  <a:cubicBezTo>
                    <a:pt x="500" y="2639"/>
                    <a:pt x="506" y="2639"/>
                    <a:pt x="513" y="2639"/>
                  </a:cubicBezTo>
                  <a:cubicBezTo>
                    <a:pt x="804" y="2530"/>
                    <a:pt x="755" y="2237"/>
                    <a:pt x="845" y="2019"/>
                  </a:cubicBezTo>
                  <a:cubicBezTo>
                    <a:pt x="987" y="1450"/>
                    <a:pt x="917" y="796"/>
                    <a:pt x="1496" y="403"/>
                  </a:cubicBezTo>
                  <a:cubicBezTo>
                    <a:pt x="1558" y="274"/>
                    <a:pt x="1624" y="145"/>
                    <a:pt x="1506" y="11"/>
                  </a:cubicBezTo>
                  <a:cubicBezTo>
                    <a:pt x="1475" y="4"/>
                    <a:pt x="1445" y="1"/>
                    <a:pt x="1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68"/>
            <p:cNvSpPr/>
            <p:nvPr/>
          </p:nvSpPr>
          <p:spPr>
            <a:xfrm>
              <a:off x="5808075" y="264302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68"/>
            <p:cNvSpPr/>
            <p:nvPr/>
          </p:nvSpPr>
          <p:spPr>
            <a:xfrm>
              <a:off x="5873225" y="3871925"/>
              <a:ext cx="40850" cy="39700"/>
            </a:xfrm>
            <a:custGeom>
              <a:avLst/>
              <a:gdLst/>
              <a:ahLst/>
              <a:cxnLst/>
              <a:rect l="l" t="t" r="r" b="b"/>
              <a:pathLst>
                <a:path w="1634" h="1588" extrusionOk="0">
                  <a:moveTo>
                    <a:pt x="848" y="1"/>
                  </a:moveTo>
                  <a:cubicBezTo>
                    <a:pt x="763" y="1"/>
                    <a:pt x="700" y="117"/>
                    <a:pt x="645" y="192"/>
                  </a:cubicBezTo>
                  <a:cubicBezTo>
                    <a:pt x="473" y="427"/>
                    <a:pt x="609" y="573"/>
                    <a:pt x="793" y="710"/>
                  </a:cubicBezTo>
                  <a:cubicBezTo>
                    <a:pt x="959" y="831"/>
                    <a:pt x="955" y="979"/>
                    <a:pt x="840" y="1132"/>
                  </a:cubicBezTo>
                  <a:cubicBezTo>
                    <a:pt x="763" y="1235"/>
                    <a:pt x="659" y="1292"/>
                    <a:pt x="540" y="1292"/>
                  </a:cubicBezTo>
                  <a:cubicBezTo>
                    <a:pt x="518" y="1292"/>
                    <a:pt x="496" y="1290"/>
                    <a:pt x="474" y="1286"/>
                  </a:cubicBezTo>
                  <a:cubicBezTo>
                    <a:pt x="236" y="1246"/>
                    <a:pt x="203" y="978"/>
                    <a:pt x="28" y="864"/>
                  </a:cubicBezTo>
                  <a:lnTo>
                    <a:pt x="28" y="864"/>
                  </a:lnTo>
                  <a:cubicBezTo>
                    <a:pt x="0" y="1569"/>
                    <a:pt x="597" y="1492"/>
                    <a:pt x="996" y="1573"/>
                  </a:cubicBezTo>
                  <a:cubicBezTo>
                    <a:pt x="1042" y="1583"/>
                    <a:pt x="1088" y="1587"/>
                    <a:pt x="1133" y="1587"/>
                  </a:cubicBezTo>
                  <a:cubicBezTo>
                    <a:pt x="1410" y="1587"/>
                    <a:pt x="1632" y="1404"/>
                    <a:pt x="1633" y="1035"/>
                  </a:cubicBezTo>
                  <a:lnTo>
                    <a:pt x="1633" y="1035"/>
                  </a:lnTo>
                  <a:cubicBezTo>
                    <a:pt x="1589" y="1043"/>
                    <a:pt x="1550" y="1047"/>
                    <a:pt x="1515" y="1047"/>
                  </a:cubicBezTo>
                  <a:cubicBezTo>
                    <a:pt x="1229" y="1047"/>
                    <a:pt x="1239" y="780"/>
                    <a:pt x="1246" y="569"/>
                  </a:cubicBezTo>
                  <a:cubicBezTo>
                    <a:pt x="1255" y="291"/>
                    <a:pt x="1103" y="132"/>
                    <a:pt x="906" y="18"/>
                  </a:cubicBezTo>
                  <a:cubicBezTo>
                    <a:pt x="886" y="6"/>
                    <a:pt x="86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68"/>
            <p:cNvSpPr/>
            <p:nvPr/>
          </p:nvSpPr>
          <p:spPr>
            <a:xfrm>
              <a:off x="6004475" y="310625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415" y="1"/>
                  </a:moveTo>
                  <a:cubicBezTo>
                    <a:pt x="133" y="1"/>
                    <a:pt x="0" y="257"/>
                    <a:pt x="67" y="503"/>
                  </a:cubicBezTo>
                  <a:cubicBezTo>
                    <a:pt x="148" y="801"/>
                    <a:pt x="163" y="1208"/>
                    <a:pt x="644" y="1208"/>
                  </a:cubicBezTo>
                  <a:cubicBezTo>
                    <a:pt x="669" y="1208"/>
                    <a:pt x="695" y="1206"/>
                    <a:pt x="723" y="1204"/>
                  </a:cubicBezTo>
                  <a:cubicBezTo>
                    <a:pt x="985" y="1130"/>
                    <a:pt x="1223" y="974"/>
                    <a:pt x="1161" y="627"/>
                  </a:cubicBezTo>
                  <a:cubicBezTo>
                    <a:pt x="1090" y="233"/>
                    <a:pt x="806" y="4"/>
                    <a:pt x="419" y="1"/>
                  </a:cubicBezTo>
                  <a:cubicBezTo>
                    <a:pt x="418" y="1"/>
                    <a:pt x="417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68"/>
            <p:cNvSpPr/>
            <p:nvPr/>
          </p:nvSpPr>
          <p:spPr>
            <a:xfrm>
              <a:off x="5092850" y="3662925"/>
              <a:ext cx="39425" cy="37900"/>
            </a:xfrm>
            <a:custGeom>
              <a:avLst/>
              <a:gdLst/>
              <a:ahLst/>
              <a:cxnLst/>
              <a:rect l="l" t="t" r="r" b="b"/>
              <a:pathLst>
                <a:path w="1577" h="1516" extrusionOk="0">
                  <a:moveTo>
                    <a:pt x="995" y="1"/>
                  </a:moveTo>
                  <a:cubicBezTo>
                    <a:pt x="687" y="1"/>
                    <a:pt x="474" y="255"/>
                    <a:pt x="259" y="495"/>
                  </a:cubicBezTo>
                  <a:cubicBezTo>
                    <a:pt x="57" y="718"/>
                    <a:pt x="0" y="947"/>
                    <a:pt x="301" y="1145"/>
                  </a:cubicBezTo>
                  <a:lnTo>
                    <a:pt x="685" y="1516"/>
                  </a:lnTo>
                  <a:cubicBezTo>
                    <a:pt x="761" y="1272"/>
                    <a:pt x="823" y="1076"/>
                    <a:pt x="883" y="878"/>
                  </a:cubicBezTo>
                  <a:cubicBezTo>
                    <a:pt x="961" y="615"/>
                    <a:pt x="1209" y="567"/>
                    <a:pt x="1402" y="440"/>
                  </a:cubicBezTo>
                  <a:cubicBezTo>
                    <a:pt x="1576" y="323"/>
                    <a:pt x="1411" y="200"/>
                    <a:pt x="1333" y="93"/>
                  </a:cubicBezTo>
                  <a:cubicBezTo>
                    <a:pt x="1208" y="28"/>
                    <a:pt x="1096" y="1"/>
                    <a:pt x="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68"/>
            <p:cNvSpPr/>
            <p:nvPr/>
          </p:nvSpPr>
          <p:spPr>
            <a:xfrm>
              <a:off x="5771400" y="255490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68"/>
            <p:cNvSpPr/>
            <p:nvPr/>
          </p:nvSpPr>
          <p:spPr>
            <a:xfrm>
              <a:off x="5984750" y="3291625"/>
              <a:ext cx="39925" cy="33175"/>
            </a:xfrm>
            <a:custGeom>
              <a:avLst/>
              <a:gdLst/>
              <a:ahLst/>
              <a:cxnLst/>
              <a:rect l="l" t="t" r="r" b="b"/>
              <a:pathLst>
                <a:path w="1597" h="1327" extrusionOk="0">
                  <a:moveTo>
                    <a:pt x="805" y="0"/>
                  </a:moveTo>
                  <a:cubicBezTo>
                    <a:pt x="641" y="0"/>
                    <a:pt x="478" y="49"/>
                    <a:pt x="318" y="152"/>
                  </a:cubicBezTo>
                  <a:cubicBezTo>
                    <a:pt x="315" y="415"/>
                    <a:pt x="58" y="587"/>
                    <a:pt x="58" y="841"/>
                  </a:cubicBezTo>
                  <a:cubicBezTo>
                    <a:pt x="58" y="1048"/>
                    <a:pt x="0" y="1327"/>
                    <a:pt x="240" y="1327"/>
                  </a:cubicBezTo>
                  <a:cubicBezTo>
                    <a:pt x="295" y="1327"/>
                    <a:pt x="367" y="1312"/>
                    <a:pt x="459" y="1277"/>
                  </a:cubicBezTo>
                  <a:cubicBezTo>
                    <a:pt x="628" y="1154"/>
                    <a:pt x="809" y="1056"/>
                    <a:pt x="1010" y="999"/>
                  </a:cubicBezTo>
                  <a:cubicBezTo>
                    <a:pt x="1104" y="1046"/>
                    <a:pt x="1199" y="1138"/>
                    <a:pt x="1298" y="1138"/>
                  </a:cubicBezTo>
                  <a:cubicBezTo>
                    <a:pt x="1345" y="1138"/>
                    <a:pt x="1394" y="1117"/>
                    <a:pt x="1444" y="1060"/>
                  </a:cubicBezTo>
                  <a:cubicBezTo>
                    <a:pt x="1597" y="885"/>
                    <a:pt x="1523" y="712"/>
                    <a:pt x="1371" y="566"/>
                  </a:cubicBezTo>
                  <a:cubicBezTo>
                    <a:pt x="1238" y="440"/>
                    <a:pt x="929" y="359"/>
                    <a:pt x="1261" y="118"/>
                  </a:cubicBezTo>
                  <a:cubicBezTo>
                    <a:pt x="1108" y="41"/>
                    <a:pt x="956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68"/>
            <p:cNvSpPr/>
            <p:nvPr/>
          </p:nvSpPr>
          <p:spPr>
            <a:xfrm>
              <a:off x="5564400" y="3290325"/>
              <a:ext cx="38650" cy="32525"/>
            </a:xfrm>
            <a:custGeom>
              <a:avLst/>
              <a:gdLst/>
              <a:ahLst/>
              <a:cxnLst/>
              <a:rect l="l" t="t" r="r" b="b"/>
              <a:pathLst>
                <a:path w="1546" h="1301" extrusionOk="0">
                  <a:moveTo>
                    <a:pt x="887" y="1"/>
                  </a:moveTo>
                  <a:cubicBezTo>
                    <a:pt x="477" y="1"/>
                    <a:pt x="152" y="368"/>
                    <a:pt x="1" y="1055"/>
                  </a:cubicBezTo>
                  <a:cubicBezTo>
                    <a:pt x="52" y="1195"/>
                    <a:pt x="168" y="1301"/>
                    <a:pt x="270" y="1301"/>
                  </a:cubicBezTo>
                  <a:cubicBezTo>
                    <a:pt x="318" y="1301"/>
                    <a:pt x="363" y="1278"/>
                    <a:pt x="397" y="1224"/>
                  </a:cubicBezTo>
                  <a:cubicBezTo>
                    <a:pt x="625" y="869"/>
                    <a:pt x="1024" y="1022"/>
                    <a:pt x="1284" y="823"/>
                  </a:cubicBezTo>
                  <a:cubicBezTo>
                    <a:pt x="1452" y="671"/>
                    <a:pt x="1546" y="489"/>
                    <a:pt x="1523" y="256"/>
                  </a:cubicBezTo>
                  <a:cubicBezTo>
                    <a:pt x="1298" y="84"/>
                    <a:pt x="1083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68"/>
            <p:cNvSpPr/>
            <p:nvPr/>
          </p:nvSpPr>
          <p:spPr>
            <a:xfrm>
              <a:off x="5650125" y="3430750"/>
              <a:ext cx="30825" cy="50125"/>
            </a:xfrm>
            <a:custGeom>
              <a:avLst/>
              <a:gdLst/>
              <a:ahLst/>
              <a:cxnLst/>
              <a:rect l="l" t="t" r="r" b="b"/>
              <a:pathLst>
                <a:path w="1233" h="2005" extrusionOk="0">
                  <a:moveTo>
                    <a:pt x="967" y="0"/>
                  </a:moveTo>
                  <a:cubicBezTo>
                    <a:pt x="772" y="62"/>
                    <a:pt x="590" y="186"/>
                    <a:pt x="383" y="186"/>
                  </a:cubicBezTo>
                  <a:cubicBezTo>
                    <a:pt x="322" y="186"/>
                    <a:pt x="260" y="175"/>
                    <a:pt x="195" y="150"/>
                  </a:cubicBezTo>
                  <a:cubicBezTo>
                    <a:pt x="194" y="150"/>
                    <a:pt x="193" y="150"/>
                    <a:pt x="192" y="150"/>
                  </a:cubicBezTo>
                  <a:cubicBezTo>
                    <a:pt x="116" y="150"/>
                    <a:pt x="85" y="188"/>
                    <a:pt x="100" y="264"/>
                  </a:cubicBezTo>
                  <a:lnTo>
                    <a:pt x="100" y="265"/>
                  </a:lnTo>
                  <a:cubicBezTo>
                    <a:pt x="218" y="510"/>
                    <a:pt x="194" y="755"/>
                    <a:pt x="92" y="999"/>
                  </a:cubicBezTo>
                  <a:cubicBezTo>
                    <a:pt x="1" y="1332"/>
                    <a:pt x="15" y="1664"/>
                    <a:pt x="109" y="1993"/>
                  </a:cubicBezTo>
                  <a:lnTo>
                    <a:pt x="164" y="2004"/>
                  </a:lnTo>
                  <a:cubicBezTo>
                    <a:pt x="261" y="1950"/>
                    <a:pt x="297" y="1868"/>
                    <a:pt x="271" y="1761"/>
                  </a:cubicBezTo>
                  <a:lnTo>
                    <a:pt x="1152" y="984"/>
                  </a:lnTo>
                  <a:lnTo>
                    <a:pt x="1233" y="867"/>
                  </a:lnTo>
                  <a:cubicBezTo>
                    <a:pt x="1104" y="590"/>
                    <a:pt x="1027" y="297"/>
                    <a:pt x="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68"/>
            <p:cNvSpPr/>
            <p:nvPr/>
          </p:nvSpPr>
          <p:spPr>
            <a:xfrm>
              <a:off x="5398775" y="3483200"/>
              <a:ext cx="37800" cy="33725"/>
            </a:xfrm>
            <a:custGeom>
              <a:avLst/>
              <a:gdLst/>
              <a:ahLst/>
              <a:cxnLst/>
              <a:rect l="l" t="t" r="r" b="b"/>
              <a:pathLst>
                <a:path w="1512" h="1349" extrusionOk="0">
                  <a:moveTo>
                    <a:pt x="662" y="28"/>
                  </a:moveTo>
                  <a:cubicBezTo>
                    <a:pt x="491" y="28"/>
                    <a:pt x="566" y="165"/>
                    <a:pt x="573" y="279"/>
                  </a:cubicBezTo>
                  <a:cubicBezTo>
                    <a:pt x="596" y="606"/>
                    <a:pt x="528" y="714"/>
                    <a:pt x="418" y="714"/>
                  </a:cubicBezTo>
                  <a:cubicBezTo>
                    <a:pt x="307" y="714"/>
                    <a:pt x="152" y="605"/>
                    <a:pt x="0" y="503"/>
                  </a:cubicBezTo>
                  <a:lnTo>
                    <a:pt x="0" y="503"/>
                  </a:lnTo>
                  <a:cubicBezTo>
                    <a:pt x="57" y="917"/>
                    <a:pt x="95" y="1349"/>
                    <a:pt x="631" y="1349"/>
                  </a:cubicBezTo>
                  <a:cubicBezTo>
                    <a:pt x="662" y="1349"/>
                    <a:pt x="694" y="1347"/>
                    <a:pt x="728" y="1344"/>
                  </a:cubicBezTo>
                  <a:cubicBezTo>
                    <a:pt x="681" y="1262"/>
                    <a:pt x="401" y="1221"/>
                    <a:pt x="652" y="1084"/>
                  </a:cubicBezTo>
                  <a:cubicBezTo>
                    <a:pt x="923" y="933"/>
                    <a:pt x="1172" y="769"/>
                    <a:pt x="1338" y="502"/>
                  </a:cubicBezTo>
                  <a:cubicBezTo>
                    <a:pt x="1397" y="407"/>
                    <a:pt x="1512" y="286"/>
                    <a:pt x="1409" y="189"/>
                  </a:cubicBezTo>
                  <a:cubicBezTo>
                    <a:pt x="1206" y="0"/>
                    <a:pt x="925" y="38"/>
                    <a:pt x="674" y="28"/>
                  </a:cubicBezTo>
                  <a:cubicBezTo>
                    <a:pt x="670" y="28"/>
                    <a:pt x="666" y="28"/>
                    <a:pt x="662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68"/>
            <p:cNvSpPr/>
            <p:nvPr/>
          </p:nvSpPr>
          <p:spPr>
            <a:xfrm>
              <a:off x="5531975" y="3035050"/>
              <a:ext cx="32150" cy="28100"/>
            </a:xfrm>
            <a:custGeom>
              <a:avLst/>
              <a:gdLst/>
              <a:ahLst/>
              <a:cxnLst/>
              <a:rect l="l" t="t" r="r" b="b"/>
              <a:pathLst>
                <a:path w="1286" h="1124" extrusionOk="0">
                  <a:moveTo>
                    <a:pt x="596" y="1"/>
                  </a:moveTo>
                  <a:cubicBezTo>
                    <a:pt x="289" y="7"/>
                    <a:pt x="131" y="185"/>
                    <a:pt x="60" y="465"/>
                  </a:cubicBezTo>
                  <a:cubicBezTo>
                    <a:pt x="73" y="737"/>
                    <a:pt x="1" y="1057"/>
                    <a:pt x="418" y="1107"/>
                  </a:cubicBezTo>
                  <a:cubicBezTo>
                    <a:pt x="495" y="1116"/>
                    <a:pt x="572" y="1123"/>
                    <a:pt x="645" y="1123"/>
                  </a:cubicBezTo>
                  <a:cubicBezTo>
                    <a:pt x="851" y="1123"/>
                    <a:pt x="1031" y="1064"/>
                    <a:pt x="1119" y="808"/>
                  </a:cubicBezTo>
                  <a:cubicBezTo>
                    <a:pt x="1285" y="325"/>
                    <a:pt x="999" y="122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68"/>
            <p:cNvSpPr/>
            <p:nvPr/>
          </p:nvSpPr>
          <p:spPr>
            <a:xfrm>
              <a:off x="5232625" y="3002750"/>
              <a:ext cx="32250" cy="29075"/>
            </a:xfrm>
            <a:custGeom>
              <a:avLst/>
              <a:gdLst/>
              <a:ahLst/>
              <a:cxnLst/>
              <a:rect l="l" t="t" r="r" b="b"/>
              <a:pathLst>
                <a:path w="1290" h="1163" extrusionOk="0">
                  <a:moveTo>
                    <a:pt x="357" y="0"/>
                  </a:moveTo>
                  <a:cubicBezTo>
                    <a:pt x="64" y="0"/>
                    <a:pt x="48" y="191"/>
                    <a:pt x="1" y="744"/>
                  </a:cubicBezTo>
                  <a:cubicBezTo>
                    <a:pt x="48" y="730"/>
                    <a:pt x="92" y="720"/>
                    <a:pt x="129" y="720"/>
                  </a:cubicBezTo>
                  <a:cubicBezTo>
                    <a:pt x="206" y="720"/>
                    <a:pt x="251" y="764"/>
                    <a:pt x="229" y="904"/>
                  </a:cubicBezTo>
                  <a:cubicBezTo>
                    <a:pt x="322" y="1024"/>
                    <a:pt x="567" y="934"/>
                    <a:pt x="580" y="1162"/>
                  </a:cubicBezTo>
                  <a:cubicBezTo>
                    <a:pt x="1063" y="976"/>
                    <a:pt x="1289" y="661"/>
                    <a:pt x="1095" y="134"/>
                  </a:cubicBezTo>
                  <a:cubicBezTo>
                    <a:pt x="742" y="53"/>
                    <a:pt x="511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68"/>
            <p:cNvSpPr/>
            <p:nvPr/>
          </p:nvSpPr>
          <p:spPr>
            <a:xfrm>
              <a:off x="5526950" y="292370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68"/>
            <p:cNvSpPr/>
            <p:nvPr/>
          </p:nvSpPr>
          <p:spPr>
            <a:xfrm>
              <a:off x="5973825" y="3295400"/>
              <a:ext cx="31075" cy="40975"/>
            </a:xfrm>
            <a:custGeom>
              <a:avLst/>
              <a:gdLst/>
              <a:ahLst/>
              <a:cxnLst/>
              <a:rect l="l" t="t" r="r" b="b"/>
              <a:pathLst>
                <a:path w="1243" h="1639" extrusionOk="0">
                  <a:moveTo>
                    <a:pt x="755" y="1"/>
                  </a:moveTo>
                  <a:lnTo>
                    <a:pt x="755" y="1"/>
                  </a:lnTo>
                  <a:cubicBezTo>
                    <a:pt x="111" y="515"/>
                    <a:pt x="0" y="1007"/>
                    <a:pt x="387" y="1639"/>
                  </a:cubicBezTo>
                  <a:cubicBezTo>
                    <a:pt x="438" y="1544"/>
                    <a:pt x="321" y="1243"/>
                    <a:pt x="449" y="1243"/>
                  </a:cubicBezTo>
                  <a:cubicBezTo>
                    <a:pt x="495" y="1243"/>
                    <a:pt x="571" y="1281"/>
                    <a:pt x="698" y="1380"/>
                  </a:cubicBezTo>
                  <a:cubicBezTo>
                    <a:pt x="813" y="1471"/>
                    <a:pt x="921" y="1637"/>
                    <a:pt x="1032" y="1637"/>
                  </a:cubicBezTo>
                  <a:cubicBezTo>
                    <a:pt x="1100" y="1637"/>
                    <a:pt x="1170" y="1573"/>
                    <a:pt x="1243" y="1387"/>
                  </a:cubicBezTo>
                  <a:cubicBezTo>
                    <a:pt x="1204" y="1171"/>
                    <a:pt x="1102" y="1008"/>
                    <a:pt x="873" y="952"/>
                  </a:cubicBezTo>
                  <a:cubicBezTo>
                    <a:pt x="799" y="968"/>
                    <a:pt x="740" y="976"/>
                    <a:pt x="694" y="976"/>
                  </a:cubicBezTo>
                  <a:cubicBezTo>
                    <a:pt x="370" y="976"/>
                    <a:pt x="672" y="613"/>
                    <a:pt x="691" y="561"/>
                  </a:cubicBezTo>
                  <a:cubicBezTo>
                    <a:pt x="762" y="371"/>
                    <a:pt x="1074" y="239"/>
                    <a:pt x="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68"/>
            <p:cNvSpPr/>
            <p:nvPr/>
          </p:nvSpPr>
          <p:spPr>
            <a:xfrm>
              <a:off x="5564400" y="3309550"/>
              <a:ext cx="34925" cy="22000"/>
            </a:xfrm>
            <a:custGeom>
              <a:avLst/>
              <a:gdLst/>
              <a:ahLst/>
              <a:cxnLst/>
              <a:rect l="l" t="t" r="r" b="b"/>
              <a:pathLst>
                <a:path w="1397" h="880" extrusionOk="0">
                  <a:moveTo>
                    <a:pt x="674" y="0"/>
                  </a:moveTo>
                  <a:cubicBezTo>
                    <a:pt x="529" y="0"/>
                    <a:pt x="405" y="67"/>
                    <a:pt x="348" y="348"/>
                  </a:cubicBezTo>
                  <a:cubicBezTo>
                    <a:pt x="338" y="399"/>
                    <a:pt x="311" y="418"/>
                    <a:pt x="275" y="418"/>
                  </a:cubicBezTo>
                  <a:cubicBezTo>
                    <a:pt x="198" y="418"/>
                    <a:pt x="80" y="328"/>
                    <a:pt x="1" y="286"/>
                  </a:cubicBezTo>
                  <a:lnTo>
                    <a:pt x="1" y="286"/>
                  </a:lnTo>
                  <a:cubicBezTo>
                    <a:pt x="72" y="609"/>
                    <a:pt x="271" y="879"/>
                    <a:pt x="570" y="879"/>
                  </a:cubicBezTo>
                  <a:cubicBezTo>
                    <a:pt x="591" y="879"/>
                    <a:pt x="612" y="878"/>
                    <a:pt x="634" y="875"/>
                  </a:cubicBezTo>
                  <a:cubicBezTo>
                    <a:pt x="973" y="834"/>
                    <a:pt x="1396" y="730"/>
                    <a:pt x="1393" y="219"/>
                  </a:cubicBezTo>
                  <a:cubicBezTo>
                    <a:pt x="1364" y="101"/>
                    <a:pt x="1291" y="47"/>
                    <a:pt x="1180" y="47"/>
                  </a:cubicBezTo>
                  <a:cubicBezTo>
                    <a:pt x="1169" y="47"/>
                    <a:pt x="1158" y="47"/>
                    <a:pt x="1147" y="48"/>
                  </a:cubicBezTo>
                  <a:cubicBezTo>
                    <a:pt x="1125" y="52"/>
                    <a:pt x="1103" y="54"/>
                    <a:pt x="1080" y="54"/>
                  </a:cubicBezTo>
                  <a:cubicBezTo>
                    <a:pt x="950" y="54"/>
                    <a:pt x="804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68"/>
            <p:cNvSpPr/>
            <p:nvPr/>
          </p:nvSpPr>
          <p:spPr>
            <a:xfrm>
              <a:off x="4911175" y="3167975"/>
              <a:ext cx="25600" cy="22325"/>
            </a:xfrm>
            <a:custGeom>
              <a:avLst/>
              <a:gdLst/>
              <a:ahLst/>
              <a:cxnLst/>
              <a:rect l="l" t="t" r="r" b="b"/>
              <a:pathLst>
                <a:path w="1024" h="893" extrusionOk="0">
                  <a:moveTo>
                    <a:pt x="453" y="0"/>
                  </a:moveTo>
                  <a:cubicBezTo>
                    <a:pt x="352" y="0"/>
                    <a:pt x="256" y="52"/>
                    <a:pt x="174" y="173"/>
                  </a:cubicBezTo>
                  <a:cubicBezTo>
                    <a:pt x="35" y="375"/>
                    <a:pt x="0" y="610"/>
                    <a:pt x="239" y="807"/>
                  </a:cubicBezTo>
                  <a:cubicBezTo>
                    <a:pt x="326" y="865"/>
                    <a:pt x="407" y="892"/>
                    <a:pt x="483" y="892"/>
                  </a:cubicBezTo>
                  <a:cubicBezTo>
                    <a:pt x="611" y="892"/>
                    <a:pt x="726" y="815"/>
                    <a:pt x="839" y="685"/>
                  </a:cubicBezTo>
                  <a:cubicBezTo>
                    <a:pt x="1024" y="470"/>
                    <a:pt x="963" y="306"/>
                    <a:pt x="777" y="147"/>
                  </a:cubicBezTo>
                  <a:cubicBezTo>
                    <a:pt x="670" y="56"/>
                    <a:pt x="559" y="0"/>
                    <a:pt x="4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68"/>
            <p:cNvSpPr/>
            <p:nvPr/>
          </p:nvSpPr>
          <p:spPr>
            <a:xfrm>
              <a:off x="6066375" y="3232200"/>
              <a:ext cx="33525" cy="33175"/>
            </a:xfrm>
            <a:custGeom>
              <a:avLst/>
              <a:gdLst/>
              <a:ahLst/>
              <a:cxnLst/>
              <a:rect l="l" t="t" r="r" b="b"/>
              <a:pathLst>
                <a:path w="1341" h="1327" extrusionOk="0">
                  <a:moveTo>
                    <a:pt x="571" y="0"/>
                  </a:moveTo>
                  <a:cubicBezTo>
                    <a:pt x="386" y="0"/>
                    <a:pt x="205" y="78"/>
                    <a:pt x="28" y="253"/>
                  </a:cubicBezTo>
                  <a:cubicBezTo>
                    <a:pt x="0" y="492"/>
                    <a:pt x="49" y="560"/>
                    <a:pt x="128" y="560"/>
                  </a:cubicBezTo>
                  <a:cubicBezTo>
                    <a:pt x="231" y="560"/>
                    <a:pt x="385" y="445"/>
                    <a:pt x="488" y="445"/>
                  </a:cubicBezTo>
                  <a:cubicBezTo>
                    <a:pt x="524" y="445"/>
                    <a:pt x="553" y="459"/>
                    <a:pt x="572" y="496"/>
                  </a:cubicBezTo>
                  <a:cubicBezTo>
                    <a:pt x="641" y="561"/>
                    <a:pt x="721" y="615"/>
                    <a:pt x="808" y="655"/>
                  </a:cubicBezTo>
                  <a:cubicBezTo>
                    <a:pt x="1086" y="811"/>
                    <a:pt x="952" y="1106"/>
                    <a:pt x="1036" y="1327"/>
                  </a:cubicBezTo>
                  <a:cubicBezTo>
                    <a:pt x="1261" y="1066"/>
                    <a:pt x="1341" y="792"/>
                    <a:pt x="1070" y="520"/>
                  </a:cubicBezTo>
                  <a:cubicBezTo>
                    <a:pt x="928" y="376"/>
                    <a:pt x="961" y="289"/>
                    <a:pt x="1115" y="202"/>
                  </a:cubicBezTo>
                  <a:cubicBezTo>
                    <a:pt x="931" y="73"/>
                    <a:pt x="749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68"/>
            <p:cNvSpPr/>
            <p:nvPr/>
          </p:nvSpPr>
          <p:spPr>
            <a:xfrm>
              <a:off x="5865200" y="294940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68"/>
            <p:cNvSpPr/>
            <p:nvPr/>
          </p:nvSpPr>
          <p:spPr>
            <a:xfrm>
              <a:off x="6105150" y="280432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68"/>
            <p:cNvSpPr/>
            <p:nvPr/>
          </p:nvSpPr>
          <p:spPr>
            <a:xfrm>
              <a:off x="4872600" y="3430975"/>
              <a:ext cx="28525" cy="35200"/>
            </a:xfrm>
            <a:custGeom>
              <a:avLst/>
              <a:gdLst/>
              <a:ahLst/>
              <a:cxnLst/>
              <a:rect l="l" t="t" r="r" b="b"/>
              <a:pathLst>
                <a:path w="1141" h="1408" extrusionOk="0">
                  <a:moveTo>
                    <a:pt x="625" y="0"/>
                  </a:moveTo>
                  <a:lnTo>
                    <a:pt x="625" y="0"/>
                  </a:lnTo>
                  <a:cubicBezTo>
                    <a:pt x="686" y="301"/>
                    <a:pt x="592" y="363"/>
                    <a:pt x="457" y="363"/>
                  </a:cubicBezTo>
                  <a:cubicBezTo>
                    <a:pt x="365" y="363"/>
                    <a:pt x="254" y="334"/>
                    <a:pt x="161" y="334"/>
                  </a:cubicBezTo>
                  <a:cubicBezTo>
                    <a:pt x="92" y="334"/>
                    <a:pt x="33" y="350"/>
                    <a:pt x="0" y="407"/>
                  </a:cubicBezTo>
                  <a:cubicBezTo>
                    <a:pt x="560" y="512"/>
                    <a:pt x="552" y="1016"/>
                    <a:pt x="703" y="1408"/>
                  </a:cubicBezTo>
                  <a:cubicBezTo>
                    <a:pt x="974" y="922"/>
                    <a:pt x="1140" y="442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68"/>
            <p:cNvSpPr/>
            <p:nvPr/>
          </p:nvSpPr>
          <p:spPr>
            <a:xfrm>
              <a:off x="5857575" y="3228925"/>
              <a:ext cx="63825" cy="15750"/>
            </a:xfrm>
            <a:custGeom>
              <a:avLst/>
              <a:gdLst/>
              <a:ahLst/>
              <a:cxnLst/>
              <a:rect l="l" t="t" r="r" b="b"/>
              <a:pathLst>
                <a:path w="2553" h="630" extrusionOk="0">
                  <a:moveTo>
                    <a:pt x="79" y="1"/>
                  </a:moveTo>
                  <a:cubicBezTo>
                    <a:pt x="2" y="57"/>
                    <a:pt x="0" y="115"/>
                    <a:pt x="75" y="173"/>
                  </a:cubicBezTo>
                  <a:cubicBezTo>
                    <a:pt x="524" y="477"/>
                    <a:pt x="995" y="629"/>
                    <a:pt x="1433" y="629"/>
                  </a:cubicBezTo>
                  <a:cubicBezTo>
                    <a:pt x="1854" y="629"/>
                    <a:pt x="2243" y="489"/>
                    <a:pt x="2552" y="208"/>
                  </a:cubicBezTo>
                  <a:lnTo>
                    <a:pt x="2552" y="208"/>
                  </a:lnTo>
                  <a:cubicBezTo>
                    <a:pt x="2178" y="357"/>
                    <a:pt x="1809" y="438"/>
                    <a:pt x="1447" y="438"/>
                  </a:cubicBezTo>
                  <a:cubicBezTo>
                    <a:pt x="979" y="438"/>
                    <a:pt x="522" y="302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68"/>
            <p:cNvSpPr/>
            <p:nvPr/>
          </p:nvSpPr>
          <p:spPr>
            <a:xfrm>
              <a:off x="5871875" y="3147975"/>
              <a:ext cx="55725" cy="11925"/>
            </a:xfrm>
            <a:custGeom>
              <a:avLst/>
              <a:gdLst/>
              <a:ahLst/>
              <a:cxnLst/>
              <a:rect l="l" t="t" r="r" b="b"/>
              <a:pathLst>
                <a:path w="2229" h="477" extrusionOk="0">
                  <a:moveTo>
                    <a:pt x="833" y="1"/>
                  </a:moveTo>
                  <a:cubicBezTo>
                    <a:pt x="561" y="1"/>
                    <a:pt x="284" y="56"/>
                    <a:pt x="0" y="188"/>
                  </a:cubicBezTo>
                  <a:lnTo>
                    <a:pt x="317" y="188"/>
                  </a:lnTo>
                  <a:cubicBezTo>
                    <a:pt x="532" y="411"/>
                    <a:pt x="829" y="398"/>
                    <a:pt x="1102" y="454"/>
                  </a:cubicBezTo>
                  <a:cubicBezTo>
                    <a:pt x="1163" y="466"/>
                    <a:pt x="1227" y="473"/>
                    <a:pt x="1290" y="476"/>
                  </a:cubicBezTo>
                  <a:cubicBezTo>
                    <a:pt x="1295" y="476"/>
                    <a:pt x="1300" y="476"/>
                    <a:pt x="1305" y="476"/>
                  </a:cubicBezTo>
                  <a:cubicBezTo>
                    <a:pt x="1433" y="476"/>
                    <a:pt x="1544" y="435"/>
                    <a:pt x="1632" y="338"/>
                  </a:cubicBezTo>
                  <a:lnTo>
                    <a:pt x="2228" y="395"/>
                  </a:lnTo>
                  <a:cubicBezTo>
                    <a:pt x="1772" y="171"/>
                    <a:pt x="1311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68"/>
            <p:cNvSpPr/>
            <p:nvPr/>
          </p:nvSpPr>
          <p:spPr>
            <a:xfrm>
              <a:off x="5975575" y="279310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68"/>
            <p:cNvSpPr/>
            <p:nvPr/>
          </p:nvSpPr>
          <p:spPr>
            <a:xfrm>
              <a:off x="6095975" y="302460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68"/>
            <p:cNvSpPr/>
            <p:nvPr/>
          </p:nvSpPr>
          <p:spPr>
            <a:xfrm>
              <a:off x="6141775" y="3065325"/>
              <a:ext cx="19000" cy="15875"/>
            </a:xfrm>
            <a:custGeom>
              <a:avLst/>
              <a:gdLst/>
              <a:ahLst/>
              <a:cxnLst/>
              <a:rect l="l" t="t" r="r" b="b"/>
              <a:pathLst>
                <a:path w="760" h="635" extrusionOk="0">
                  <a:moveTo>
                    <a:pt x="394" y="0"/>
                  </a:moveTo>
                  <a:cubicBezTo>
                    <a:pt x="311" y="0"/>
                    <a:pt x="228" y="39"/>
                    <a:pt x="156" y="118"/>
                  </a:cubicBezTo>
                  <a:cubicBezTo>
                    <a:pt x="32" y="255"/>
                    <a:pt x="0" y="394"/>
                    <a:pt x="151" y="535"/>
                  </a:cubicBezTo>
                  <a:cubicBezTo>
                    <a:pt x="225" y="600"/>
                    <a:pt x="302" y="634"/>
                    <a:pt x="378" y="634"/>
                  </a:cubicBezTo>
                  <a:cubicBezTo>
                    <a:pt x="447" y="634"/>
                    <a:pt x="516" y="606"/>
                    <a:pt x="584" y="549"/>
                  </a:cubicBezTo>
                  <a:cubicBezTo>
                    <a:pt x="759" y="398"/>
                    <a:pt x="739" y="212"/>
                    <a:pt x="584" y="76"/>
                  </a:cubicBezTo>
                  <a:cubicBezTo>
                    <a:pt x="526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68"/>
            <p:cNvSpPr/>
            <p:nvPr/>
          </p:nvSpPr>
          <p:spPr>
            <a:xfrm>
              <a:off x="5872675" y="295495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68"/>
            <p:cNvSpPr/>
            <p:nvPr/>
          </p:nvSpPr>
          <p:spPr>
            <a:xfrm>
              <a:off x="5924250" y="301510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68"/>
            <p:cNvSpPr/>
            <p:nvPr/>
          </p:nvSpPr>
          <p:spPr>
            <a:xfrm>
              <a:off x="5520050" y="294737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68"/>
            <p:cNvSpPr/>
            <p:nvPr/>
          </p:nvSpPr>
          <p:spPr>
            <a:xfrm>
              <a:off x="5913050" y="3281575"/>
              <a:ext cx="16275" cy="15050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241" y="0"/>
                  </a:moveTo>
                  <a:cubicBezTo>
                    <a:pt x="182" y="0"/>
                    <a:pt x="124" y="28"/>
                    <a:pt x="70" y="103"/>
                  </a:cubicBezTo>
                  <a:cubicBezTo>
                    <a:pt x="44" y="260"/>
                    <a:pt x="0" y="446"/>
                    <a:pt x="146" y="553"/>
                  </a:cubicBezTo>
                  <a:cubicBezTo>
                    <a:pt x="191" y="587"/>
                    <a:pt x="236" y="601"/>
                    <a:pt x="278" y="601"/>
                  </a:cubicBezTo>
                  <a:cubicBezTo>
                    <a:pt x="391" y="601"/>
                    <a:pt x="488" y="500"/>
                    <a:pt x="553" y="412"/>
                  </a:cubicBezTo>
                  <a:cubicBezTo>
                    <a:pt x="651" y="280"/>
                    <a:pt x="575" y="151"/>
                    <a:pt x="435" y="69"/>
                  </a:cubicBezTo>
                  <a:cubicBezTo>
                    <a:pt x="369" y="31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68"/>
            <p:cNvSpPr/>
            <p:nvPr/>
          </p:nvSpPr>
          <p:spPr>
            <a:xfrm>
              <a:off x="5569875" y="292010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68"/>
            <p:cNvSpPr/>
            <p:nvPr/>
          </p:nvSpPr>
          <p:spPr>
            <a:xfrm>
              <a:off x="6274375" y="288690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68"/>
            <p:cNvSpPr/>
            <p:nvPr/>
          </p:nvSpPr>
          <p:spPr>
            <a:xfrm>
              <a:off x="5524100" y="297855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68"/>
            <p:cNvSpPr/>
            <p:nvPr/>
          </p:nvSpPr>
          <p:spPr>
            <a:xfrm>
              <a:off x="5846400" y="3153475"/>
              <a:ext cx="23000" cy="27000"/>
            </a:xfrm>
            <a:custGeom>
              <a:avLst/>
              <a:gdLst/>
              <a:ahLst/>
              <a:cxnLst/>
              <a:rect l="l" t="t" r="r" b="b"/>
              <a:pathLst>
                <a:path w="920" h="108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464" y="234"/>
                    <a:pt x="200" y="629"/>
                    <a:pt x="0" y="1079"/>
                  </a:cubicBezTo>
                  <a:cubicBezTo>
                    <a:pt x="405" y="803"/>
                    <a:pt x="670" y="408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68"/>
            <p:cNvSpPr/>
            <p:nvPr/>
          </p:nvSpPr>
          <p:spPr>
            <a:xfrm>
              <a:off x="6010725" y="285420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68"/>
            <p:cNvSpPr/>
            <p:nvPr/>
          </p:nvSpPr>
          <p:spPr>
            <a:xfrm>
              <a:off x="5648975" y="3437350"/>
              <a:ext cx="17625" cy="18375"/>
            </a:xfrm>
            <a:custGeom>
              <a:avLst/>
              <a:gdLst/>
              <a:ahLst/>
              <a:cxnLst/>
              <a:rect l="l" t="t" r="r" b="b"/>
              <a:pathLst>
                <a:path w="705" h="735" extrusionOk="0">
                  <a:moveTo>
                    <a:pt x="146" y="1"/>
                  </a:moveTo>
                  <a:cubicBezTo>
                    <a:pt x="1" y="243"/>
                    <a:pt x="79" y="489"/>
                    <a:pt x="138" y="735"/>
                  </a:cubicBezTo>
                  <a:cubicBezTo>
                    <a:pt x="224" y="476"/>
                    <a:pt x="560" y="460"/>
                    <a:pt x="705" y="220"/>
                  </a:cubicBezTo>
                  <a:cubicBezTo>
                    <a:pt x="631" y="162"/>
                    <a:pt x="544" y="156"/>
                    <a:pt x="461" y="156"/>
                  </a:cubicBezTo>
                  <a:cubicBezTo>
                    <a:pt x="441" y="156"/>
                    <a:pt x="422" y="157"/>
                    <a:pt x="402" y="157"/>
                  </a:cubicBezTo>
                  <a:cubicBezTo>
                    <a:pt x="290" y="157"/>
                    <a:pt x="191" y="146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68"/>
            <p:cNvSpPr/>
            <p:nvPr/>
          </p:nvSpPr>
          <p:spPr>
            <a:xfrm>
              <a:off x="4837875" y="3452300"/>
              <a:ext cx="22775" cy="23550"/>
            </a:xfrm>
            <a:custGeom>
              <a:avLst/>
              <a:gdLst/>
              <a:ahLst/>
              <a:cxnLst/>
              <a:rect l="l" t="t" r="r" b="b"/>
              <a:pathLst>
                <a:path w="911" h="942" extrusionOk="0">
                  <a:moveTo>
                    <a:pt x="1" y="1"/>
                  </a:moveTo>
                  <a:cubicBezTo>
                    <a:pt x="154" y="460"/>
                    <a:pt x="410" y="818"/>
                    <a:pt x="910" y="9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68"/>
            <p:cNvSpPr/>
            <p:nvPr/>
          </p:nvSpPr>
          <p:spPr>
            <a:xfrm>
              <a:off x="5846000" y="3205600"/>
              <a:ext cx="15025" cy="27650"/>
            </a:xfrm>
            <a:custGeom>
              <a:avLst/>
              <a:gdLst/>
              <a:ahLst/>
              <a:cxnLst/>
              <a:rect l="l" t="t" r="r" b="b"/>
              <a:pathLst>
                <a:path w="601" h="1106" extrusionOk="0">
                  <a:moveTo>
                    <a:pt x="1" y="1"/>
                  </a:moveTo>
                  <a:cubicBezTo>
                    <a:pt x="96" y="411"/>
                    <a:pt x="134" y="848"/>
                    <a:pt x="538" y="1106"/>
                  </a:cubicBezTo>
                  <a:cubicBezTo>
                    <a:pt x="539" y="1049"/>
                    <a:pt x="540" y="991"/>
                    <a:pt x="542" y="934"/>
                  </a:cubicBezTo>
                  <a:cubicBezTo>
                    <a:pt x="532" y="893"/>
                    <a:pt x="524" y="851"/>
                    <a:pt x="519" y="809"/>
                  </a:cubicBezTo>
                  <a:cubicBezTo>
                    <a:pt x="601" y="605"/>
                    <a:pt x="468" y="500"/>
                    <a:pt x="332" y="396"/>
                  </a:cubicBezTo>
                  <a:cubicBezTo>
                    <a:pt x="221" y="265"/>
                    <a:pt x="110" y="13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68"/>
            <p:cNvSpPr/>
            <p:nvPr/>
          </p:nvSpPr>
          <p:spPr>
            <a:xfrm>
              <a:off x="5179875" y="3720175"/>
              <a:ext cx="21225" cy="31050"/>
            </a:xfrm>
            <a:custGeom>
              <a:avLst/>
              <a:gdLst/>
              <a:ahLst/>
              <a:cxnLst/>
              <a:rect l="l" t="t" r="r" b="b"/>
              <a:pathLst>
                <a:path w="849" h="1242" extrusionOk="0">
                  <a:moveTo>
                    <a:pt x="848" y="0"/>
                  </a:moveTo>
                  <a:lnTo>
                    <a:pt x="848" y="0"/>
                  </a:lnTo>
                  <a:cubicBezTo>
                    <a:pt x="423" y="315"/>
                    <a:pt x="99" y="702"/>
                    <a:pt x="0" y="1241"/>
                  </a:cubicBezTo>
                  <a:cubicBezTo>
                    <a:pt x="283" y="828"/>
                    <a:pt x="566" y="414"/>
                    <a:pt x="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68"/>
            <p:cNvSpPr/>
            <p:nvPr/>
          </p:nvSpPr>
          <p:spPr>
            <a:xfrm>
              <a:off x="5593050" y="3296725"/>
              <a:ext cx="13600" cy="18325"/>
            </a:xfrm>
            <a:custGeom>
              <a:avLst/>
              <a:gdLst/>
              <a:ahLst/>
              <a:cxnLst/>
              <a:rect l="l" t="t" r="r" b="b"/>
              <a:pathLst>
                <a:path w="544" h="733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2" y="188"/>
                    <a:pt x="126" y="375"/>
                    <a:pt x="1" y="561"/>
                  </a:cubicBezTo>
                  <a:lnTo>
                    <a:pt x="247" y="732"/>
                  </a:lnTo>
                  <a:cubicBezTo>
                    <a:pt x="544" y="533"/>
                    <a:pt x="512" y="276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68"/>
            <p:cNvSpPr/>
            <p:nvPr/>
          </p:nvSpPr>
          <p:spPr>
            <a:xfrm>
              <a:off x="5651625" y="3417100"/>
              <a:ext cx="12725" cy="20250"/>
            </a:xfrm>
            <a:custGeom>
              <a:avLst/>
              <a:gdLst/>
              <a:ahLst/>
              <a:cxnLst/>
              <a:rect l="l" t="t" r="r" b="b"/>
              <a:pathLst>
                <a:path w="509" h="810" extrusionOk="0">
                  <a:moveTo>
                    <a:pt x="383" y="1"/>
                  </a:moveTo>
                  <a:cubicBezTo>
                    <a:pt x="8" y="160"/>
                    <a:pt x="1" y="475"/>
                    <a:pt x="40" y="810"/>
                  </a:cubicBezTo>
                  <a:cubicBezTo>
                    <a:pt x="71" y="772"/>
                    <a:pt x="104" y="734"/>
                    <a:pt x="135" y="696"/>
                  </a:cubicBezTo>
                  <a:cubicBezTo>
                    <a:pt x="221" y="466"/>
                    <a:pt x="508" y="307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68"/>
            <p:cNvSpPr/>
            <p:nvPr/>
          </p:nvSpPr>
          <p:spPr>
            <a:xfrm>
              <a:off x="5432950" y="3466975"/>
              <a:ext cx="18775" cy="21500"/>
            </a:xfrm>
            <a:custGeom>
              <a:avLst/>
              <a:gdLst/>
              <a:ahLst/>
              <a:cxnLst/>
              <a:rect l="l" t="t" r="r" b="b"/>
              <a:pathLst>
                <a:path w="751" h="860" extrusionOk="0">
                  <a:moveTo>
                    <a:pt x="1" y="0"/>
                  </a:moveTo>
                  <a:lnTo>
                    <a:pt x="751" y="859"/>
                  </a:lnTo>
                  <a:cubicBezTo>
                    <a:pt x="589" y="495"/>
                    <a:pt x="544" y="3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68"/>
            <p:cNvSpPr/>
            <p:nvPr/>
          </p:nvSpPr>
          <p:spPr>
            <a:xfrm>
              <a:off x="5555450" y="292012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68"/>
            <p:cNvSpPr/>
            <p:nvPr/>
          </p:nvSpPr>
          <p:spPr>
            <a:xfrm>
              <a:off x="5494125" y="3032325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0" y="0"/>
                  </a:moveTo>
                  <a:lnTo>
                    <a:pt x="1" y="574"/>
                  </a:lnTo>
                  <a:cubicBezTo>
                    <a:pt x="40" y="720"/>
                    <a:pt x="101" y="827"/>
                    <a:pt x="222" y="827"/>
                  </a:cubicBezTo>
                  <a:cubicBezTo>
                    <a:pt x="265" y="827"/>
                    <a:pt x="315" y="814"/>
                    <a:pt x="374" y="785"/>
                  </a:cubicBezTo>
                  <a:cubicBezTo>
                    <a:pt x="70" y="570"/>
                    <a:pt x="468" y="227"/>
                    <a:pt x="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68"/>
            <p:cNvSpPr/>
            <p:nvPr/>
          </p:nvSpPr>
          <p:spPr>
            <a:xfrm>
              <a:off x="5848175" y="300035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68"/>
            <p:cNvSpPr/>
            <p:nvPr/>
          </p:nvSpPr>
          <p:spPr>
            <a:xfrm>
              <a:off x="5303150" y="2983550"/>
              <a:ext cx="11125" cy="10550"/>
            </a:xfrm>
            <a:custGeom>
              <a:avLst/>
              <a:gdLst/>
              <a:ahLst/>
              <a:cxnLst/>
              <a:rect l="l" t="t" r="r" b="b"/>
              <a:pathLst>
                <a:path w="445" h="422" extrusionOk="0">
                  <a:moveTo>
                    <a:pt x="155" y="1"/>
                  </a:moveTo>
                  <a:cubicBezTo>
                    <a:pt x="106" y="1"/>
                    <a:pt x="63" y="31"/>
                    <a:pt x="32" y="100"/>
                  </a:cubicBezTo>
                  <a:cubicBezTo>
                    <a:pt x="2" y="171"/>
                    <a:pt x="1" y="287"/>
                    <a:pt x="40" y="345"/>
                  </a:cubicBezTo>
                  <a:cubicBezTo>
                    <a:pt x="76" y="399"/>
                    <a:pt x="125" y="421"/>
                    <a:pt x="176" y="421"/>
                  </a:cubicBezTo>
                  <a:cubicBezTo>
                    <a:pt x="231" y="421"/>
                    <a:pt x="287" y="396"/>
                    <a:pt x="333" y="356"/>
                  </a:cubicBezTo>
                  <a:cubicBezTo>
                    <a:pt x="445" y="259"/>
                    <a:pt x="373" y="158"/>
                    <a:pt x="298" y="70"/>
                  </a:cubicBezTo>
                  <a:cubicBezTo>
                    <a:pt x="250" y="26"/>
                    <a:pt x="200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68"/>
            <p:cNvSpPr/>
            <p:nvPr/>
          </p:nvSpPr>
          <p:spPr>
            <a:xfrm>
              <a:off x="6100375" y="3240850"/>
              <a:ext cx="13000" cy="20425"/>
            </a:xfrm>
            <a:custGeom>
              <a:avLst/>
              <a:gdLst/>
              <a:ahLst/>
              <a:cxnLst/>
              <a:rect l="l" t="t" r="r" b="b"/>
              <a:pathLst>
                <a:path w="520" h="817" extrusionOk="0">
                  <a:moveTo>
                    <a:pt x="1" y="1"/>
                  </a:moveTo>
                  <a:lnTo>
                    <a:pt x="435" y="817"/>
                  </a:lnTo>
                  <a:cubicBezTo>
                    <a:pt x="519" y="422"/>
                    <a:pt x="280" y="20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68"/>
            <p:cNvSpPr/>
            <p:nvPr/>
          </p:nvSpPr>
          <p:spPr>
            <a:xfrm>
              <a:off x="5940525" y="3184625"/>
              <a:ext cx="8250" cy="25925"/>
            </a:xfrm>
            <a:custGeom>
              <a:avLst/>
              <a:gdLst/>
              <a:ahLst/>
              <a:cxnLst/>
              <a:rect l="l" t="t" r="r" b="b"/>
              <a:pathLst>
                <a:path w="330" h="1037" extrusionOk="0">
                  <a:moveTo>
                    <a:pt x="1" y="1"/>
                  </a:moveTo>
                  <a:cubicBezTo>
                    <a:pt x="36" y="346"/>
                    <a:pt x="72" y="691"/>
                    <a:pt x="109" y="1037"/>
                  </a:cubicBezTo>
                  <a:cubicBezTo>
                    <a:pt x="329" y="665"/>
                    <a:pt x="274" y="32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68"/>
            <p:cNvSpPr/>
            <p:nvPr/>
          </p:nvSpPr>
          <p:spPr>
            <a:xfrm>
              <a:off x="5622250" y="3494400"/>
              <a:ext cx="7350" cy="19500"/>
            </a:xfrm>
            <a:custGeom>
              <a:avLst/>
              <a:gdLst/>
              <a:ahLst/>
              <a:cxnLst/>
              <a:rect l="l" t="t" r="r" b="b"/>
              <a:pathLst>
                <a:path w="294" h="7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75"/>
                    <a:pt x="7" y="548"/>
                    <a:pt x="189" y="779"/>
                  </a:cubicBezTo>
                  <a:cubicBezTo>
                    <a:pt x="227" y="495"/>
                    <a:pt x="293" y="20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68"/>
            <p:cNvSpPr/>
            <p:nvPr/>
          </p:nvSpPr>
          <p:spPr>
            <a:xfrm>
              <a:off x="5892175" y="295492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68"/>
            <p:cNvSpPr/>
            <p:nvPr/>
          </p:nvSpPr>
          <p:spPr>
            <a:xfrm>
              <a:off x="6230050" y="266217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68"/>
            <p:cNvSpPr/>
            <p:nvPr/>
          </p:nvSpPr>
          <p:spPr>
            <a:xfrm>
              <a:off x="5998200" y="3088000"/>
              <a:ext cx="8450" cy="9200"/>
            </a:xfrm>
            <a:custGeom>
              <a:avLst/>
              <a:gdLst/>
              <a:ahLst/>
              <a:cxnLst/>
              <a:rect l="l" t="t" r="r" b="b"/>
              <a:pathLst>
                <a:path w="338" h="368" extrusionOk="0">
                  <a:moveTo>
                    <a:pt x="160" y="0"/>
                  </a:moveTo>
                  <a:cubicBezTo>
                    <a:pt x="37" y="0"/>
                    <a:pt x="5" y="98"/>
                    <a:pt x="3" y="190"/>
                  </a:cubicBezTo>
                  <a:cubicBezTo>
                    <a:pt x="1" y="291"/>
                    <a:pt x="58" y="364"/>
                    <a:pt x="174" y="368"/>
                  </a:cubicBezTo>
                  <a:cubicBezTo>
                    <a:pt x="296" y="368"/>
                    <a:pt x="337" y="285"/>
                    <a:pt x="331" y="185"/>
                  </a:cubicBezTo>
                  <a:cubicBezTo>
                    <a:pt x="325" y="91"/>
                    <a:pt x="279" y="4"/>
                    <a:pt x="164" y="0"/>
                  </a:cubicBezTo>
                  <a:cubicBezTo>
                    <a:pt x="163" y="0"/>
                    <a:pt x="161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68"/>
            <p:cNvSpPr/>
            <p:nvPr/>
          </p:nvSpPr>
          <p:spPr>
            <a:xfrm>
              <a:off x="5606200" y="3478100"/>
              <a:ext cx="13725" cy="14050"/>
            </a:xfrm>
            <a:custGeom>
              <a:avLst/>
              <a:gdLst/>
              <a:ahLst/>
              <a:cxnLst/>
              <a:rect l="l" t="t" r="r" b="b"/>
              <a:pathLst>
                <a:path w="549" h="562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549" y="562"/>
                  </a:lnTo>
                  <a:cubicBezTo>
                    <a:pt x="461" y="288"/>
                    <a:pt x="389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68"/>
            <p:cNvSpPr/>
            <p:nvPr/>
          </p:nvSpPr>
          <p:spPr>
            <a:xfrm>
              <a:off x="6232525" y="289427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68"/>
            <p:cNvSpPr/>
            <p:nvPr/>
          </p:nvSpPr>
          <p:spPr>
            <a:xfrm>
              <a:off x="5246650" y="2991625"/>
              <a:ext cx="12075" cy="12650"/>
            </a:xfrm>
            <a:custGeom>
              <a:avLst/>
              <a:gdLst/>
              <a:ahLst/>
              <a:cxnLst/>
              <a:rect l="l" t="t" r="r" b="b"/>
              <a:pathLst>
                <a:path w="483" h="506" extrusionOk="0">
                  <a:moveTo>
                    <a:pt x="28" y="0"/>
                  </a:moveTo>
                  <a:cubicBezTo>
                    <a:pt x="19" y="0"/>
                    <a:pt x="10" y="0"/>
                    <a:pt x="1" y="1"/>
                  </a:cubicBezTo>
                  <a:cubicBezTo>
                    <a:pt x="162" y="169"/>
                    <a:pt x="321" y="337"/>
                    <a:pt x="482" y="506"/>
                  </a:cubicBezTo>
                  <a:cubicBezTo>
                    <a:pt x="433" y="240"/>
                    <a:pt x="356" y="0"/>
                    <a:pt x="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68"/>
            <p:cNvSpPr/>
            <p:nvPr/>
          </p:nvSpPr>
          <p:spPr>
            <a:xfrm>
              <a:off x="5871350" y="288032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68"/>
            <p:cNvSpPr/>
            <p:nvPr/>
          </p:nvSpPr>
          <p:spPr>
            <a:xfrm>
              <a:off x="5933025" y="3210275"/>
              <a:ext cx="10375" cy="11250"/>
            </a:xfrm>
            <a:custGeom>
              <a:avLst/>
              <a:gdLst/>
              <a:ahLst/>
              <a:cxnLst/>
              <a:rect l="l" t="t" r="r" b="b"/>
              <a:pathLst>
                <a:path w="415" h="450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27" y="102"/>
                    <a:pt x="0" y="170"/>
                    <a:pt x="11" y="450"/>
                  </a:cubicBezTo>
                  <a:cubicBezTo>
                    <a:pt x="236" y="382"/>
                    <a:pt x="391" y="249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68"/>
            <p:cNvSpPr/>
            <p:nvPr/>
          </p:nvSpPr>
          <p:spPr>
            <a:xfrm>
              <a:off x="5848300" y="258345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68"/>
            <p:cNvSpPr/>
            <p:nvPr/>
          </p:nvSpPr>
          <p:spPr>
            <a:xfrm>
              <a:off x="5890425" y="262467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8"/>
            <p:cNvSpPr/>
            <p:nvPr/>
          </p:nvSpPr>
          <p:spPr>
            <a:xfrm>
              <a:off x="6199375" y="259000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8"/>
            <p:cNvSpPr/>
            <p:nvPr/>
          </p:nvSpPr>
          <p:spPr>
            <a:xfrm>
              <a:off x="5668725" y="3430700"/>
              <a:ext cx="29175" cy="24375"/>
            </a:xfrm>
            <a:custGeom>
              <a:avLst/>
              <a:gdLst/>
              <a:ahLst/>
              <a:cxnLst/>
              <a:rect l="l" t="t" r="r" b="b"/>
              <a:pathLst>
                <a:path w="1167" h="975" extrusionOk="0">
                  <a:moveTo>
                    <a:pt x="224" y="1"/>
                  </a:moveTo>
                  <a:cubicBezTo>
                    <a:pt x="112" y="352"/>
                    <a:pt x="1" y="703"/>
                    <a:pt x="489" y="869"/>
                  </a:cubicBezTo>
                  <a:cubicBezTo>
                    <a:pt x="505" y="865"/>
                    <a:pt x="522" y="863"/>
                    <a:pt x="539" y="863"/>
                  </a:cubicBezTo>
                  <a:cubicBezTo>
                    <a:pt x="666" y="863"/>
                    <a:pt x="801" y="974"/>
                    <a:pt x="923" y="974"/>
                  </a:cubicBezTo>
                  <a:cubicBezTo>
                    <a:pt x="987" y="974"/>
                    <a:pt x="1048" y="943"/>
                    <a:pt x="1101" y="849"/>
                  </a:cubicBezTo>
                  <a:cubicBezTo>
                    <a:pt x="1166" y="733"/>
                    <a:pt x="1148" y="463"/>
                    <a:pt x="967" y="463"/>
                  </a:cubicBezTo>
                  <a:cubicBezTo>
                    <a:pt x="961" y="463"/>
                    <a:pt x="956" y="463"/>
                    <a:pt x="950" y="464"/>
                  </a:cubicBezTo>
                  <a:cubicBezTo>
                    <a:pt x="934" y="465"/>
                    <a:pt x="918" y="466"/>
                    <a:pt x="903" y="466"/>
                  </a:cubicBezTo>
                  <a:cubicBezTo>
                    <a:pt x="552" y="466"/>
                    <a:pt x="476" y="110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8"/>
            <p:cNvSpPr/>
            <p:nvPr/>
          </p:nvSpPr>
          <p:spPr>
            <a:xfrm>
              <a:off x="5680650" y="3471725"/>
              <a:ext cx="18675" cy="15525"/>
            </a:xfrm>
            <a:custGeom>
              <a:avLst/>
              <a:gdLst/>
              <a:ahLst/>
              <a:cxnLst/>
              <a:rect l="l" t="t" r="r" b="b"/>
              <a:pathLst>
                <a:path w="747" h="621" extrusionOk="0">
                  <a:moveTo>
                    <a:pt x="301" y="0"/>
                  </a:moveTo>
                  <a:cubicBezTo>
                    <a:pt x="220" y="0"/>
                    <a:pt x="124" y="67"/>
                    <a:pt x="1" y="252"/>
                  </a:cubicBezTo>
                  <a:cubicBezTo>
                    <a:pt x="114" y="466"/>
                    <a:pt x="240" y="621"/>
                    <a:pt x="400" y="621"/>
                  </a:cubicBezTo>
                  <a:cubicBezTo>
                    <a:pt x="501" y="621"/>
                    <a:pt x="614" y="561"/>
                    <a:pt x="747" y="418"/>
                  </a:cubicBezTo>
                  <a:cubicBezTo>
                    <a:pt x="588" y="325"/>
                    <a:pt x="481" y="0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8"/>
            <p:cNvSpPr/>
            <p:nvPr/>
          </p:nvSpPr>
          <p:spPr>
            <a:xfrm>
              <a:off x="5697825" y="3465850"/>
              <a:ext cx="15775" cy="18300"/>
            </a:xfrm>
            <a:custGeom>
              <a:avLst/>
              <a:gdLst/>
              <a:ahLst/>
              <a:cxnLst/>
              <a:rect l="l" t="t" r="r" b="b"/>
              <a:pathLst>
                <a:path w="631" h="732" extrusionOk="0">
                  <a:moveTo>
                    <a:pt x="331" y="1"/>
                  </a:moveTo>
                  <a:cubicBezTo>
                    <a:pt x="1" y="1"/>
                    <a:pt x="74" y="368"/>
                    <a:pt x="59" y="653"/>
                  </a:cubicBezTo>
                  <a:lnTo>
                    <a:pt x="175" y="731"/>
                  </a:lnTo>
                  <a:lnTo>
                    <a:pt x="631" y="65"/>
                  </a:lnTo>
                  <a:cubicBezTo>
                    <a:pt x="505" y="20"/>
                    <a:pt x="407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8"/>
            <p:cNvSpPr/>
            <p:nvPr/>
          </p:nvSpPr>
          <p:spPr>
            <a:xfrm>
              <a:off x="5626250" y="3116950"/>
              <a:ext cx="28650" cy="21250"/>
            </a:xfrm>
            <a:custGeom>
              <a:avLst/>
              <a:gdLst/>
              <a:ahLst/>
              <a:cxnLst/>
              <a:rect l="l" t="t" r="r" b="b"/>
              <a:pathLst>
                <a:path w="1146" h="850" extrusionOk="0">
                  <a:moveTo>
                    <a:pt x="320" y="0"/>
                  </a:moveTo>
                  <a:cubicBezTo>
                    <a:pt x="273" y="0"/>
                    <a:pt x="226" y="21"/>
                    <a:pt x="178" y="76"/>
                  </a:cubicBezTo>
                  <a:cubicBezTo>
                    <a:pt x="0" y="279"/>
                    <a:pt x="111" y="462"/>
                    <a:pt x="290" y="614"/>
                  </a:cubicBezTo>
                  <a:cubicBezTo>
                    <a:pt x="352" y="786"/>
                    <a:pt x="469" y="810"/>
                    <a:pt x="594" y="810"/>
                  </a:cubicBezTo>
                  <a:cubicBezTo>
                    <a:pt x="642" y="810"/>
                    <a:pt x="690" y="806"/>
                    <a:pt x="737" y="806"/>
                  </a:cubicBezTo>
                  <a:cubicBezTo>
                    <a:pt x="772" y="806"/>
                    <a:pt x="806" y="808"/>
                    <a:pt x="838" y="814"/>
                  </a:cubicBezTo>
                  <a:cubicBezTo>
                    <a:pt x="923" y="727"/>
                    <a:pt x="1145" y="850"/>
                    <a:pt x="1139" y="641"/>
                  </a:cubicBezTo>
                  <a:cubicBezTo>
                    <a:pt x="1133" y="464"/>
                    <a:pt x="967" y="393"/>
                    <a:pt x="843" y="301"/>
                  </a:cubicBezTo>
                  <a:cubicBezTo>
                    <a:pt x="818" y="168"/>
                    <a:pt x="690" y="191"/>
                    <a:pt x="608" y="144"/>
                  </a:cubicBezTo>
                  <a:cubicBezTo>
                    <a:pt x="515" y="92"/>
                    <a:pt x="419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8"/>
            <p:cNvSpPr/>
            <p:nvPr/>
          </p:nvSpPr>
          <p:spPr>
            <a:xfrm>
              <a:off x="5641250" y="3117400"/>
              <a:ext cx="7650" cy="7675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181" y="1"/>
                  </a:moveTo>
                  <a:cubicBezTo>
                    <a:pt x="116" y="1"/>
                    <a:pt x="61" y="74"/>
                    <a:pt x="8" y="126"/>
                  </a:cubicBezTo>
                  <a:cubicBezTo>
                    <a:pt x="0" y="307"/>
                    <a:pt x="157" y="242"/>
                    <a:pt x="244" y="283"/>
                  </a:cubicBezTo>
                  <a:cubicBezTo>
                    <a:pt x="254" y="203"/>
                    <a:pt x="305" y="83"/>
                    <a:pt x="271" y="48"/>
                  </a:cubicBezTo>
                  <a:cubicBezTo>
                    <a:pt x="238" y="14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8"/>
            <p:cNvSpPr/>
            <p:nvPr/>
          </p:nvSpPr>
          <p:spPr>
            <a:xfrm>
              <a:off x="5562875" y="3498725"/>
              <a:ext cx="52175" cy="31600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1397" y="1"/>
                  </a:moveTo>
                  <a:cubicBezTo>
                    <a:pt x="1132" y="80"/>
                    <a:pt x="821" y="100"/>
                    <a:pt x="611" y="255"/>
                  </a:cubicBezTo>
                  <a:cubicBezTo>
                    <a:pt x="358" y="444"/>
                    <a:pt x="0" y="709"/>
                    <a:pt x="464" y="1082"/>
                  </a:cubicBezTo>
                  <a:cubicBezTo>
                    <a:pt x="614" y="1202"/>
                    <a:pt x="866" y="1264"/>
                    <a:pt x="1118" y="1264"/>
                  </a:cubicBezTo>
                  <a:cubicBezTo>
                    <a:pt x="1441" y="1264"/>
                    <a:pt x="1763" y="1162"/>
                    <a:pt x="1863" y="956"/>
                  </a:cubicBezTo>
                  <a:cubicBezTo>
                    <a:pt x="2086" y="497"/>
                    <a:pt x="1749" y="225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8"/>
            <p:cNvSpPr/>
            <p:nvPr/>
          </p:nvSpPr>
          <p:spPr>
            <a:xfrm>
              <a:off x="5854275" y="3200675"/>
              <a:ext cx="46275" cy="28950"/>
            </a:xfrm>
            <a:custGeom>
              <a:avLst/>
              <a:gdLst/>
              <a:ahLst/>
              <a:cxnLst/>
              <a:rect l="l" t="t" r="r" b="b"/>
              <a:pathLst>
                <a:path w="1851" h="1158" extrusionOk="0">
                  <a:moveTo>
                    <a:pt x="225" y="0"/>
                  </a:moveTo>
                  <a:cubicBezTo>
                    <a:pt x="11" y="145"/>
                    <a:pt x="216" y="449"/>
                    <a:pt x="1" y="593"/>
                  </a:cubicBezTo>
                  <a:cubicBezTo>
                    <a:pt x="63" y="731"/>
                    <a:pt x="126" y="868"/>
                    <a:pt x="188" y="1006"/>
                  </a:cubicBezTo>
                  <a:cubicBezTo>
                    <a:pt x="466" y="1044"/>
                    <a:pt x="749" y="1062"/>
                    <a:pt x="1022" y="1124"/>
                  </a:cubicBezTo>
                  <a:cubicBezTo>
                    <a:pt x="1118" y="1147"/>
                    <a:pt x="1206" y="1158"/>
                    <a:pt x="1285" y="1158"/>
                  </a:cubicBezTo>
                  <a:cubicBezTo>
                    <a:pt x="1619" y="1158"/>
                    <a:pt x="1803" y="957"/>
                    <a:pt x="1851" y="549"/>
                  </a:cubicBezTo>
                  <a:lnTo>
                    <a:pt x="1851" y="549"/>
                  </a:lnTo>
                  <a:cubicBezTo>
                    <a:pt x="1605" y="587"/>
                    <a:pt x="1356" y="744"/>
                    <a:pt x="1112" y="744"/>
                  </a:cubicBezTo>
                  <a:cubicBezTo>
                    <a:pt x="963" y="744"/>
                    <a:pt x="816" y="685"/>
                    <a:pt x="673" y="504"/>
                  </a:cubicBezTo>
                  <a:cubicBezTo>
                    <a:pt x="624" y="430"/>
                    <a:pt x="570" y="361"/>
                    <a:pt x="512" y="296"/>
                  </a:cubicBezTo>
                  <a:cubicBezTo>
                    <a:pt x="415" y="199"/>
                    <a:pt x="355" y="67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68"/>
            <p:cNvSpPr/>
            <p:nvPr/>
          </p:nvSpPr>
          <p:spPr>
            <a:xfrm>
              <a:off x="5868400" y="3204400"/>
              <a:ext cx="38800" cy="20300"/>
            </a:xfrm>
            <a:custGeom>
              <a:avLst/>
              <a:gdLst/>
              <a:ahLst/>
              <a:cxnLst/>
              <a:rect l="l" t="t" r="r" b="b"/>
              <a:pathLst>
                <a:path w="1552" h="812" extrusionOk="0">
                  <a:moveTo>
                    <a:pt x="1328" y="0"/>
                  </a:moveTo>
                  <a:cubicBezTo>
                    <a:pt x="1250" y="0"/>
                    <a:pt x="1173" y="16"/>
                    <a:pt x="1101" y="49"/>
                  </a:cubicBezTo>
                  <a:cubicBezTo>
                    <a:pt x="1046" y="76"/>
                    <a:pt x="993" y="108"/>
                    <a:pt x="943" y="144"/>
                  </a:cubicBezTo>
                  <a:cubicBezTo>
                    <a:pt x="671" y="391"/>
                    <a:pt x="292" y="217"/>
                    <a:pt x="1" y="386"/>
                  </a:cubicBezTo>
                  <a:cubicBezTo>
                    <a:pt x="192" y="670"/>
                    <a:pt x="367" y="812"/>
                    <a:pt x="569" y="812"/>
                  </a:cubicBezTo>
                  <a:cubicBezTo>
                    <a:pt x="767" y="812"/>
                    <a:pt x="992" y="674"/>
                    <a:pt x="1286" y="400"/>
                  </a:cubicBezTo>
                  <a:lnTo>
                    <a:pt x="1552" y="230"/>
                  </a:lnTo>
                  <a:cubicBezTo>
                    <a:pt x="1547" y="183"/>
                    <a:pt x="1542" y="136"/>
                    <a:pt x="1537" y="89"/>
                  </a:cubicBezTo>
                  <a:cubicBezTo>
                    <a:pt x="1514" y="68"/>
                    <a:pt x="1490" y="48"/>
                    <a:pt x="1466" y="28"/>
                  </a:cubicBezTo>
                  <a:cubicBezTo>
                    <a:pt x="1435" y="20"/>
                    <a:pt x="1405" y="10"/>
                    <a:pt x="1375" y="2"/>
                  </a:cubicBezTo>
                  <a:cubicBezTo>
                    <a:pt x="1359" y="1"/>
                    <a:pt x="1344" y="0"/>
                    <a:pt x="1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68"/>
            <p:cNvSpPr/>
            <p:nvPr/>
          </p:nvSpPr>
          <p:spPr>
            <a:xfrm>
              <a:off x="5654200" y="3474500"/>
              <a:ext cx="14775" cy="21350"/>
            </a:xfrm>
            <a:custGeom>
              <a:avLst/>
              <a:gdLst/>
              <a:ahLst/>
              <a:cxnLst/>
              <a:rect l="l" t="t" r="r" b="b"/>
              <a:pathLst>
                <a:path w="591" h="854" extrusionOk="0">
                  <a:moveTo>
                    <a:pt x="234" y="0"/>
                  </a:moveTo>
                  <a:cubicBezTo>
                    <a:pt x="196" y="0"/>
                    <a:pt x="154" y="4"/>
                    <a:pt x="108" y="11"/>
                  </a:cubicBezTo>
                  <a:cubicBezTo>
                    <a:pt x="72" y="91"/>
                    <a:pt x="36" y="173"/>
                    <a:pt x="1" y="254"/>
                  </a:cubicBezTo>
                  <a:cubicBezTo>
                    <a:pt x="73" y="401"/>
                    <a:pt x="143" y="548"/>
                    <a:pt x="219" y="692"/>
                  </a:cubicBezTo>
                  <a:cubicBezTo>
                    <a:pt x="263" y="779"/>
                    <a:pt x="331" y="853"/>
                    <a:pt x="416" y="853"/>
                  </a:cubicBezTo>
                  <a:cubicBezTo>
                    <a:pt x="441" y="853"/>
                    <a:pt x="467" y="847"/>
                    <a:pt x="496" y="832"/>
                  </a:cubicBezTo>
                  <a:cubicBezTo>
                    <a:pt x="551" y="802"/>
                    <a:pt x="576" y="672"/>
                    <a:pt x="576" y="587"/>
                  </a:cubicBezTo>
                  <a:cubicBezTo>
                    <a:pt x="578" y="303"/>
                    <a:pt x="590" y="0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68"/>
            <p:cNvSpPr/>
            <p:nvPr/>
          </p:nvSpPr>
          <p:spPr>
            <a:xfrm>
              <a:off x="6073275" y="3243900"/>
              <a:ext cx="13350" cy="16900"/>
            </a:xfrm>
            <a:custGeom>
              <a:avLst/>
              <a:gdLst/>
              <a:ahLst/>
              <a:cxnLst/>
              <a:rect l="l" t="t" r="r" b="b"/>
              <a:pathLst>
                <a:path w="534" h="676" extrusionOk="0">
                  <a:moveTo>
                    <a:pt x="409" y="1"/>
                  </a:moveTo>
                  <a:cubicBezTo>
                    <a:pt x="377" y="1"/>
                    <a:pt x="340" y="10"/>
                    <a:pt x="296" y="28"/>
                  </a:cubicBezTo>
                  <a:cubicBezTo>
                    <a:pt x="196" y="204"/>
                    <a:pt x="1" y="347"/>
                    <a:pt x="76" y="586"/>
                  </a:cubicBezTo>
                  <a:cubicBezTo>
                    <a:pt x="88" y="626"/>
                    <a:pt x="173" y="675"/>
                    <a:pt x="224" y="675"/>
                  </a:cubicBezTo>
                  <a:cubicBezTo>
                    <a:pt x="227" y="675"/>
                    <a:pt x="230" y="675"/>
                    <a:pt x="233" y="674"/>
                  </a:cubicBezTo>
                  <a:cubicBezTo>
                    <a:pt x="515" y="630"/>
                    <a:pt x="487" y="384"/>
                    <a:pt x="532" y="187"/>
                  </a:cubicBezTo>
                  <a:cubicBezTo>
                    <a:pt x="533" y="63"/>
                    <a:pt x="492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68"/>
            <p:cNvSpPr/>
            <p:nvPr/>
          </p:nvSpPr>
          <p:spPr>
            <a:xfrm>
              <a:off x="5995600" y="3314600"/>
              <a:ext cx="16900" cy="15500"/>
            </a:xfrm>
            <a:custGeom>
              <a:avLst/>
              <a:gdLst/>
              <a:ahLst/>
              <a:cxnLst/>
              <a:rect l="l" t="t" r="r" b="b"/>
              <a:pathLst>
                <a:path w="676" h="620" extrusionOk="0">
                  <a:moveTo>
                    <a:pt x="324" y="1"/>
                  </a:moveTo>
                  <a:cubicBezTo>
                    <a:pt x="205" y="1"/>
                    <a:pt x="97" y="61"/>
                    <a:pt x="1" y="185"/>
                  </a:cubicBezTo>
                  <a:cubicBezTo>
                    <a:pt x="62" y="383"/>
                    <a:pt x="202" y="513"/>
                    <a:pt x="371" y="619"/>
                  </a:cubicBezTo>
                  <a:cubicBezTo>
                    <a:pt x="676" y="530"/>
                    <a:pt x="553" y="278"/>
                    <a:pt x="576" y="80"/>
                  </a:cubicBezTo>
                  <a:cubicBezTo>
                    <a:pt x="487" y="28"/>
                    <a:pt x="403" y="1"/>
                    <a:pt x="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68"/>
            <p:cNvSpPr/>
            <p:nvPr/>
          </p:nvSpPr>
          <p:spPr>
            <a:xfrm>
              <a:off x="5859800" y="301630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68"/>
            <p:cNvSpPr/>
            <p:nvPr/>
          </p:nvSpPr>
          <p:spPr>
            <a:xfrm>
              <a:off x="4852250" y="3451800"/>
              <a:ext cx="15150" cy="15850"/>
            </a:xfrm>
            <a:custGeom>
              <a:avLst/>
              <a:gdLst/>
              <a:ahLst/>
              <a:cxnLst/>
              <a:rect l="l" t="t" r="r" b="b"/>
              <a:pathLst>
                <a:path w="606" h="634" extrusionOk="0">
                  <a:moveTo>
                    <a:pt x="179" y="1"/>
                  </a:moveTo>
                  <a:cubicBezTo>
                    <a:pt x="0" y="427"/>
                    <a:pt x="147" y="634"/>
                    <a:pt x="602" y="634"/>
                  </a:cubicBezTo>
                  <a:cubicBezTo>
                    <a:pt x="603" y="634"/>
                    <a:pt x="604" y="634"/>
                    <a:pt x="606" y="634"/>
                  </a:cubicBezTo>
                  <a:cubicBezTo>
                    <a:pt x="326" y="516"/>
                    <a:pt x="292" y="232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68"/>
            <p:cNvSpPr/>
            <p:nvPr/>
          </p:nvSpPr>
          <p:spPr>
            <a:xfrm>
              <a:off x="5506750" y="302205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68"/>
            <p:cNvSpPr/>
            <p:nvPr/>
          </p:nvSpPr>
          <p:spPr>
            <a:xfrm>
              <a:off x="5671275" y="3138250"/>
              <a:ext cx="5375" cy="7050"/>
            </a:xfrm>
            <a:custGeom>
              <a:avLst/>
              <a:gdLst/>
              <a:ahLst/>
              <a:cxnLst/>
              <a:rect l="l" t="t" r="r" b="b"/>
              <a:pathLst>
                <a:path w="215" h="282" extrusionOk="0">
                  <a:moveTo>
                    <a:pt x="167" y="0"/>
                  </a:moveTo>
                  <a:cubicBezTo>
                    <a:pt x="116" y="24"/>
                    <a:pt x="44" y="35"/>
                    <a:pt x="24" y="74"/>
                  </a:cubicBezTo>
                  <a:cubicBezTo>
                    <a:pt x="0" y="117"/>
                    <a:pt x="25" y="186"/>
                    <a:pt x="32" y="282"/>
                  </a:cubicBezTo>
                  <a:cubicBezTo>
                    <a:pt x="112" y="235"/>
                    <a:pt x="188" y="216"/>
                    <a:pt x="199" y="177"/>
                  </a:cubicBezTo>
                  <a:cubicBezTo>
                    <a:pt x="215" y="126"/>
                    <a:pt x="180" y="60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68"/>
            <p:cNvSpPr/>
            <p:nvPr/>
          </p:nvSpPr>
          <p:spPr>
            <a:xfrm>
              <a:off x="5232625" y="3013800"/>
              <a:ext cx="14475" cy="11575"/>
            </a:xfrm>
            <a:custGeom>
              <a:avLst/>
              <a:gdLst/>
              <a:ahLst/>
              <a:cxnLst/>
              <a:rect l="l" t="t" r="r" b="b"/>
              <a:pathLst>
                <a:path w="579" h="463" extrusionOk="0">
                  <a:moveTo>
                    <a:pt x="301" y="1"/>
                  </a:moveTo>
                  <a:cubicBezTo>
                    <a:pt x="178" y="1"/>
                    <a:pt x="87" y="191"/>
                    <a:pt x="1" y="302"/>
                  </a:cubicBezTo>
                  <a:lnTo>
                    <a:pt x="229" y="462"/>
                  </a:lnTo>
                  <a:cubicBezTo>
                    <a:pt x="398" y="362"/>
                    <a:pt x="579" y="181"/>
                    <a:pt x="401" y="41"/>
                  </a:cubicBezTo>
                  <a:cubicBezTo>
                    <a:pt x="365" y="13"/>
                    <a:pt x="332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68"/>
            <p:cNvSpPr/>
            <p:nvPr/>
          </p:nvSpPr>
          <p:spPr>
            <a:xfrm>
              <a:off x="5901850" y="3156450"/>
              <a:ext cx="29575" cy="50200"/>
            </a:xfrm>
            <a:custGeom>
              <a:avLst/>
              <a:gdLst/>
              <a:ahLst/>
              <a:cxnLst/>
              <a:rect l="l" t="t" r="r" b="b"/>
              <a:pathLst>
                <a:path w="1183" h="2008" extrusionOk="0">
                  <a:moveTo>
                    <a:pt x="432" y="1"/>
                  </a:moveTo>
                  <a:lnTo>
                    <a:pt x="432" y="1"/>
                  </a:lnTo>
                  <a:cubicBezTo>
                    <a:pt x="287" y="11"/>
                    <a:pt x="144" y="21"/>
                    <a:pt x="0" y="32"/>
                  </a:cubicBezTo>
                  <a:cubicBezTo>
                    <a:pt x="47" y="589"/>
                    <a:pt x="270" y="1141"/>
                    <a:pt x="48" y="1712"/>
                  </a:cubicBezTo>
                  <a:cubicBezTo>
                    <a:pt x="8" y="1816"/>
                    <a:pt x="108" y="1928"/>
                    <a:pt x="199" y="2006"/>
                  </a:cubicBezTo>
                  <a:lnTo>
                    <a:pt x="200" y="2007"/>
                  </a:lnTo>
                  <a:cubicBezTo>
                    <a:pt x="369" y="1891"/>
                    <a:pt x="324" y="1653"/>
                    <a:pt x="550" y="1527"/>
                  </a:cubicBezTo>
                  <a:cubicBezTo>
                    <a:pt x="939" y="1308"/>
                    <a:pt x="1182" y="984"/>
                    <a:pt x="617" y="634"/>
                  </a:cubicBezTo>
                  <a:cubicBezTo>
                    <a:pt x="382" y="489"/>
                    <a:pt x="474" y="218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68"/>
            <p:cNvSpPr/>
            <p:nvPr/>
          </p:nvSpPr>
          <p:spPr>
            <a:xfrm>
              <a:off x="5858500" y="3156525"/>
              <a:ext cx="57625" cy="54275"/>
            </a:xfrm>
            <a:custGeom>
              <a:avLst/>
              <a:gdLst/>
              <a:ahLst/>
              <a:cxnLst/>
              <a:rect l="l" t="t" r="r" b="b"/>
              <a:pathLst>
                <a:path w="2305" h="2171" extrusionOk="0">
                  <a:moveTo>
                    <a:pt x="1359" y="1"/>
                  </a:moveTo>
                  <a:cubicBezTo>
                    <a:pt x="1150" y="1"/>
                    <a:pt x="945" y="32"/>
                    <a:pt x="747" y="128"/>
                  </a:cubicBezTo>
                  <a:cubicBezTo>
                    <a:pt x="0" y="457"/>
                    <a:pt x="148" y="1162"/>
                    <a:pt x="56" y="1766"/>
                  </a:cubicBezTo>
                  <a:cubicBezTo>
                    <a:pt x="78" y="1919"/>
                    <a:pt x="63" y="2091"/>
                    <a:pt x="244" y="2171"/>
                  </a:cubicBezTo>
                  <a:cubicBezTo>
                    <a:pt x="620" y="1872"/>
                    <a:pt x="531" y="1405"/>
                    <a:pt x="662" y="1019"/>
                  </a:cubicBezTo>
                  <a:cubicBezTo>
                    <a:pt x="762" y="725"/>
                    <a:pt x="978" y="610"/>
                    <a:pt x="1222" y="610"/>
                  </a:cubicBezTo>
                  <a:cubicBezTo>
                    <a:pt x="1276" y="610"/>
                    <a:pt x="1331" y="615"/>
                    <a:pt x="1386" y="626"/>
                  </a:cubicBezTo>
                  <a:cubicBezTo>
                    <a:pt x="1700" y="685"/>
                    <a:pt x="1721" y="962"/>
                    <a:pt x="1657" y="1238"/>
                  </a:cubicBezTo>
                  <a:cubicBezTo>
                    <a:pt x="1595" y="1514"/>
                    <a:pt x="1539" y="1792"/>
                    <a:pt x="1789" y="2015"/>
                  </a:cubicBezTo>
                  <a:lnTo>
                    <a:pt x="1933" y="2003"/>
                  </a:lnTo>
                  <a:cubicBezTo>
                    <a:pt x="1970" y="1334"/>
                    <a:pt x="2304" y="636"/>
                    <a:pt x="1734" y="29"/>
                  </a:cubicBezTo>
                  <a:lnTo>
                    <a:pt x="1734" y="28"/>
                  </a:lnTo>
                  <a:cubicBezTo>
                    <a:pt x="1608" y="12"/>
                    <a:pt x="1483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68"/>
            <p:cNvSpPr/>
            <p:nvPr/>
          </p:nvSpPr>
          <p:spPr>
            <a:xfrm>
              <a:off x="5877150" y="3152650"/>
              <a:ext cx="24725" cy="8300"/>
            </a:xfrm>
            <a:custGeom>
              <a:avLst/>
              <a:gdLst/>
              <a:ahLst/>
              <a:cxnLst/>
              <a:rect l="l" t="t" r="r" b="b"/>
              <a:pathLst>
                <a:path w="989" h="332" extrusionOk="0">
                  <a:moveTo>
                    <a:pt x="106" y="1"/>
                  </a:moveTo>
                  <a:lnTo>
                    <a:pt x="1" y="283"/>
                  </a:lnTo>
                  <a:cubicBezTo>
                    <a:pt x="89" y="318"/>
                    <a:pt x="175" y="332"/>
                    <a:pt x="260" y="332"/>
                  </a:cubicBezTo>
                  <a:cubicBezTo>
                    <a:pt x="508" y="332"/>
                    <a:pt x="744" y="217"/>
                    <a:pt x="988" y="183"/>
                  </a:cubicBezTo>
                  <a:cubicBezTo>
                    <a:pt x="718" y="8"/>
                    <a:pt x="403" y="49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68"/>
            <p:cNvSpPr/>
            <p:nvPr/>
          </p:nvSpPr>
          <p:spPr>
            <a:xfrm>
              <a:off x="6222225" y="261217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68"/>
            <p:cNvSpPr/>
            <p:nvPr/>
          </p:nvSpPr>
          <p:spPr>
            <a:xfrm>
              <a:off x="5864575" y="3166800"/>
              <a:ext cx="45075" cy="49950"/>
            </a:xfrm>
            <a:custGeom>
              <a:avLst/>
              <a:gdLst/>
              <a:ahLst/>
              <a:cxnLst/>
              <a:rect l="l" t="t" r="r" b="b"/>
              <a:pathLst>
                <a:path w="1803" h="1998" extrusionOk="0">
                  <a:moveTo>
                    <a:pt x="1150" y="945"/>
                  </a:moveTo>
                  <a:cubicBezTo>
                    <a:pt x="1223" y="1191"/>
                    <a:pt x="1135" y="1417"/>
                    <a:pt x="1236" y="1591"/>
                  </a:cubicBezTo>
                  <a:lnTo>
                    <a:pt x="1236" y="1591"/>
                  </a:lnTo>
                  <a:cubicBezTo>
                    <a:pt x="1113" y="1422"/>
                    <a:pt x="1001" y="1246"/>
                    <a:pt x="1150" y="945"/>
                  </a:cubicBezTo>
                  <a:close/>
                  <a:moveTo>
                    <a:pt x="897" y="0"/>
                  </a:moveTo>
                  <a:cubicBezTo>
                    <a:pt x="565" y="0"/>
                    <a:pt x="219" y="128"/>
                    <a:pt x="211" y="720"/>
                  </a:cubicBezTo>
                  <a:cubicBezTo>
                    <a:pt x="206" y="1040"/>
                    <a:pt x="148" y="1429"/>
                    <a:pt x="1" y="1760"/>
                  </a:cubicBezTo>
                  <a:lnTo>
                    <a:pt x="154" y="1890"/>
                  </a:lnTo>
                  <a:cubicBezTo>
                    <a:pt x="340" y="1943"/>
                    <a:pt x="527" y="1997"/>
                    <a:pt x="702" y="1997"/>
                  </a:cubicBezTo>
                  <a:cubicBezTo>
                    <a:pt x="918" y="1997"/>
                    <a:pt x="1116" y="1913"/>
                    <a:pt x="1270" y="1638"/>
                  </a:cubicBezTo>
                  <a:cubicBezTo>
                    <a:pt x="1270" y="1638"/>
                    <a:pt x="1270" y="1638"/>
                    <a:pt x="1270" y="1638"/>
                  </a:cubicBezTo>
                  <a:lnTo>
                    <a:pt x="1270" y="1638"/>
                  </a:lnTo>
                  <a:lnTo>
                    <a:pt x="1546" y="1604"/>
                  </a:lnTo>
                  <a:cubicBezTo>
                    <a:pt x="1542" y="1395"/>
                    <a:pt x="1461" y="1149"/>
                    <a:pt x="1546" y="987"/>
                  </a:cubicBezTo>
                  <a:cubicBezTo>
                    <a:pt x="1803" y="497"/>
                    <a:pt x="1594" y="90"/>
                    <a:pt x="1191" y="27"/>
                  </a:cubicBezTo>
                  <a:cubicBezTo>
                    <a:pt x="1101" y="12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68"/>
            <p:cNvSpPr/>
            <p:nvPr/>
          </p:nvSpPr>
          <p:spPr>
            <a:xfrm>
              <a:off x="5884125" y="3182125"/>
              <a:ext cx="15750" cy="25625"/>
            </a:xfrm>
            <a:custGeom>
              <a:avLst/>
              <a:gdLst/>
              <a:ahLst/>
              <a:cxnLst/>
              <a:rect l="l" t="t" r="r" b="b"/>
              <a:pathLst>
                <a:path w="630" h="1025" extrusionOk="0">
                  <a:moveTo>
                    <a:pt x="565" y="0"/>
                  </a:moveTo>
                  <a:lnTo>
                    <a:pt x="565" y="0"/>
                  </a:lnTo>
                  <a:cubicBezTo>
                    <a:pt x="316" y="188"/>
                    <a:pt x="1" y="237"/>
                    <a:pt x="38" y="570"/>
                  </a:cubicBezTo>
                  <a:cubicBezTo>
                    <a:pt x="65" y="804"/>
                    <a:pt x="188" y="1021"/>
                    <a:pt x="487" y="1025"/>
                  </a:cubicBezTo>
                  <a:lnTo>
                    <a:pt x="487" y="1025"/>
                  </a:lnTo>
                  <a:cubicBezTo>
                    <a:pt x="630" y="714"/>
                    <a:pt x="572" y="394"/>
                    <a:pt x="565" y="0"/>
                  </a:cubicBezTo>
                  <a:close/>
                  <a:moveTo>
                    <a:pt x="487" y="1025"/>
                  </a:moveTo>
                  <a:cubicBezTo>
                    <a:pt x="487" y="1025"/>
                    <a:pt x="487" y="1025"/>
                    <a:pt x="487" y="1025"/>
                  </a:cubicBezTo>
                  <a:lnTo>
                    <a:pt x="488" y="1025"/>
                  </a:lnTo>
                  <a:cubicBezTo>
                    <a:pt x="488" y="1025"/>
                    <a:pt x="487" y="1025"/>
                    <a:pt x="487" y="1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7" name="Google Shape;8467;p68"/>
          <p:cNvSpPr/>
          <p:nvPr/>
        </p:nvSpPr>
        <p:spPr>
          <a:xfrm rot="10149855" flipH="1">
            <a:off x="7202599" y="2047716"/>
            <a:ext cx="4598065" cy="1998711"/>
          </a:xfrm>
          <a:custGeom>
            <a:avLst/>
            <a:gdLst/>
            <a:ahLst/>
            <a:cxnLst/>
            <a:rect l="l" t="t" r="r" b="b"/>
            <a:pathLst>
              <a:path w="183917" h="79946" extrusionOk="0">
                <a:moveTo>
                  <a:pt x="107343" y="68930"/>
                </a:moveTo>
                <a:cubicBezTo>
                  <a:pt x="107660" y="68795"/>
                  <a:pt x="107976" y="68460"/>
                  <a:pt x="108320" y="68311"/>
                </a:cubicBezTo>
                <a:cubicBezTo>
                  <a:pt x="108426" y="68264"/>
                  <a:pt x="108534" y="68313"/>
                  <a:pt x="108709" y="68256"/>
                </a:cubicBezTo>
                <a:cubicBezTo>
                  <a:pt x="109523" y="67993"/>
                  <a:pt x="110557" y="67529"/>
                  <a:pt x="110946" y="67210"/>
                </a:cubicBezTo>
                <a:cubicBezTo>
                  <a:pt x="111214" y="66993"/>
                  <a:pt x="111249" y="66787"/>
                  <a:pt x="111404" y="66587"/>
                </a:cubicBezTo>
                <a:cubicBezTo>
                  <a:pt x="111463" y="66514"/>
                  <a:pt x="111595" y="66424"/>
                  <a:pt x="111628" y="66385"/>
                </a:cubicBezTo>
                <a:cubicBezTo>
                  <a:pt x="111904" y="66073"/>
                  <a:pt x="112137" y="66237"/>
                  <a:pt x="112453" y="66144"/>
                </a:cubicBezTo>
                <a:cubicBezTo>
                  <a:pt x="112916" y="66010"/>
                  <a:pt x="113414" y="65527"/>
                  <a:pt x="114031" y="65253"/>
                </a:cubicBezTo>
                <a:cubicBezTo>
                  <a:pt x="114158" y="65195"/>
                  <a:pt x="114378" y="65204"/>
                  <a:pt x="114505" y="65155"/>
                </a:cubicBezTo>
                <a:cubicBezTo>
                  <a:pt x="114833" y="65032"/>
                  <a:pt x="115160" y="64749"/>
                  <a:pt x="115511" y="64614"/>
                </a:cubicBezTo>
                <a:cubicBezTo>
                  <a:pt x="115676" y="64551"/>
                  <a:pt x="115748" y="64626"/>
                  <a:pt x="115898" y="64554"/>
                </a:cubicBezTo>
                <a:cubicBezTo>
                  <a:pt x="115992" y="64510"/>
                  <a:pt x="116078" y="64361"/>
                  <a:pt x="116121" y="64352"/>
                </a:cubicBezTo>
                <a:cubicBezTo>
                  <a:pt x="116343" y="64302"/>
                  <a:pt x="116391" y="64462"/>
                  <a:pt x="116546" y="64380"/>
                </a:cubicBezTo>
                <a:cubicBezTo>
                  <a:pt x="116570" y="64368"/>
                  <a:pt x="116670" y="64127"/>
                  <a:pt x="116728" y="64084"/>
                </a:cubicBezTo>
                <a:cubicBezTo>
                  <a:pt x="117075" y="63833"/>
                  <a:pt x="117324" y="63915"/>
                  <a:pt x="117502" y="63960"/>
                </a:cubicBezTo>
                <a:cubicBezTo>
                  <a:pt x="117553" y="63973"/>
                  <a:pt x="117638" y="64098"/>
                  <a:pt x="117668" y="64104"/>
                </a:cubicBezTo>
                <a:cubicBezTo>
                  <a:pt x="117745" y="64117"/>
                  <a:pt x="117851" y="63991"/>
                  <a:pt x="117929" y="63989"/>
                </a:cubicBezTo>
                <a:cubicBezTo>
                  <a:pt x="118051" y="63984"/>
                  <a:pt x="118160" y="64086"/>
                  <a:pt x="118268" y="64055"/>
                </a:cubicBezTo>
                <a:cubicBezTo>
                  <a:pt x="118378" y="64025"/>
                  <a:pt x="118627" y="63797"/>
                  <a:pt x="118758" y="63516"/>
                </a:cubicBezTo>
                <a:cubicBezTo>
                  <a:pt x="118387" y="63386"/>
                  <a:pt x="118267" y="63807"/>
                  <a:pt x="118016" y="63950"/>
                </a:cubicBezTo>
                <a:cubicBezTo>
                  <a:pt x="117950" y="63730"/>
                  <a:pt x="117721" y="63960"/>
                  <a:pt x="117636" y="63793"/>
                </a:cubicBezTo>
                <a:cubicBezTo>
                  <a:pt x="117888" y="63381"/>
                  <a:pt x="118468" y="63479"/>
                  <a:pt x="118851" y="63258"/>
                </a:cubicBezTo>
                <a:cubicBezTo>
                  <a:pt x="119076" y="63130"/>
                  <a:pt x="119112" y="62885"/>
                  <a:pt x="119378" y="62811"/>
                </a:cubicBezTo>
                <a:cubicBezTo>
                  <a:pt x="119419" y="62902"/>
                  <a:pt x="119497" y="62887"/>
                  <a:pt x="119546" y="62952"/>
                </a:cubicBezTo>
                <a:cubicBezTo>
                  <a:pt x="119830" y="63489"/>
                  <a:pt x="119100" y="63607"/>
                  <a:pt x="119338" y="64124"/>
                </a:cubicBezTo>
                <a:cubicBezTo>
                  <a:pt x="119175" y="64035"/>
                  <a:pt x="119084" y="63753"/>
                  <a:pt x="118831" y="63916"/>
                </a:cubicBezTo>
                <a:cubicBezTo>
                  <a:pt x="118725" y="64334"/>
                  <a:pt x="118486" y="64161"/>
                  <a:pt x="118261" y="64275"/>
                </a:cubicBezTo>
                <a:cubicBezTo>
                  <a:pt x="118150" y="64330"/>
                  <a:pt x="118188" y="64425"/>
                  <a:pt x="118040" y="64479"/>
                </a:cubicBezTo>
                <a:cubicBezTo>
                  <a:pt x="117924" y="64522"/>
                  <a:pt x="117876" y="64424"/>
                  <a:pt x="117740" y="64503"/>
                </a:cubicBezTo>
                <a:cubicBezTo>
                  <a:pt x="117356" y="64727"/>
                  <a:pt x="117047" y="65260"/>
                  <a:pt x="116680" y="65400"/>
                </a:cubicBezTo>
                <a:cubicBezTo>
                  <a:pt x="116473" y="65479"/>
                  <a:pt x="116213" y="65250"/>
                  <a:pt x="116079" y="65445"/>
                </a:cubicBezTo>
                <a:cubicBezTo>
                  <a:pt x="115884" y="65602"/>
                  <a:pt x="116525" y="65610"/>
                  <a:pt x="116149" y="65845"/>
                </a:cubicBezTo>
                <a:cubicBezTo>
                  <a:pt x="115804" y="65918"/>
                  <a:pt x="115537" y="65785"/>
                  <a:pt x="115255" y="65693"/>
                </a:cubicBezTo>
                <a:cubicBezTo>
                  <a:pt x="115266" y="66127"/>
                  <a:pt x="114678" y="66180"/>
                  <a:pt x="114412" y="66379"/>
                </a:cubicBezTo>
                <a:cubicBezTo>
                  <a:pt x="114287" y="66473"/>
                  <a:pt x="114283" y="66632"/>
                  <a:pt x="114140" y="66712"/>
                </a:cubicBezTo>
                <a:cubicBezTo>
                  <a:pt x="113173" y="67262"/>
                  <a:pt x="111916" y="67371"/>
                  <a:pt x="110992" y="68050"/>
                </a:cubicBezTo>
                <a:cubicBezTo>
                  <a:pt x="111066" y="68618"/>
                  <a:pt x="111672" y="67804"/>
                  <a:pt x="111796" y="68246"/>
                </a:cubicBezTo>
                <a:cubicBezTo>
                  <a:pt x="111458" y="68234"/>
                  <a:pt x="111025" y="68471"/>
                  <a:pt x="110618" y="68636"/>
                </a:cubicBezTo>
                <a:cubicBezTo>
                  <a:pt x="110465" y="68745"/>
                  <a:pt x="110697" y="69020"/>
                  <a:pt x="110383" y="69058"/>
                </a:cubicBezTo>
                <a:cubicBezTo>
                  <a:pt x="110231" y="68704"/>
                  <a:pt x="109409" y="68659"/>
                  <a:pt x="109389" y="69149"/>
                </a:cubicBezTo>
                <a:cubicBezTo>
                  <a:pt x="109509" y="69285"/>
                  <a:pt x="109803" y="68970"/>
                  <a:pt x="109906" y="69149"/>
                </a:cubicBezTo>
                <a:cubicBezTo>
                  <a:pt x="110031" y="69403"/>
                  <a:pt x="110123" y="69643"/>
                  <a:pt x="109832" y="69715"/>
                </a:cubicBezTo>
                <a:cubicBezTo>
                  <a:pt x="109796" y="69468"/>
                  <a:pt x="109814" y="69172"/>
                  <a:pt x="109466" y="69332"/>
                </a:cubicBezTo>
                <a:cubicBezTo>
                  <a:pt x="109162" y="69595"/>
                  <a:pt x="109907" y="69657"/>
                  <a:pt x="109656" y="69788"/>
                </a:cubicBezTo>
                <a:lnTo>
                  <a:pt x="109216" y="69971"/>
                </a:lnTo>
                <a:lnTo>
                  <a:pt x="109064" y="69606"/>
                </a:lnTo>
                <a:cubicBezTo>
                  <a:pt x="108800" y="69585"/>
                  <a:pt x="108749" y="69910"/>
                  <a:pt x="108524" y="70043"/>
                </a:cubicBezTo>
                <a:cubicBezTo>
                  <a:pt x="108420" y="70104"/>
                  <a:pt x="108168" y="70082"/>
                  <a:pt x="108046" y="70134"/>
                </a:cubicBezTo>
                <a:cubicBezTo>
                  <a:pt x="107702" y="70283"/>
                  <a:pt x="107325" y="70702"/>
                  <a:pt x="106926" y="70918"/>
                </a:cubicBezTo>
                <a:cubicBezTo>
                  <a:pt x="106674" y="71054"/>
                  <a:pt x="106381" y="71096"/>
                  <a:pt x="106220" y="71205"/>
                </a:cubicBezTo>
                <a:cubicBezTo>
                  <a:pt x="106056" y="71315"/>
                  <a:pt x="106130" y="71970"/>
                  <a:pt x="105728" y="71511"/>
                </a:cubicBezTo>
                <a:cubicBezTo>
                  <a:pt x="105708" y="71303"/>
                  <a:pt x="106117" y="71284"/>
                  <a:pt x="106057" y="71059"/>
                </a:cubicBezTo>
                <a:cubicBezTo>
                  <a:pt x="105531" y="71053"/>
                  <a:pt x="105059" y="71766"/>
                  <a:pt x="104469" y="71705"/>
                </a:cubicBezTo>
                <a:cubicBezTo>
                  <a:pt x="104353" y="71911"/>
                  <a:pt x="104779" y="72027"/>
                  <a:pt x="104478" y="72234"/>
                </a:cubicBezTo>
                <a:cubicBezTo>
                  <a:pt x="104085" y="72350"/>
                  <a:pt x="103831" y="72660"/>
                  <a:pt x="103469" y="72854"/>
                </a:cubicBezTo>
                <a:cubicBezTo>
                  <a:pt x="102790" y="73213"/>
                  <a:pt x="101897" y="73398"/>
                  <a:pt x="101337" y="73789"/>
                </a:cubicBezTo>
                <a:cubicBezTo>
                  <a:pt x="101129" y="73937"/>
                  <a:pt x="101128" y="74159"/>
                  <a:pt x="100917" y="74263"/>
                </a:cubicBezTo>
                <a:cubicBezTo>
                  <a:pt x="100662" y="74386"/>
                  <a:pt x="100367" y="74252"/>
                  <a:pt x="100086" y="74352"/>
                </a:cubicBezTo>
                <a:cubicBezTo>
                  <a:pt x="99909" y="74418"/>
                  <a:pt x="99786" y="74640"/>
                  <a:pt x="99589" y="74736"/>
                </a:cubicBezTo>
                <a:cubicBezTo>
                  <a:pt x="99219" y="74916"/>
                  <a:pt x="98736" y="74905"/>
                  <a:pt x="98452" y="75219"/>
                </a:cubicBezTo>
                <a:cubicBezTo>
                  <a:pt x="98666" y="75273"/>
                  <a:pt x="99012" y="75127"/>
                  <a:pt x="99054" y="75439"/>
                </a:cubicBezTo>
                <a:cubicBezTo>
                  <a:pt x="98710" y="75534"/>
                  <a:pt x="98254" y="75787"/>
                  <a:pt x="98153" y="75523"/>
                </a:cubicBezTo>
                <a:cubicBezTo>
                  <a:pt x="97948" y="75326"/>
                  <a:pt x="98596" y="74978"/>
                  <a:pt x="98034" y="75146"/>
                </a:cubicBezTo>
                <a:cubicBezTo>
                  <a:pt x="97855" y="75181"/>
                  <a:pt x="97793" y="75293"/>
                  <a:pt x="97693" y="75354"/>
                </a:cubicBezTo>
                <a:cubicBezTo>
                  <a:pt x="97516" y="75461"/>
                  <a:pt x="97439" y="75402"/>
                  <a:pt x="97319" y="75467"/>
                </a:cubicBezTo>
                <a:cubicBezTo>
                  <a:pt x="96895" y="75701"/>
                  <a:pt x="96466" y="76143"/>
                  <a:pt x="95711" y="76223"/>
                </a:cubicBezTo>
                <a:cubicBezTo>
                  <a:pt x="95687" y="76475"/>
                  <a:pt x="95566" y="76627"/>
                  <a:pt x="95302" y="76746"/>
                </a:cubicBezTo>
                <a:cubicBezTo>
                  <a:pt x="95040" y="76866"/>
                  <a:pt x="94700" y="76932"/>
                  <a:pt x="94354" y="76978"/>
                </a:cubicBezTo>
                <a:cubicBezTo>
                  <a:pt x="93661" y="77082"/>
                  <a:pt x="92940" y="77122"/>
                  <a:pt x="92710" y="77474"/>
                </a:cubicBezTo>
                <a:cubicBezTo>
                  <a:pt x="92588" y="77061"/>
                  <a:pt x="91853" y="77190"/>
                  <a:pt x="91050" y="77329"/>
                </a:cubicBezTo>
                <a:cubicBezTo>
                  <a:pt x="90963" y="77590"/>
                  <a:pt x="91811" y="77634"/>
                  <a:pt x="91282" y="77894"/>
                </a:cubicBezTo>
                <a:cubicBezTo>
                  <a:pt x="90775" y="78012"/>
                  <a:pt x="90631" y="77839"/>
                  <a:pt x="90286" y="77816"/>
                </a:cubicBezTo>
                <a:cubicBezTo>
                  <a:pt x="90272" y="77621"/>
                  <a:pt x="90715" y="77645"/>
                  <a:pt x="90571" y="77390"/>
                </a:cubicBezTo>
                <a:cubicBezTo>
                  <a:pt x="90174" y="77515"/>
                  <a:pt x="89175" y="77335"/>
                  <a:pt x="89298" y="77713"/>
                </a:cubicBezTo>
                <a:cubicBezTo>
                  <a:pt x="89362" y="78176"/>
                  <a:pt x="90156" y="77454"/>
                  <a:pt x="90132" y="77930"/>
                </a:cubicBezTo>
                <a:cubicBezTo>
                  <a:pt x="89567" y="78564"/>
                  <a:pt x="88386" y="77909"/>
                  <a:pt x="88007" y="77884"/>
                </a:cubicBezTo>
                <a:cubicBezTo>
                  <a:pt x="87652" y="77860"/>
                  <a:pt x="87235" y="78020"/>
                  <a:pt x="86706" y="78008"/>
                </a:cubicBezTo>
                <a:cubicBezTo>
                  <a:pt x="86098" y="77975"/>
                  <a:pt x="85721" y="77789"/>
                  <a:pt x="85397" y="78068"/>
                </a:cubicBezTo>
                <a:cubicBezTo>
                  <a:pt x="85013" y="78021"/>
                  <a:pt x="85112" y="77714"/>
                  <a:pt x="84600" y="77737"/>
                </a:cubicBezTo>
                <a:cubicBezTo>
                  <a:pt x="84610" y="78007"/>
                  <a:pt x="84343" y="78031"/>
                  <a:pt x="84021" y="77983"/>
                </a:cubicBezTo>
                <a:cubicBezTo>
                  <a:pt x="83702" y="77923"/>
                  <a:pt x="83332" y="77795"/>
                  <a:pt x="83126" y="77801"/>
                </a:cubicBezTo>
                <a:cubicBezTo>
                  <a:pt x="83001" y="77806"/>
                  <a:pt x="82954" y="78067"/>
                  <a:pt x="82768" y="78057"/>
                </a:cubicBezTo>
                <a:cubicBezTo>
                  <a:pt x="82458" y="78043"/>
                  <a:pt x="82056" y="77869"/>
                  <a:pt x="81641" y="77814"/>
                </a:cubicBezTo>
                <a:cubicBezTo>
                  <a:pt x="81336" y="77763"/>
                  <a:pt x="81270" y="77848"/>
                  <a:pt x="80980" y="77795"/>
                </a:cubicBezTo>
                <a:cubicBezTo>
                  <a:pt x="80311" y="77667"/>
                  <a:pt x="80567" y="77586"/>
                  <a:pt x="80153" y="77735"/>
                </a:cubicBezTo>
                <a:cubicBezTo>
                  <a:pt x="79731" y="77885"/>
                  <a:pt x="79056" y="77554"/>
                  <a:pt x="78525" y="77469"/>
                </a:cubicBezTo>
                <a:cubicBezTo>
                  <a:pt x="78488" y="77710"/>
                  <a:pt x="78436" y="77938"/>
                  <a:pt x="78222" y="78001"/>
                </a:cubicBezTo>
                <a:cubicBezTo>
                  <a:pt x="77598" y="77288"/>
                  <a:pt x="76873" y="77477"/>
                  <a:pt x="76151" y="77301"/>
                </a:cubicBezTo>
                <a:cubicBezTo>
                  <a:pt x="75533" y="77158"/>
                  <a:pt x="74435" y="76872"/>
                  <a:pt x="74218" y="76726"/>
                </a:cubicBezTo>
                <a:cubicBezTo>
                  <a:pt x="74021" y="76591"/>
                  <a:pt x="74489" y="76524"/>
                  <a:pt x="74013" y="76324"/>
                </a:cubicBezTo>
                <a:cubicBezTo>
                  <a:pt x="73137" y="75944"/>
                  <a:pt x="72057" y="75980"/>
                  <a:pt x="71333" y="75356"/>
                </a:cubicBezTo>
                <a:cubicBezTo>
                  <a:pt x="71108" y="75449"/>
                  <a:pt x="71645" y="75879"/>
                  <a:pt x="71163" y="75712"/>
                </a:cubicBezTo>
                <a:cubicBezTo>
                  <a:pt x="70406" y="75279"/>
                  <a:pt x="69728" y="74975"/>
                  <a:pt x="69111" y="74704"/>
                </a:cubicBezTo>
                <a:cubicBezTo>
                  <a:pt x="68492" y="74420"/>
                  <a:pt x="67935" y="74203"/>
                  <a:pt x="67385" y="73968"/>
                </a:cubicBezTo>
                <a:cubicBezTo>
                  <a:pt x="67530" y="73527"/>
                  <a:pt x="66807" y="73085"/>
                  <a:pt x="66242" y="72633"/>
                </a:cubicBezTo>
                <a:cubicBezTo>
                  <a:pt x="66018" y="72703"/>
                  <a:pt x="66437" y="73161"/>
                  <a:pt x="66021" y="72960"/>
                </a:cubicBezTo>
                <a:cubicBezTo>
                  <a:pt x="65402" y="72570"/>
                  <a:pt x="64588" y="72350"/>
                  <a:pt x="64241" y="72057"/>
                </a:cubicBezTo>
                <a:cubicBezTo>
                  <a:pt x="64076" y="71922"/>
                  <a:pt x="64088" y="71685"/>
                  <a:pt x="63880" y="71537"/>
                </a:cubicBezTo>
                <a:cubicBezTo>
                  <a:pt x="63661" y="71383"/>
                  <a:pt x="63364" y="71371"/>
                  <a:pt x="63161" y="71237"/>
                </a:cubicBezTo>
                <a:cubicBezTo>
                  <a:pt x="62989" y="71117"/>
                  <a:pt x="62812" y="70821"/>
                  <a:pt x="62653" y="70690"/>
                </a:cubicBezTo>
                <a:cubicBezTo>
                  <a:pt x="62324" y="70419"/>
                  <a:pt x="62011" y="70311"/>
                  <a:pt x="61798" y="70104"/>
                </a:cubicBezTo>
                <a:cubicBezTo>
                  <a:pt x="61614" y="69922"/>
                  <a:pt x="61526" y="69672"/>
                  <a:pt x="61375" y="69477"/>
                </a:cubicBezTo>
                <a:cubicBezTo>
                  <a:pt x="61095" y="69127"/>
                  <a:pt x="60711" y="68701"/>
                  <a:pt x="60378" y="68427"/>
                </a:cubicBezTo>
                <a:cubicBezTo>
                  <a:pt x="60119" y="68214"/>
                  <a:pt x="59680" y="68339"/>
                  <a:pt x="59379" y="68014"/>
                </a:cubicBezTo>
                <a:cubicBezTo>
                  <a:pt x="59224" y="67851"/>
                  <a:pt x="59426" y="67706"/>
                  <a:pt x="59113" y="67468"/>
                </a:cubicBezTo>
                <a:cubicBezTo>
                  <a:pt x="58754" y="67686"/>
                  <a:pt x="58727" y="67463"/>
                  <a:pt x="58601" y="67371"/>
                </a:cubicBezTo>
                <a:cubicBezTo>
                  <a:pt x="58244" y="67121"/>
                  <a:pt x="57530" y="66379"/>
                  <a:pt x="57448" y="66297"/>
                </a:cubicBezTo>
                <a:cubicBezTo>
                  <a:pt x="57282" y="66140"/>
                  <a:pt x="57110" y="65755"/>
                  <a:pt x="56951" y="65597"/>
                </a:cubicBezTo>
                <a:cubicBezTo>
                  <a:pt x="56809" y="65457"/>
                  <a:pt x="56562" y="65420"/>
                  <a:pt x="56422" y="65303"/>
                </a:cubicBezTo>
                <a:cubicBezTo>
                  <a:pt x="56311" y="65204"/>
                  <a:pt x="56355" y="65069"/>
                  <a:pt x="56225" y="64914"/>
                </a:cubicBezTo>
                <a:lnTo>
                  <a:pt x="54724" y="63223"/>
                </a:lnTo>
                <a:cubicBezTo>
                  <a:pt x="54608" y="63092"/>
                  <a:pt x="54117" y="62761"/>
                  <a:pt x="54141" y="62781"/>
                </a:cubicBezTo>
                <a:cubicBezTo>
                  <a:pt x="54038" y="62689"/>
                  <a:pt x="54123" y="62576"/>
                  <a:pt x="54049" y="62497"/>
                </a:cubicBezTo>
                <a:cubicBezTo>
                  <a:pt x="53496" y="61920"/>
                  <a:pt x="52866" y="61382"/>
                  <a:pt x="52475" y="60810"/>
                </a:cubicBezTo>
                <a:cubicBezTo>
                  <a:pt x="52372" y="60655"/>
                  <a:pt x="52457" y="60528"/>
                  <a:pt x="52258" y="60322"/>
                </a:cubicBezTo>
                <a:cubicBezTo>
                  <a:pt x="52232" y="60293"/>
                  <a:pt x="51998" y="60259"/>
                  <a:pt x="51953" y="60217"/>
                </a:cubicBezTo>
                <a:cubicBezTo>
                  <a:pt x="51845" y="60114"/>
                  <a:pt x="51787" y="59868"/>
                  <a:pt x="51670" y="59785"/>
                </a:cubicBezTo>
                <a:cubicBezTo>
                  <a:pt x="51532" y="59688"/>
                  <a:pt x="51349" y="59694"/>
                  <a:pt x="51210" y="59621"/>
                </a:cubicBezTo>
                <a:cubicBezTo>
                  <a:pt x="50775" y="59392"/>
                  <a:pt x="50760" y="59202"/>
                  <a:pt x="50505" y="58701"/>
                </a:cubicBezTo>
                <a:cubicBezTo>
                  <a:pt x="50285" y="58271"/>
                  <a:pt x="49928" y="57812"/>
                  <a:pt x="49780" y="57514"/>
                </a:cubicBezTo>
                <a:cubicBezTo>
                  <a:pt x="49926" y="57395"/>
                  <a:pt x="50042" y="57524"/>
                  <a:pt x="50185" y="57420"/>
                </a:cubicBezTo>
                <a:cubicBezTo>
                  <a:pt x="50095" y="57065"/>
                  <a:pt x="49796" y="57178"/>
                  <a:pt x="49639" y="56883"/>
                </a:cubicBezTo>
                <a:cubicBezTo>
                  <a:pt x="49515" y="56644"/>
                  <a:pt x="49669" y="56487"/>
                  <a:pt x="49505" y="56255"/>
                </a:cubicBezTo>
                <a:cubicBezTo>
                  <a:pt x="49357" y="56046"/>
                  <a:pt x="49289" y="56123"/>
                  <a:pt x="49089" y="55928"/>
                </a:cubicBezTo>
                <a:cubicBezTo>
                  <a:pt x="48982" y="55823"/>
                  <a:pt x="48873" y="55246"/>
                  <a:pt x="48624" y="55499"/>
                </a:cubicBezTo>
                <a:cubicBezTo>
                  <a:pt x="48839" y="55903"/>
                  <a:pt x="49065" y="56349"/>
                  <a:pt x="49114" y="56762"/>
                </a:cubicBezTo>
                <a:cubicBezTo>
                  <a:pt x="49136" y="56933"/>
                  <a:pt x="49348" y="57354"/>
                  <a:pt x="49105" y="57338"/>
                </a:cubicBezTo>
                <a:cubicBezTo>
                  <a:pt x="48968" y="57116"/>
                  <a:pt x="48936" y="56939"/>
                  <a:pt x="48881" y="56756"/>
                </a:cubicBezTo>
                <a:cubicBezTo>
                  <a:pt x="48727" y="56227"/>
                  <a:pt x="48714" y="56230"/>
                  <a:pt x="48479" y="55853"/>
                </a:cubicBezTo>
                <a:cubicBezTo>
                  <a:pt x="48465" y="55828"/>
                  <a:pt x="48533" y="55720"/>
                  <a:pt x="48452" y="55596"/>
                </a:cubicBezTo>
                <a:cubicBezTo>
                  <a:pt x="48287" y="55346"/>
                  <a:pt x="48139" y="55232"/>
                  <a:pt x="48195" y="54919"/>
                </a:cubicBezTo>
                <a:cubicBezTo>
                  <a:pt x="48007" y="54821"/>
                  <a:pt x="47777" y="54935"/>
                  <a:pt x="47588" y="54840"/>
                </a:cubicBezTo>
                <a:cubicBezTo>
                  <a:pt x="47586" y="54237"/>
                  <a:pt x="47120" y="54126"/>
                  <a:pt x="46951" y="53849"/>
                </a:cubicBezTo>
                <a:cubicBezTo>
                  <a:pt x="46853" y="53681"/>
                  <a:pt x="46947" y="53516"/>
                  <a:pt x="46825" y="53390"/>
                </a:cubicBezTo>
                <a:cubicBezTo>
                  <a:pt x="46621" y="53178"/>
                  <a:pt x="46274" y="53260"/>
                  <a:pt x="46157" y="52953"/>
                </a:cubicBezTo>
                <a:cubicBezTo>
                  <a:pt x="46013" y="52500"/>
                  <a:pt x="46448" y="52146"/>
                  <a:pt x="46811" y="52496"/>
                </a:cubicBezTo>
                <a:cubicBezTo>
                  <a:pt x="46900" y="53082"/>
                  <a:pt x="47077" y="53626"/>
                  <a:pt x="47585" y="53779"/>
                </a:cubicBezTo>
                <a:cubicBezTo>
                  <a:pt x="47452" y="53106"/>
                  <a:pt x="47014" y="52441"/>
                  <a:pt x="46800" y="52252"/>
                </a:cubicBezTo>
                <a:cubicBezTo>
                  <a:pt x="46474" y="51964"/>
                  <a:pt x="46372" y="52175"/>
                  <a:pt x="45968" y="51914"/>
                </a:cubicBezTo>
                <a:cubicBezTo>
                  <a:pt x="45891" y="51864"/>
                  <a:pt x="45713" y="51592"/>
                  <a:pt x="45680" y="51555"/>
                </a:cubicBezTo>
                <a:cubicBezTo>
                  <a:pt x="45646" y="51518"/>
                  <a:pt x="45366" y="51402"/>
                  <a:pt x="45535" y="51259"/>
                </a:cubicBezTo>
                <a:cubicBezTo>
                  <a:pt x="45725" y="51217"/>
                  <a:pt x="46134" y="51836"/>
                  <a:pt x="46174" y="51438"/>
                </a:cubicBezTo>
                <a:cubicBezTo>
                  <a:pt x="45926" y="51021"/>
                  <a:pt x="45637" y="51079"/>
                  <a:pt x="45436" y="50823"/>
                </a:cubicBezTo>
                <a:cubicBezTo>
                  <a:pt x="45052" y="50333"/>
                  <a:pt x="44904" y="49615"/>
                  <a:pt x="44612" y="49084"/>
                </a:cubicBezTo>
                <a:cubicBezTo>
                  <a:pt x="44544" y="48960"/>
                  <a:pt x="44334" y="48917"/>
                  <a:pt x="44256" y="48787"/>
                </a:cubicBezTo>
                <a:cubicBezTo>
                  <a:pt x="44173" y="48650"/>
                  <a:pt x="44197" y="48354"/>
                  <a:pt x="44086" y="48184"/>
                </a:cubicBezTo>
                <a:cubicBezTo>
                  <a:pt x="43933" y="47948"/>
                  <a:pt x="43766" y="47654"/>
                  <a:pt x="43475" y="47795"/>
                </a:cubicBezTo>
                <a:cubicBezTo>
                  <a:pt x="43264" y="47969"/>
                  <a:pt x="43548" y="48254"/>
                  <a:pt x="43548" y="48431"/>
                </a:cubicBezTo>
                <a:cubicBezTo>
                  <a:pt x="43548" y="48463"/>
                  <a:pt x="43392" y="48568"/>
                  <a:pt x="43410" y="48606"/>
                </a:cubicBezTo>
                <a:cubicBezTo>
                  <a:pt x="43536" y="48870"/>
                  <a:pt x="43799" y="48753"/>
                  <a:pt x="43941" y="49049"/>
                </a:cubicBezTo>
                <a:cubicBezTo>
                  <a:pt x="43610" y="49625"/>
                  <a:pt x="44163" y="49827"/>
                  <a:pt x="44388" y="50237"/>
                </a:cubicBezTo>
                <a:cubicBezTo>
                  <a:pt x="44478" y="50399"/>
                  <a:pt x="44503" y="50708"/>
                  <a:pt x="44582" y="50871"/>
                </a:cubicBezTo>
                <a:cubicBezTo>
                  <a:pt x="44891" y="51508"/>
                  <a:pt x="45437" y="52166"/>
                  <a:pt x="45791" y="52885"/>
                </a:cubicBezTo>
                <a:cubicBezTo>
                  <a:pt x="45881" y="53068"/>
                  <a:pt x="45840" y="53246"/>
                  <a:pt x="45961" y="53441"/>
                </a:cubicBezTo>
                <a:cubicBezTo>
                  <a:pt x="46119" y="53696"/>
                  <a:pt x="46361" y="53855"/>
                  <a:pt x="46515" y="54077"/>
                </a:cubicBezTo>
                <a:cubicBezTo>
                  <a:pt x="46684" y="54324"/>
                  <a:pt x="46767" y="54637"/>
                  <a:pt x="46951" y="54910"/>
                </a:cubicBezTo>
                <a:cubicBezTo>
                  <a:pt x="47237" y="55329"/>
                  <a:pt x="47726" y="55590"/>
                  <a:pt x="47991" y="55989"/>
                </a:cubicBezTo>
                <a:cubicBezTo>
                  <a:pt x="48062" y="56096"/>
                  <a:pt x="48039" y="56261"/>
                  <a:pt x="48145" y="56464"/>
                </a:cubicBezTo>
                <a:cubicBezTo>
                  <a:pt x="48531" y="57230"/>
                  <a:pt x="49113" y="58372"/>
                  <a:pt x="49751" y="59172"/>
                </a:cubicBezTo>
                <a:cubicBezTo>
                  <a:pt x="49961" y="59441"/>
                  <a:pt x="50207" y="59572"/>
                  <a:pt x="50402" y="59832"/>
                </a:cubicBezTo>
                <a:cubicBezTo>
                  <a:pt x="50921" y="60530"/>
                  <a:pt x="51516" y="61341"/>
                  <a:pt x="51964" y="61978"/>
                </a:cubicBezTo>
                <a:cubicBezTo>
                  <a:pt x="52077" y="62142"/>
                  <a:pt x="52138" y="62425"/>
                  <a:pt x="52270" y="62586"/>
                </a:cubicBezTo>
                <a:cubicBezTo>
                  <a:pt x="52446" y="62800"/>
                  <a:pt x="52791" y="62851"/>
                  <a:pt x="53012" y="63094"/>
                </a:cubicBezTo>
                <a:cubicBezTo>
                  <a:pt x="53105" y="63195"/>
                  <a:pt x="53284" y="63600"/>
                  <a:pt x="53457" y="63844"/>
                </a:cubicBezTo>
                <a:cubicBezTo>
                  <a:pt x="53886" y="64464"/>
                  <a:pt x="54376" y="64851"/>
                  <a:pt x="54615" y="65143"/>
                </a:cubicBezTo>
                <a:cubicBezTo>
                  <a:pt x="54747" y="65302"/>
                  <a:pt x="54693" y="65420"/>
                  <a:pt x="54911" y="65652"/>
                </a:cubicBezTo>
                <a:cubicBezTo>
                  <a:pt x="55189" y="65950"/>
                  <a:pt x="55545" y="66138"/>
                  <a:pt x="55818" y="66407"/>
                </a:cubicBezTo>
                <a:cubicBezTo>
                  <a:pt x="56176" y="66767"/>
                  <a:pt x="56387" y="67219"/>
                  <a:pt x="56725" y="67556"/>
                </a:cubicBezTo>
                <a:cubicBezTo>
                  <a:pt x="56891" y="67725"/>
                  <a:pt x="57159" y="67780"/>
                  <a:pt x="57373" y="67953"/>
                </a:cubicBezTo>
                <a:cubicBezTo>
                  <a:pt x="57995" y="68460"/>
                  <a:pt x="58558" y="69303"/>
                  <a:pt x="59159" y="69722"/>
                </a:cubicBezTo>
                <a:cubicBezTo>
                  <a:pt x="59404" y="69899"/>
                  <a:pt x="59611" y="69895"/>
                  <a:pt x="59843" y="70085"/>
                </a:cubicBezTo>
                <a:cubicBezTo>
                  <a:pt x="60315" y="70474"/>
                  <a:pt x="60620" y="70930"/>
                  <a:pt x="61131" y="71351"/>
                </a:cubicBezTo>
                <a:cubicBezTo>
                  <a:pt x="61821" y="71944"/>
                  <a:pt x="62828" y="72501"/>
                  <a:pt x="63284" y="72824"/>
                </a:cubicBezTo>
                <a:cubicBezTo>
                  <a:pt x="63455" y="72949"/>
                  <a:pt x="63662" y="73253"/>
                  <a:pt x="63845" y="73367"/>
                </a:cubicBezTo>
                <a:cubicBezTo>
                  <a:pt x="64013" y="73469"/>
                  <a:pt x="64118" y="73278"/>
                  <a:pt x="64392" y="73403"/>
                </a:cubicBezTo>
                <a:cubicBezTo>
                  <a:pt x="64358" y="73393"/>
                  <a:pt x="64893" y="73747"/>
                  <a:pt x="64910" y="73760"/>
                </a:cubicBezTo>
                <a:cubicBezTo>
                  <a:pt x="65193" y="73966"/>
                  <a:pt x="65322" y="74174"/>
                  <a:pt x="65639" y="74371"/>
                </a:cubicBezTo>
                <a:cubicBezTo>
                  <a:pt x="66480" y="74911"/>
                  <a:pt x="67493" y="75217"/>
                  <a:pt x="68138" y="75567"/>
                </a:cubicBezTo>
                <a:cubicBezTo>
                  <a:pt x="68928" y="75998"/>
                  <a:pt x="69301" y="76308"/>
                  <a:pt x="69668" y="76397"/>
                </a:cubicBezTo>
                <a:cubicBezTo>
                  <a:pt x="70348" y="76542"/>
                  <a:pt x="70866" y="77027"/>
                  <a:pt x="71561" y="77320"/>
                </a:cubicBezTo>
                <a:cubicBezTo>
                  <a:pt x="71989" y="77503"/>
                  <a:pt x="72629" y="77555"/>
                  <a:pt x="73086" y="77758"/>
                </a:cubicBezTo>
                <a:cubicBezTo>
                  <a:pt x="73318" y="77861"/>
                  <a:pt x="73338" y="77984"/>
                  <a:pt x="73699" y="78115"/>
                </a:cubicBezTo>
                <a:cubicBezTo>
                  <a:pt x="74258" y="78303"/>
                  <a:pt x="74888" y="78384"/>
                  <a:pt x="75378" y="78604"/>
                </a:cubicBezTo>
                <a:cubicBezTo>
                  <a:pt x="75605" y="78706"/>
                  <a:pt x="75959" y="79022"/>
                  <a:pt x="76151" y="79069"/>
                </a:cubicBezTo>
                <a:cubicBezTo>
                  <a:pt x="76128" y="79064"/>
                  <a:pt x="76667" y="78959"/>
                  <a:pt x="76904" y="78974"/>
                </a:cubicBezTo>
                <a:cubicBezTo>
                  <a:pt x="77299" y="79004"/>
                  <a:pt x="77823" y="79173"/>
                  <a:pt x="78105" y="79198"/>
                </a:cubicBezTo>
                <a:cubicBezTo>
                  <a:pt x="78379" y="79222"/>
                  <a:pt x="78525" y="79131"/>
                  <a:pt x="78819" y="79176"/>
                </a:cubicBezTo>
                <a:cubicBezTo>
                  <a:pt x="79654" y="79278"/>
                  <a:pt x="80857" y="79499"/>
                  <a:pt x="81715" y="79619"/>
                </a:cubicBezTo>
                <a:cubicBezTo>
                  <a:pt x="82067" y="79667"/>
                  <a:pt x="82191" y="79807"/>
                  <a:pt x="82557" y="79825"/>
                </a:cubicBezTo>
                <a:cubicBezTo>
                  <a:pt x="83153" y="79845"/>
                  <a:pt x="83699" y="79715"/>
                  <a:pt x="84296" y="79700"/>
                </a:cubicBezTo>
                <a:cubicBezTo>
                  <a:pt x="84781" y="79693"/>
                  <a:pt x="85176" y="79837"/>
                  <a:pt x="85660" y="79858"/>
                </a:cubicBezTo>
                <a:cubicBezTo>
                  <a:pt x="87400" y="79945"/>
                  <a:pt x="89154" y="79553"/>
                  <a:pt x="90773" y="79357"/>
                </a:cubicBezTo>
                <a:cubicBezTo>
                  <a:pt x="90724" y="79673"/>
                  <a:pt x="90967" y="79780"/>
                  <a:pt x="91496" y="79662"/>
                </a:cubicBezTo>
                <a:cubicBezTo>
                  <a:pt x="91930" y="79407"/>
                  <a:pt x="90845" y="79252"/>
                  <a:pt x="91593" y="79051"/>
                </a:cubicBezTo>
                <a:cubicBezTo>
                  <a:pt x="92525" y="79192"/>
                  <a:pt x="92924" y="78977"/>
                  <a:pt x="93602" y="78722"/>
                </a:cubicBezTo>
                <a:cubicBezTo>
                  <a:pt x="94326" y="78430"/>
                  <a:pt x="95348" y="78244"/>
                  <a:pt x="96011" y="77982"/>
                </a:cubicBezTo>
                <a:cubicBezTo>
                  <a:pt x="96236" y="77894"/>
                  <a:pt x="96321" y="77713"/>
                  <a:pt x="96519" y="77646"/>
                </a:cubicBezTo>
                <a:cubicBezTo>
                  <a:pt x="96774" y="77562"/>
                  <a:pt x="97026" y="77639"/>
                  <a:pt x="97223" y="77555"/>
                </a:cubicBezTo>
                <a:cubicBezTo>
                  <a:pt x="97396" y="77483"/>
                  <a:pt x="97521" y="77276"/>
                  <a:pt x="97697" y="77212"/>
                </a:cubicBezTo>
                <a:cubicBezTo>
                  <a:pt x="97889" y="77142"/>
                  <a:pt x="98045" y="77317"/>
                  <a:pt x="98271" y="77245"/>
                </a:cubicBezTo>
                <a:cubicBezTo>
                  <a:pt x="98532" y="77165"/>
                  <a:pt x="98509" y="76769"/>
                  <a:pt x="98844" y="76859"/>
                </a:cubicBezTo>
                <a:cubicBezTo>
                  <a:pt x="99326" y="76848"/>
                  <a:pt x="99437" y="77206"/>
                  <a:pt x="99975" y="77007"/>
                </a:cubicBezTo>
                <a:cubicBezTo>
                  <a:pt x="100236" y="76617"/>
                  <a:pt x="99625" y="76946"/>
                  <a:pt x="99582" y="76620"/>
                </a:cubicBezTo>
                <a:cubicBezTo>
                  <a:pt x="100153" y="76389"/>
                  <a:pt x="100787" y="76255"/>
                  <a:pt x="101310" y="76013"/>
                </a:cubicBezTo>
                <a:cubicBezTo>
                  <a:pt x="101491" y="75931"/>
                  <a:pt x="101611" y="75719"/>
                  <a:pt x="101786" y="75627"/>
                </a:cubicBezTo>
                <a:cubicBezTo>
                  <a:pt x="102103" y="75462"/>
                  <a:pt x="102535" y="75390"/>
                  <a:pt x="102831" y="75229"/>
                </a:cubicBezTo>
                <a:cubicBezTo>
                  <a:pt x="103222" y="75020"/>
                  <a:pt x="103425" y="74694"/>
                  <a:pt x="103711" y="74566"/>
                </a:cubicBezTo>
                <a:cubicBezTo>
                  <a:pt x="103850" y="74503"/>
                  <a:pt x="104195" y="74509"/>
                  <a:pt x="104314" y="74432"/>
                </a:cubicBezTo>
                <a:cubicBezTo>
                  <a:pt x="104537" y="74288"/>
                  <a:pt x="104601" y="74020"/>
                  <a:pt x="104841" y="73900"/>
                </a:cubicBezTo>
                <a:cubicBezTo>
                  <a:pt x="105021" y="73812"/>
                  <a:pt x="105340" y="73901"/>
                  <a:pt x="105536" y="73831"/>
                </a:cubicBezTo>
                <a:cubicBezTo>
                  <a:pt x="105638" y="73794"/>
                  <a:pt x="105742" y="73550"/>
                  <a:pt x="105904" y="73467"/>
                </a:cubicBezTo>
                <a:cubicBezTo>
                  <a:pt x="106061" y="73388"/>
                  <a:pt x="106295" y="73436"/>
                  <a:pt x="106385" y="73379"/>
                </a:cubicBezTo>
                <a:cubicBezTo>
                  <a:pt x="106496" y="73307"/>
                  <a:pt x="106487" y="73177"/>
                  <a:pt x="106575" y="73087"/>
                </a:cubicBezTo>
                <a:cubicBezTo>
                  <a:pt x="106853" y="72808"/>
                  <a:pt x="107430" y="72519"/>
                  <a:pt x="107830" y="72364"/>
                </a:cubicBezTo>
                <a:cubicBezTo>
                  <a:pt x="107991" y="72300"/>
                  <a:pt x="108076" y="72390"/>
                  <a:pt x="108220" y="72309"/>
                </a:cubicBezTo>
                <a:cubicBezTo>
                  <a:pt x="108337" y="72244"/>
                  <a:pt x="108440" y="72029"/>
                  <a:pt x="108585" y="71944"/>
                </a:cubicBezTo>
                <a:cubicBezTo>
                  <a:pt x="108719" y="71865"/>
                  <a:pt x="108902" y="71850"/>
                  <a:pt x="109027" y="71761"/>
                </a:cubicBezTo>
                <a:cubicBezTo>
                  <a:pt x="109186" y="71646"/>
                  <a:pt x="109240" y="71481"/>
                  <a:pt x="109393" y="71395"/>
                </a:cubicBezTo>
                <a:cubicBezTo>
                  <a:pt x="109728" y="71206"/>
                  <a:pt x="110563" y="70802"/>
                  <a:pt x="110678" y="70754"/>
                </a:cubicBezTo>
                <a:cubicBezTo>
                  <a:pt x="110750" y="70724"/>
                  <a:pt x="110848" y="70806"/>
                  <a:pt x="110892" y="70772"/>
                </a:cubicBezTo>
                <a:cubicBezTo>
                  <a:pt x="111127" y="70592"/>
                  <a:pt x="111108" y="70369"/>
                  <a:pt x="111306" y="70277"/>
                </a:cubicBezTo>
                <a:cubicBezTo>
                  <a:pt x="111462" y="70205"/>
                  <a:pt x="111762" y="70326"/>
                  <a:pt x="111910" y="70236"/>
                </a:cubicBezTo>
                <a:cubicBezTo>
                  <a:pt x="112081" y="70131"/>
                  <a:pt x="112125" y="69920"/>
                  <a:pt x="112323" y="69739"/>
                </a:cubicBezTo>
                <a:cubicBezTo>
                  <a:pt x="112705" y="69389"/>
                  <a:pt x="113125" y="69162"/>
                  <a:pt x="113444" y="69694"/>
                </a:cubicBezTo>
                <a:cubicBezTo>
                  <a:pt x="113670" y="69536"/>
                  <a:pt x="114021" y="69533"/>
                  <a:pt x="114236" y="69359"/>
                </a:cubicBezTo>
                <a:cubicBezTo>
                  <a:pt x="114399" y="69228"/>
                  <a:pt x="114347" y="69004"/>
                  <a:pt x="114432" y="68845"/>
                </a:cubicBezTo>
                <a:cubicBezTo>
                  <a:pt x="114676" y="68384"/>
                  <a:pt x="115528" y="68005"/>
                  <a:pt x="116029" y="67727"/>
                </a:cubicBezTo>
                <a:cubicBezTo>
                  <a:pt x="116133" y="67668"/>
                  <a:pt x="116209" y="67805"/>
                  <a:pt x="116330" y="67704"/>
                </a:cubicBezTo>
                <a:cubicBezTo>
                  <a:pt x="116375" y="67666"/>
                  <a:pt x="116317" y="67481"/>
                  <a:pt x="116427" y="67447"/>
                </a:cubicBezTo>
                <a:cubicBezTo>
                  <a:pt x="116427" y="67447"/>
                  <a:pt x="116574" y="67590"/>
                  <a:pt x="116593" y="67591"/>
                </a:cubicBezTo>
                <a:cubicBezTo>
                  <a:pt x="117003" y="67610"/>
                  <a:pt x="117217" y="67007"/>
                  <a:pt x="117437" y="66903"/>
                </a:cubicBezTo>
                <a:cubicBezTo>
                  <a:pt x="117681" y="66788"/>
                  <a:pt x="118027" y="67067"/>
                  <a:pt x="118127" y="66816"/>
                </a:cubicBezTo>
                <a:cubicBezTo>
                  <a:pt x="118200" y="66633"/>
                  <a:pt x="118524" y="66935"/>
                  <a:pt x="118437" y="66572"/>
                </a:cubicBezTo>
                <a:cubicBezTo>
                  <a:pt x="118327" y="66608"/>
                  <a:pt x="118218" y="66635"/>
                  <a:pt x="118184" y="66467"/>
                </a:cubicBezTo>
                <a:cubicBezTo>
                  <a:pt x="118381" y="66226"/>
                  <a:pt x="118445" y="65976"/>
                  <a:pt x="118715" y="66017"/>
                </a:cubicBezTo>
                <a:cubicBezTo>
                  <a:pt x="118992" y="66061"/>
                  <a:pt x="119009" y="65900"/>
                  <a:pt x="119151" y="65826"/>
                </a:cubicBezTo>
                <a:cubicBezTo>
                  <a:pt x="119259" y="65769"/>
                  <a:pt x="119324" y="65896"/>
                  <a:pt x="119452" y="65800"/>
                </a:cubicBezTo>
                <a:cubicBezTo>
                  <a:pt x="119583" y="65705"/>
                  <a:pt x="119548" y="65561"/>
                  <a:pt x="119721" y="65467"/>
                </a:cubicBezTo>
                <a:cubicBezTo>
                  <a:pt x="119883" y="65380"/>
                  <a:pt x="120191" y="65403"/>
                  <a:pt x="120372" y="65287"/>
                </a:cubicBezTo>
                <a:cubicBezTo>
                  <a:pt x="120477" y="65220"/>
                  <a:pt x="120449" y="65142"/>
                  <a:pt x="120593" y="65082"/>
                </a:cubicBezTo>
                <a:cubicBezTo>
                  <a:pt x="120783" y="65002"/>
                  <a:pt x="120988" y="65049"/>
                  <a:pt x="121154" y="64938"/>
                </a:cubicBezTo>
                <a:cubicBezTo>
                  <a:pt x="121400" y="64776"/>
                  <a:pt x="121323" y="64312"/>
                  <a:pt x="121770" y="64447"/>
                </a:cubicBezTo>
                <a:cubicBezTo>
                  <a:pt x="121905" y="64673"/>
                  <a:pt x="121245" y="64581"/>
                  <a:pt x="121543" y="64872"/>
                </a:cubicBezTo>
                <a:cubicBezTo>
                  <a:pt x="121893" y="64892"/>
                  <a:pt x="121866" y="64704"/>
                  <a:pt x="122239" y="64560"/>
                </a:cubicBezTo>
                <a:cubicBezTo>
                  <a:pt x="122028" y="64267"/>
                  <a:pt x="122282" y="64192"/>
                  <a:pt x="122338" y="64084"/>
                </a:cubicBezTo>
                <a:cubicBezTo>
                  <a:pt x="122476" y="63818"/>
                  <a:pt x="122513" y="63680"/>
                  <a:pt x="122737" y="63580"/>
                </a:cubicBezTo>
                <a:cubicBezTo>
                  <a:pt x="122882" y="63516"/>
                  <a:pt x="123099" y="63550"/>
                  <a:pt x="123213" y="63476"/>
                </a:cubicBezTo>
                <a:cubicBezTo>
                  <a:pt x="123424" y="63339"/>
                  <a:pt x="123577" y="63001"/>
                  <a:pt x="123784" y="62891"/>
                </a:cubicBezTo>
                <a:cubicBezTo>
                  <a:pt x="123991" y="62781"/>
                  <a:pt x="124212" y="62904"/>
                  <a:pt x="124385" y="62835"/>
                </a:cubicBezTo>
                <a:cubicBezTo>
                  <a:pt x="124528" y="62777"/>
                  <a:pt x="124864" y="62567"/>
                  <a:pt x="124951" y="62468"/>
                </a:cubicBezTo>
                <a:cubicBezTo>
                  <a:pt x="125074" y="62328"/>
                  <a:pt x="125011" y="62153"/>
                  <a:pt x="125173" y="62041"/>
                </a:cubicBezTo>
                <a:cubicBezTo>
                  <a:pt x="125678" y="61691"/>
                  <a:pt x="126386" y="61693"/>
                  <a:pt x="126734" y="61109"/>
                </a:cubicBezTo>
                <a:cubicBezTo>
                  <a:pt x="126875" y="61188"/>
                  <a:pt x="126970" y="61404"/>
                  <a:pt x="127159" y="61347"/>
                </a:cubicBezTo>
                <a:cubicBezTo>
                  <a:pt x="127184" y="60766"/>
                  <a:pt x="127659" y="60500"/>
                  <a:pt x="128158" y="60339"/>
                </a:cubicBezTo>
                <a:cubicBezTo>
                  <a:pt x="128284" y="60298"/>
                  <a:pt x="128614" y="60246"/>
                  <a:pt x="128717" y="60188"/>
                </a:cubicBezTo>
                <a:cubicBezTo>
                  <a:pt x="128731" y="60180"/>
                  <a:pt x="128850" y="59931"/>
                  <a:pt x="128893" y="59889"/>
                </a:cubicBezTo>
                <a:cubicBezTo>
                  <a:pt x="129193" y="59596"/>
                  <a:pt x="129647" y="59479"/>
                  <a:pt x="129969" y="59277"/>
                </a:cubicBezTo>
                <a:cubicBezTo>
                  <a:pt x="130262" y="59094"/>
                  <a:pt x="130282" y="58569"/>
                  <a:pt x="130741" y="58911"/>
                </a:cubicBezTo>
                <a:cubicBezTo>
                  <a:pt x="130631" y="59064"/>
                  <a:pt x="130280" y="59126"/>
                  <a:pt x="130439" y="59382"/>
                </a:cubicBezTo>
                <a:cubicBezTo>
                  <a:pt x="130979" y="59050"/>
                  <a:pt x="131614" y="58946"/>
                  <a:pt x="132029" y="58521"/>
                </a:cubicBezTo>
                <a:cubicBezTo>
                  <a:pt x="132174" y="58373"/>
                  <a:pt x="132165" y="58164"/>
                  <a:pt x="132332" y="58050"/>
                </a:cubicBezTo>
                <a:cubicBezTo>
                  <a:pt x="132467" y="57958"/>
                  <a:pt x="132571" y="58024"/>
                  <a:pt x="132718" y="57977"/>
                </a:cubicBezTo>
                <a:cubicBezTo>
                  <a:pt x="133272" y="57796"/>
                  <a:pt x="133288" y="57539"/>
                  <a:pt x="133575" y="57346"/>
                </a:cubicBezTo>
                <a:cubicBezTo>
                  <a:pt x="133667" y="57282"/>
                  <a:pt x="133743" y="57379"/>
                  <a:pt x="133873" y="57311"/>
                </a:cubicBezTo>
                <a:cubicBezTo>
                  <a:pt x="134163" y="57159"/>
                  <a:pt x="134564" y="56923"/>
                  <a:pt x="134687" y="56810"/>
                </a:cubicBezTo>
                <a:cubicBezTo>
                  <a:pt x="134725" y="56776"/>
                  <a:pt x="134593" y="56584"/>
                  <a:pt x="134644" y="56502"/>
                </a:cubicBezTo>
                <a:cubicBezTo>
                  <a:pt x="134794" y="56259"/>
                  <a:pt x="135214" y="56349"/>
                  <a:pt x="135071" y="56078"/>
                </a:cubicBezTo>
                <a:cubicBezTo>
                  <a:pt x="135271" y="56198"/>
                  <a:pt x="135476" y="56310"/>
                  <a:pt x="135799" y="56055"/>
                </a:cubicBezTo>
                <a:cubicBezTo>
                  <a:pt x="135706" y="55756"/>
                  <a:pt x="135390" y="55963"/>
                  <a:pt x="135498" y="55652"/>
                </a:cubicBezTo>
                <a:cubicBezTo>
                  <a:pt x="136138" y="55139"/>
                  <a:pt x="136777" y="54839"/>
                  <a:pt x="137540" y="54434"/>
                </a:cubicBezTo>
                <a:cubicBezTo>
                  <a:pt x="137749" y="54322"/>
                  <a:pt x="137978" y="54100"/>
                  <a:pt x="138094" y="54053"/>
                </a:cubicBezTo>
                <a:cubicBezTo>
                  <a:pt x="138094" y="54053"/>
                  <a:pt x="138333" y="54161"/>
                  <a:pt x="138351" y="54145"/>
                </a:cubicBezTo>
                <a:cubicBezTo>
                  <a:pt x="138639" y="53918"/>
                  <a:pt x="138510" y="53616"/>
                  <a:pt x="138771" y="53498"/>
                </a:cubicBezTo>
                <a:cubicBezTo>
                  <a:pt x="138985" y="53652"/>
                  <a:pt x="139412" y="53131"/>
                  <a:pt x="139581" y="53425"/>
                </a:cubicBezTo>
                <a:cubicBezTo>
                  <a:pt x="139443" y="52831"/>
                  <a:pt x="140432" y="52694"/>
                  <a:pt x="140933" y="52312"/>
                </a:cubicBezTo>
                <a:cubicBezTo>
                  <a:pt x="141186" y="52117"/>
                  <a:pt x="141311" y="51834"/>
                  <a:pt x="141477" y="51708"/>
                </a:cubicBezTo>
                <a:cubicBezTo>
                  <a:pt x="141571" y="51636"/>
                  <a:pt x="141698" y="51740"/>
                  <a:pt x="141860" y="51626"/>
                </a:cubicBezTo>
                <a:cubicBezTo>
                  <a:pt x="141992" y="51531"/>
                  <a:pt x="142062" y="51335"/>
                  <a:pt x="142193" y="51236"/>
                </a:cubicBezTo>
                <a:cubicBezTo>
                  <a:pt x="142334" y="51129"/>
                  <a:pt x="142501" y="51196"/>
                  <a:pt x="142576" y="51152"/>
                </a:cubicBezTo>
                <a:cubicBezTo>
                  <a:pt x="142681" y="51091"/>
                  <a:pt x="142795" y="50833"/>
                  <a:pt x="142908" y="50762"/>
                </a:cubicBezTo>
                <a:cubicBezTo>
                  <a:pt x="143211" y="50576"/>
                  <a:pt x="143557" y="50482"/>
                  <a:pt x="143838" y="50291"/>
                </a:cubicBezTo>
                <a:cubicBezTo>
                  <a:pt x="144176" y="50061"/>
                  <a:pt x="144351" y="49755"/>
                  <a:pt x="144675" y="49643"/>
                </a:cubicBezTo>
                <a:cubicBezTo>
                  <a:pt x="144831" y="49590"/>
                  <a:pt x="145048" y="49678"/>
                  <a:pt x="145185" y="49602"/>
                </a:cubicBezTo>
                <a:cubicBezTo>
                  <a:pt x="145055" y="49411"/>
                  <a:pt x="144811" y="49316"/>
                  <a:pt x="145044" y="49120"/>
                </a:cubicBezTo>
                <a:cubicBezTo>
                  <a:pt x="145347" y="49139"/>
                  <a:pt x="145550" y="49493"/>
                  <a:pt x="145942" y="49212"/>
                </a:cubicBezTo>
                <a:cubicBezTo>
                  <a:pt x="146129" y="49028"/>
                  <a:pt x="145542" y="48897"/>
                  <a:pt x="145885" y="48686"/>
                </a:cubicBezTo>
                <a:cubicBezTo>
                  <a:pt x="146723" y="48549"/>
                  <a:pt x="147148" y="47849"/>
                  <a:pt x="147771" y="47599"/>
                </a:cubicBezTo>
                <a:cubicBezTo>
                  <a:pt x="147910" y="47544"/>
                  <a:pt x="147966" y="47789"/>
                  <a:pt x="148076" y="47775"/>
                </a:cubicBezTo>
                <a:cubicBezTo>
                  <a:pt x="148200" y="47759"/>
                  <a:pt x="148252" y="47553"/>
                  <a:pt x="148449" y="47468"/>
                </a:cubicBezTo>
                <a:cubicBezTo>
                  <a:pt x="148809" y="47313"/>
                  <a:pt x="148712" y="47611"/>
                  <a:pt x="148960" y="47423"/>
                </a:cubicBezTo>
                <a:cubicBezTo>
                  <a:pt x="149226" y="47220"/>
                  <a:pt x="149084" y="46945"/>
                  <a:pt x="149446" y="46721"/>
                </a:cubicBezTo>
                <a:cubicBezTo>
                  <a:pt x="149587" y="46676"/>
                  <a:pt x="149617" y="46908"/>
                  <a:pt x="149751" y="46896"/>
                </a:cubicBezTo>
                <a:cubicBezTo>
                  <a:pt x="149718" y="46900"/>
                  <a:pt x="150281" y="46516"/>
                  <a:pt x="150292" y="46501"/>
                </a:cubicBezTo>
                <a:cubicBezTo>
                  <a:pt x="150479" y="46256"/>
                  <a:pt x="150142" y="45872"/>
                  <a:pt x="150479" y="45845"/>
                </a:cubicBezTo>
                <a:cubicBezTo>
                  <a:pt x="150778" y="45540"/>
                  <a:pt x="150802" y="46206"/>
                  <a:pt x="151082" y="45972"/>
                </a:cubicBezTo>
                <a:cubicBezTo>
                  <a:pt x="151106" y="45673"/>
                  <a:pt x="150824" y="45718"/>
                  <a:pt x="150934" y="45491"/>
                </a:cubicBezTo>
                <a:cubicBezTo>
                  <a:pt x="151222" y="45419"/>
                  <a:pt x="151099" y="45210"/>
                  <a:pt x="151387" y="45137"/>
                </a:cubicBezTo>
                <a:lnTo>
                  <a:pt x="151573" y="45486"/>
                </a:lnTo>
                <a:cubicBezTo>
                  <a:pt x="151862" y="45212"/>
                  <a:pt x="152117" y="45247"/>
                  <a:pt x="152575" y="44953"/>
                </a:cubicBezTo>
                <a:cubicBezTo>
                  <a:pt x="151972" y="44448"/>
                  <a:pt x="152966" y="44491"/>
                  <a:pt x="152915" y="43988"/>
                </a:cubicBezTo>
                <a:cubicBezTo>
                  <a:pt x="153187" y="43941"/>
                  <a:pt x="153348" y="44313"/>
                  <a:pt x="153645" y="44157"/>
                </a:cubicBezTo>
                <a:cubicBezTo>
                  <a:pt x="153748" y="43901"/>
                  <a:pt x="153787" y="43655"/>
                  <a:pt x="154013" y="43512"/>
                </a:cubicBezTo>
                <a:cubicBezTo>
                  <a:pt x="154166" y="43415"/>
                  <a:pt x="154365" y="43569"/>
                  <a:pt x="154599" y="43537"/>
                </a:cubicBezTo>
                <a:cubicBezTo>
                  <a:pt x="154867" y="43494"/>
                  <a:pt x="155151" y="43280"/>
                  <a:pt x="155155" y="43247"/>
                </a:cubicBezTo>
                <a:cubicBezTo>
                  <a:pt x="155185" y="43095"/>
                  <a:pt x="155267" y="42872"/>
                  <a:pt x="155348" y="42818"/>
                </a:cubicBezTo>
                <a:cubicBezTo>
                  <a:pt x="155567" y="42677"/>
                  <a:pt x="155843" y="42915"/>
                  <a:pt x="155910" y="42658"/>
                </a:cubicBezTo>
                <a:cubicBezTo>
                  <a:pt x="156047" y="42628"/>
                  <a:pt x="155638" y="42172"/>
                  <a:pt x="155893" y="42231"/>
                </a:cubicBezTo>
                <a:cubicBezTo>
                  <a:pt x="155992" y="42169"/>
                  <a:pt x="156053" y="42543"/>
                  <a:pt x="156136" y="42664"/>
                </a:cubicBezTo>
                <a:cubicBezTo>
                  <a:pt x="156417" y="42721"/>
                  <a:pt x="156366" y="42301"/>
                  <a:pt x="156502" y="42187"/>
                </a:cubicBezTo>
                <a:cubicBezTo>
                  <a:pt x="156562" y="42140"/>
                  <a:pt x="156698" y="42216"/>
                  <a:pt x="156779" y="42188"/>
                </a:cubicBezTo>
                <a:cubicBezTo>
                  <a:pt x="156918" y="42136"/>
                  <a:pt x="156973" y="41903"/>
                  <a:pt x="157193" y="41943"/>
                </a:cubicBezTo>
                <a:cubicBezTo>
                  <a:pt x="157190" y="41751"/>
                  <a:pt x="156943" y="41672"/>
                  <a:pt x="157080" y="41565"/>
                </a:cubicBezTo>
                <a:cubicBezTo>
                  <a:pt x="157113" y="41530"/>
                  <a:pt x="157156" y="41506"/>
                  <a:pt x="157203" y="41494"/>
                </a:cubicBezTo>
                <a:cubicBezTo>
                  <a:pt x="157392" y="41457"/>
                  <a:pt x="157599" y="41636"/>
                  <a:pt x="157805" y="41574"/>
                </a:cubicBezTo>
                <a:cubicBezTo>
                  <a:pt x="157924" y="41542"/>
                  <a:pt x="157986" y="41260"/>
                  <a:pt x="158112" y="41208"/>
                </a:cubicBezTo>
                <a:cubicBezTo>
                  <a:pt x="158330" y="41114"/>
                  <a:pt x="158692" y="41393"/>
                  <a:pt x="158802" y="41400"/>
                </a:cubicBezTo>
                <a:cubicBezTo>
                  <a:pt x="159030" y="41410"/>
                  <a:pt x="159267" y="41247"/>
                  <a:pt x="159483" y="41230"/>
                </a:cubicBezTo>
                <a:cubicBezTo>
                  <a:pt x="159614" y="41224"/>
                  <a:pt x="159733" y="41328"/>
                  <a:pt x="159881" y="41304"/>
                </a:cubicBezTo>
                <a:cubicBezTo>
                  <a:pt x="159947" y="41293"/>
                  <a:pt x="160093" y="41105"/>
                  <a:pt x="160145" y="41094"/>
                </a:cubicBezTo>
                <a:cubicBezTo>
                  <a:pt x="160502" y="40985"/>
                  <a:pt x="161120" y="41183"/>
                  <a:pt x="161729" y="41064"/>
                </a:cubicBezTo>
                <a:cubicBezTo>
                  <a:pt x="161905" y="41030"/>
                  <a:pt x="162048" y="40884"/>
                  <a:pt x="162227" y="40869"/>
                </a:cubicBezTo>
                <a:cubicBezTo>
                  <a:pt x="162899" y="40805"/>
                  <a:pt x="163828" y="40774"/>
                  <a:pt x="164299" y="40907"/>
                </a:cubicBezTo>
                <a:cubicBezTo>
                  <a:pt x="164423" y="40942"/>
                  <a:pt x="164500" y="41086"/>
                  <a:pt x="164640" y="41114"/>
                </a:cubicBezTo>
                <a:cubicBezTo>
                  <a:pt x="164801" y="41145"/>
                  <a:pt x="164834" y="41005"/>
                  <a:pt x="164988" y="41024"/>
                </a:cubicBezTo>
                <a:cubicBezTo>
                  <a:pt x="165214" y="41056"/>
                  <a:pt x="165497" y="41308"/>
                  <a:pt x="165582" y="41345"/>
                </a:cubicBezTo>
                <a:cubicBezTo>
                  <a:pt x="165861" y="41464"/>
                  <a:pt x="166181" y="41393"/>
                  <a:pt x="166354" y="41474"/>
                </a:cubicBezTo>
                <a:cubicBezTo>
                  <a:pt x="166783" y="41676"/>
                  <a:pt x="167189" y="42251"/>
                  <a:pt x="167720" y="41743"/>
                </a:cubicBezTo>
                <a:cubicBezTo>
                  <a:pt x="167614" y="41696"/>
                  <a:pt x="167552" y="41605"/>
                  <a:pt x="167565" y="41437"/>
                </a:cubicBezTo>
                <a:cubicBezTo>
                  <a:pt x="167754" y="41213"/>
                  <a:pt x="167897" y="41592"/>
                  <a:pt x="168088" y="41369"/>
                </a:cubicBezTo>
                <a:cubicBezTo>
                  <a:pt x="168121" y="40873"/>
                  <a:pt x="167841" y="40692"/>
                  <a:pt x="167992" y="40077"/>
                </a:cubicBezTo>
                <a:cubicBezTo>
                  <a:pt x="168169" y="39951"/>
                  <a:pt x="168281" y="39740"/>
                  <a:pt x="168540" y="39715"/>
                </a:cubicBezTo>
                <a:cubicBezTo>
                  <a:pt x="168634" y="39313"/>
                  <a:pt x="168132" y="39504"/>
                  <a:pt x="168225" y="39101"/>
                </a:cubicBezTo>
                <a:cubicBezTo>
                  <a:pt x="168504" y="39220"/>
                  <a:pt x="168813" y="39240"/>
                  <a:pt x="169105" y="39157"/>
                </a:cubicBezTo>
                <a:cubicBezTo>
                  <a:pt x="169170" y="38842"/>
                  <a:pt x="168980" y="38483"/>
                  <a:pt x="169512" y="38396"/>
                </a:cubicBezTo>
                <a:cubicBezTo>
                  <a:pt x="169550" y="38074"/>
                  <a:pt x="169146" y="37933"/>
                  <a:pt x="169383" y="37694"/>
                </a:cubicBezTo>
                <a:cubicBezTo>
                  <a:pt x="169768" y="37994"/>
                  <a:pt x="169791" y="37590"/>
                  <a:pt x="170110" y="37547"/>
                </a:cubicBezTo>
                <a:cubicBezTo>
                  <a:pt x="171022" y="37433"/>
                  <a:pt x="171929" y="37734"/>
                  <a:pt x="172772" y="37879"/>
                </a:cubicBezTo>
                <a:cubicBezTo>
                  <a:pt x="173058" y="37929"/>
                  <a:pt x="173322" y="37887"/>
                  <a:pt x="173572" y="37962"/>
                </a:cubicBezTo>
                <a:cubicBezTo>
                  <a:pt x="173688" y="37996"/>
                  <a:pt x="173733" y="38144"/>
                  <a:pt x="173817" y="38185"/>
                </a:cubicBezTo>
                <a:cubicBezTo>
                  <a:pt x="173983" y="38265"/>
                  <a:pt x="174248" y="38295"/>
                  <a:pt x="174426" y="38353"/>
                </a:cubicBezTo>
                <a:cubicBezTo>
                  <a:pt x="174940" y="38521"/>
                  <a:pt x="175098" y="38552"/>
                  <a:pt x="175399" y="38467"/>
                </a:cubicBezTo>
                <a:cubicBezTo>
                  <a:pt x="175669" y="38388"/>
                  <a:pt x="175823" y="38344"/>
                  <a:pt x="175967" y="38239"/>
                </a:cubicBezTo>
                <a:cubicBezTo>
                  <a:pt x="176084" y="38154"/>
                  <a:pt x="176141" y="38176"/>
                  <a:pt x="176181" y="37967"/>
                </a:cubicBezTo>
                <a:cubicBezTo>
                  <a:pt x="176248" y="37630"/>
                  <a:pt x="176001" y="37608"/>
                  <a:pt x="175989" y="37346"/>
                </a:cubicBezTo>
                <a:cubicBezTo>
                  <a:pt x="176011" y="37185"/>
                  <a:pt x="176243" y="37323"/>
                  <a:pt x="176282" y="37184"/>
                </a:cubicBezTo>
                <a:cubicBezTo>
                  <a:pt x="175864" y="37043"/>
                  <a:pt x="176251" y="36621"/>
                  <a:pt x="176203" y="36378"/>
                </a:cubicBezTo>
                <a:cubicBezTo>
                  <a:pt x="176171" y="36218"/>
                  <a:pt x="175872" y="35882"/>
                  <a:pt x="175824" y="35734"/>
                </a:cubicBezTo>
                <a:cubicBezTo>
                  <a:pt x="175788" y="35619"/>
                  <a:pt x="175850" y="35500"/>
                  <a:pt x="175770" y="35429"/>
                </a:cubicBezTo>
                <a:cubicBezTo>
                  <a:pt x="175504" y="35189"/>
                  <a:pt x="174999" y="35228"/>
                  <a:pt x="174611" y="35095"/>
                </a:cubicBezTo>
                <a:cubicBezTo>
                  <a:pt x="174496" y="35056"/>
                  <a:pt x="174444" y="34904"/>
                  <a:pt x="174360" y="34868"/>
                </a:cubicBezTo>
                <a:cubicBezTo>
                  <a:pt x="173946" y="34692"/>
                  <a:pt x="173732" y="34797"/>
                  <a:pt x="173671" y="34398"/>
                </a:cubicBezTo>
                <a:cubicBezTo>
                  <a:pt x="173733" y="34147"/>
                  <a:pt x="173975" y="34129"/>
                  <a:pt x="174007" y="33837"/>
                </a:cubicBezTo>
                <a:cubicBezTo>
                  <a:pt x="173677" y="33416"/>
                  <a:pt x="173402" y="33075"/>
                  <a:pt x="172877" y="33028"/>
                </a:cubicBezTo>
                <a:cubicBezTo>
                  <a:pt x="172612" y="32078"/>
                  <a:pt x="173467" y="32059"/>
                  <a:pt x="173967" y="32444"/>
                </a:cubicBezTo>
                <a:cubicBezTo>
                  <a:pt x="174123" y="32091"/>
                  <a:pt x="174596" y="32145"/>
                  <a:pt x="174951" y="32053"/>
                </a:cubicBezTo>
                <a:cubicBezTo>
                  <a:pt x="175207" y="31895"/>
                  <a:pt x="174811" y="31520"/>
                  <a:pt x="175205" y="31485"/>
                </a:cubicBezTo>
                <a:cubicBezTo>
                  <a:pt x="175618" y="31810"/>
                  <a:pt x="176019" y="31715"/>
                  <a:pt x="176411" y="31727"/>
                </a:cubicBezTo>
                <a:cubicBezTo>
                  <a:pt x="176730" y="31736"/>
                  <a:pt x="177027" y="31910"/>
                  <a:pt x="177333" y="31943"/>
                </a:cubicBezTo>
                <a:cubicBezTo>
                  <a:pt x="177558" y="31968"/>
                  <a:pt x="177786" y="31817"/>
                  <a:pt x="178012" y="31835"/>
                </a:cubicBezTo>
                <a:cubicBezTo>
                  <a:pt x="178140" y="31846"/>
                  <a:pt x="178323" y="31973"/>
                  <a:pt x="178467" y="31996"/>
                </a:cubicBezTo>
                <a:cubicBezTo>
                  <a:pt x="178635" y="32024"/>
                  <a:pt x="178764" y="31941"/>
                  <a:pt x="178854" y="31952"/>
                </a:cubicBezTo>
                <a:cubicBezTo>
                  <a:pt x="179011" y="31973"/>
                  <a:pt x="179146" y="32102"/>
                  <a:pt x="179306" y="32118"/>
                </a:cubicBezTo>
                <a:cubicBezTo>
                  <a:pt x="179697" y="32157"/>
                  <a:pt x="180387" y="32230"/>
                  <a:pt x="180905" y="32264"/>
                </a:cubicBezTo>
                <a:cubicBezTo>
                  <a:pt x="181039" y="32273"/>
                  <a:pt x="181243" y="32212"/>
                  <a:pt x="181294" y="32226"/>
                </a:cubicBezTo>
                <a:cubicBezTo>
                  <a:pt x="181486" y="32277"/>
                  <a:pt x="181558" y="32474"/>
                  <a:pt x="181728" y="32500"/>
                </a:cubicBezTo>
                <a:cubicBezTo>
                  <a:pt x="181821" y="32514"/>
                  <a:pt x="181977" y="32347"/>
                  <a:pt x="182133" y="32367"/>
                </a:cubicBezTo>
                <a:cubicBezTo>
                  <a:pt x="182279" y="32386"/>
                  <a:pt x="182451" y="32535"/>
                  <a:pt x="182582" y="32543"/>
                </a:cubicBezTo>
                <a:cubicBezTo>
                  <a:pt x="183043" y="32578"/>
                  <a:pt x="183495" y="32451"/>
                  <a:pt x="183916" y="32584"/>
                </a:cubicBezTo>
                <a:cubicBezTo>
                  <a:pt x="183789" y="31793"/>
                  <a:pt x="182920" y="32260"/>
                  <a:pt x="182462" y="32123"/>
                </a:cubicBezTo>
                <a:cubicBezTo>
                  <a:pt x="182253" y="32061"/>
                  <a:pt x="182201" y="31857"/>
                  <a:pt x="182045" y="31751"/>
                </a:cubicBezTo>
                <a:cubicBezTo>
                  <a:pt x="181706" y="31525"/>
                  <a:pt x="181284" y="31471"/>
                  <a:pt x="180968" y="31274"/>
                </a:cubicBezTo>
                <a:cubicBezTo>
                  <a:pt x="180785" y="31255"/>
                  <a:pt x="181070" y="31681"/>
                  <a:pt x="180720" y="31635"/>
                </a:cubicBezTo>
                <a:cubicBezTo>
                  <a:pt x="180075" y="31503"/>
                  <a:pt x="179969" y="31487"/>
                  <a:pt x="179315" y="31421"/>
                </a:cubicBezTo>
                <a:lnTo>
                  <a:pt x="179371" y="31030"/>
                </a:lnTo>
                <a:cubicBezTo>
                  <a:pt x="178998" y="30862"/>
                  <a:pt x="178975" y="31182"/>
                  <a:pt x="178685" y="31129"/>
                </a:cubicBezTo>
                <a:cubicBezTo>
                  <a:pt x="178599" y="30676"/>
                  <a:pt x="178215" y="30887"/>
                  <a:pt x="177865" y="30818"/>
                </a:cubicBezTo>
                <a:cubicBezTo>
                  <a:pt x="177476" y="30741"/>
                  <a:pt x="176779" y="30561"/>
                  <a:pt x="176663" y="30465"/>
                </a:cubicBezTo>
                <a:cubicBezTo>
                  <a:pt x="176344" y="30201"/>
                  <a:pt x="176209" y="30447"/>
                  <a:pt x="175895" y="30470"/>
                </a:cubicBezTo>
                <a:cubicBezTo>
                  <a:pt x="175622" y="30491"/>
                  <a:pt x="175469" y="30382"/>
                  <a:pt x="175234" y="30395"/>
                </a:cubicBezTo>
                <a:cubicBezTo>
                  <a:pt x="175367" y="29965"/>
                  <a:pt x="175069" y="30054"/>
                  <a:pt x="174898" y="29960"/>
                </a:cubicBezTo>
                <a:cubicBezTo>
                  <a:pt x="174869" y="29944"/>
                  <a:pt x="174779" y="29782"/>
                  <a:pt x="174730" y="29742"/>
                </a:cubicBezTo>
                <a:cubicBezTo>
                  <a:pt x="174563" y="29607"/>
                  <a:pt x="174428" y="29471"/>
                  <a:pt x="174285" y="29399"/>
                </a:cubicBezTo>
                <a:cubicBezTo>
                  <a:pt x="174096" y="29305"/>
                  <a:pt x="173885" y="29397"/>
                  <a:pt x="173713" y="29340"/>
                </a:cubicBezTo>
                <a:cubicBezTo>
                  <a:pt x="173595" y="29302"/>
                  <a:pt x="173542" y="29184"/>
                  <a:pt x="173446" y="29116"/>
                </a:cubicBezTo>
                <a:cubicBezTo>
                  <a:pt x="173285" y="29000"/>
                  <a:pt x="173275" y="29052"/>
                  <a:pt x="173177" y="28892"/>
                </a:cubicBezTo>
                <a:cubicBezTo>
                  <a:pt x="173140" y="28831"/>
                  <a:pt x="173296" y="28752"/>
                  <a:pt x="173292" y="28704"/>
                </a:cubicBezTo>
                <a:cubicBezTo>
                  <a:pt x="173290" y="28673"/>
                  <a:pt x="173132" y="28571"/>
                  <a:pt x="173119" y="28490"/>
                </a:cubicBezTo>
                <a:cubicBezTo>
                  <a:pt x="173082" y="28268"/>
                  <a:pt x="173171" y="28055"/>
                  <a:pt x="173078" y="27891"/>
                </a:cubicBezTo>
                <a:cubicBezTo>
                  <a:pt x="172985" y="27730"/>
                  <a:pt x="172700" y="27799"/>
                  <a:pt x="172429" y="27533"/>
                </a:cubicBezTo>
                <a:cubicBezTo>
                  <a:pt x="172286" y="27395"/>
                  <a:pt x="172236" y="27025"/>
                  <a:pt x="172100" y="26812"/>
                </a:cubicBezTo>
                <a:cubicBezTo>
                  <a:pt x="172038" y="26714"/>
                  <a:pt x="171794" y="26683"/>
                  <a:pt x="171725" y="26584"/>
                </a:cubicBezTo>
                <a:cubicBezTo>
                  <a:pt x="171685" y="26522"/>
                  <a:pt x="171849" y="26444"/>
                  <a:pt x="171840" y="26395"/>
                </a:cubicBezTo>
                <a:cubicBezTo>
                  <a:pt x="171796" y="26174"/>
                  <a:pt x="171569" y="26431"/>
                  <a:pt x="171449" y="26363"/>
                </a:cubicBezTo>
                <a:cubicBezTo>
                  <a:pt x="171413" y="26342"/>
                  <a:pt x="171571" y="26189"/>
                  <a:pt x="171563" y="26174"/>
                </a:cubicBezTo>
                <a:cubicBezTo>
                  <a:pt x="171554" y="26157"/>
                  <a:pt x="171297" y="26073"/>
                  <a:pt x="171277" y="26052"/>
                </a:cubicBezTo>
                <a:cubicBezTo>
                  <a:pt x="171228" y="25997"/>
                  <a:pt x="171135" y="25994"/>
                  <a:pt x="171089" y="25937"/>
                </a:cubicBezTo>
                <a:cubicBezTo>
                  <a:pt x="171067" y="25908"/>
                  <a:pt x="171033" y="25644"/>
                  <a:pt x="171014" y="25634"/>
                </a:cubicBezTo>
                <a:cubicBezTo>
                  <a:pt x="170857" y="25552"/>
                  <a:pt x="170685" y="25724"/>
                  <a:pt x="170613" y="25705"/>
                </a:cubicBezTo>
                <a:cubicBezTo>
                  <a:pt x="170522" y="25681"/>
                  <a:pt x="170550" y="25472"/>
                  <a:pt x="170333" y="25487"/>
                </a:cubicBezTo>
                <a:cubicBezTo>
                  <a:pt x="170211" y="25496"/>
                  <a:pt x="170106" y="25693"/>
                  <a:pt x="169927" y="25656"/>
                </a:cubicBezTo>
                <a:cubicBezTo>
                  <a:pt x="169910" y="25652"/>
                  <a:pt x="169808" y="25470"/>
                  <a:pt x="169743" y="25445"/>
                </a:cubicBezTo>
                <a:cubicBezTo>
                  <a:pt x="169596" y="25390"/>
                  <a:pt x="169399" y="25469"/>
                  <a:pt x="169251" y="25415"/>
                </a:cubicBezTo>
                <a:cubicBezTo>
                  <a:pt x="169037" y="25338"/>
                  <a:pt x="169063" y="25175"/>
                  <a:pt x="168870" y="25194"/>
                </a:cubicBezTo>
                <a:cubicBezTo>
                  <a:pt x="168861" y="25195"/>
                  <a:pt x="168781" y="25377"/>
                  <a:pt x="168760" y="25386"/>
                </a:cubicBezTo>
                <a:cubicBezTo>
                  <a:pt x="168659" y="25429"/>
                  <a:pt x="168457" y="25305"/>
                  <a:pt x="168366" y="25363"/>
                </a:cubicBezTo>
                <a:cubicBezTo>
                  <a:pt x="168254" y="25433"/>
                  <a:pt x="168303" y="25773"/>
                  <a:pt x="168046" y="25840"/>
                </a:cubicBezTo>
                <a:cubicBezTo>
                  <a:pt x="167642" y="25946"/>
                  <a:pt x="167878" y="25810"/>
                  <a:pt x="167736" y="26121"/>
                </a:cubicBezTo>
                <a:cubicBezTo>
                  <a:pt x="167720" y="26156"/>
                  <a:pt x="167529" y="26235"/>
                  <a:pt x="167535" y="26211"/>
                </a:cubicBezTo>
                <a:cubicBezTo>
                  <a:pt x="167491" y="26375"/>
                  <a:pt x="167564" y="26525"/>
                  <a:pt x="167614" y="26610"/>
                </a:cubicBezTo>
                <a:cubicBezTo>
                  <a:pt x="167343" y="26689"/>
                  <a:pt x="167184" y="26892"/>
                  <a:pt x="166914" y="26971"/>
                </a:cubicBezTo>
                <a:cubicBezTo>
                  <a:pt x="166885" y="27275"/>
                  <a:pt x="167118" y="27539"/>
                  <a:pt x="166879" y="27761"/>
                </a:cubicBezTo>
                <a:cubicBezTo>
                  <a:pt x="166706" y="27489"/>
                  <a:pt x="166264" y="27567"/>
                  <a:pt x="166118" y="27434"/>
                </a:cubicBezTo>
                <a:cubicBezTo>
                  <a:pt x="166076" y="27396"/>
                  <a:pt x="166070" y="27157"/>
                  <a:pt x="166032" y="27135"/>
                </a:cubicBezTo>
                <a:cubicBezTo>
                  <a:pt x="165936" y="27077"/>
                  <a:pt x="165750" y="27160"/>
                  <a:pt x="165643" y="27120"/>
                </a:cubicBezTo>
                <a:cubicBezTo>
                  <a:pt x="165554" y="27085"/>
                  <a:pt x="165536" y="26959"/>
                  <a:pt x="165359" y="26913"/>
                </a:cubicBezTo>
                <a:cubicBezTo>
                  <a:pt x="165183" y="26865"/>
                  <a:pt x="164788" y="26780"/>
                  <a:pt x="164584" y="26792"/>
                </a:cubicBezTo>
                <a:cubicBezTo>
                  <a:pt x="164541" y="26794"/>
                  <a:pt x="164459" y="27061"/>
                  <a:pt x="164382" y="27083"/>
                </a:cubicBezTo>
                <a:cubicBezTo>
                  <a:pt x="164284" y="27110"/>
                  <a:pt x="164046" y="26841"/>
                  <a:pt x="163898" y="26973"/>
                </a:cubicBezTo>
                <a:cubicBezTo>
                  <a:pt x="163693" y="27136"/>
                  <a:pt x="163626" y="27459"/>
                  <a:pt x="163401" y="27655"/>
                </a:cubicBezTo>
                <a:cubicBezTo>
                  <a:pt x="163347" y="27702"/>
                  <a:pt x="163175" y="27617"/>
                  <a:pt x="163112" y="27651"/>
                </a:cubicBezTo>
                <a:cubicBezTo>
                  <a:pt x="162872" y="27773"/>
                  <a:pt x="163011" y="27981"/>
                  <a:pt x="162719" y="28039"/>
                </a:cubicBezTo>
                <a:cubicBezTo>
                  <a:pt x="162497" y="28084"/>
                  <a:pt x="162282" y="27862"/>
                  <a:pt x="162038" y="27836"/>
                </a:cubicBezTo>
                <a:cubicBezTo>
                  <a:pt x="161891" y="27822"/>
                  <a:pt x="161667" y="27923"/>
                  <a:pt x="161440" y="27934"/>
                </a:cubicBezTo>
                <a:cubicBezTo>
                  <a:pt x="161039" y="27951"/>
                  <a:pt x="160385" y="27927"/>
                  <a:pt x="160209" y="27854"/>
                </a:cubicBezTo>
                <a:cubicBezTo>
                  <a:pt x="160079" y="27799"/>
                  <a:pt x="160035" y="27866"/>
                  <a:pt x="160001" y="27860"/>
                </a:cubicBezTo>
                <a:cubicBezTo>
                  <a:pt x="159714" y="27810"/>
                  <a:pt x="159660" y="27698"/>
                  <a:pt x="159463" y="27683"/>
                </a:cubicBezTo>
                <a:cubicBezTo>
                  <a:pt x="159261" y="27670"/>
                  <a:pt x="159231" y="27796"/>
                  <a:pt x="159036" y="27805"/>
                </a:cubicBezTo>
                <a:cubicBezTo>
                  <a:pt x="158656" y="27822"/>
                  <a:pt x="158104" y="27814"/>
                  <a:pt x="157760" y="27805"/>
                </a:cubicBezTo>
                <a:cubicBezTo>
                  <a:pt x="157600" y="27800"/>
                  <a:pt x="157436" y="27684"/>
                  <a:pt x="157272" y="27658"/>
                </a:cubicBezTo>
                <a:cubicBezTo>
                  <a:pt x="156672" y="27570"/>
                  <a:pt x="156325" y="27841"/>
                  <a:pt x="155977" y="27739"/>
                </a:cubicBezTo>
                <a:lnTo>
                  <a:pt x="155243" y="27671"/>
                </a:lnTo>
                <a:cubicBezTo>
                  <a:pt x="155042" y="27721"/>
                  <a:pt x="154957" y="27987"/>
                  <a:pt x="154592" y="28011"/>
                </a:cubicBezTo>
                <a:cubicBezTo>
                  <a:pt x="154037" y="28055"/>
                  <a:pt x="153632" y="27843"/>
                  <a:pt x="153254" y="27804"/>
                </a:cubicBezTo>
                <a:cubicBezTo>
                  <a:pt x="153189" y="27798"/>
                  <a:pt x="153125" y="27798"/>
                  <a:pt x="153060" y="27805"/>
                </a:cubicBezTo>
                <a:cubicBezTo>
                  <a:pt x="152859" y="27828"/>
                  <a:pt x="152725" y="28012"/>
                  <a:pt x="152517" y="28081"/>
                </a:cubicBezTo>
                <a:cubicBezTo>
                  <a:pt x="152206" y="28184"/>
                  <a:pt x="151868" y="28165"/>
                  <a:pt x="151580" y="28311"/>
                </a:cubicBezTo>
                <a:cubicBezTo>
                  <a:pt x="151270" y="28461"/>
                  <a:pt x="150882" y="29017"/>
                  <a:pt x="150502" y="28854"/>
                </a:cubicBezTo>
                <a:cubicBezTo>
                  <a:pt x="150165" y="28714"/>
                  <a:pt x="149601" y="29388"/>
                  <a:pt x="149229" y="29546"/>
                </a:cubicBezTo>
                <a:cubicBezTo>
                  <a:pt x="149023" y="29630"/>
                  <a:pt x="148961" y="29533"/>
                  <a:pt x="148754" y="29559"/>
                </a:cubicBezTo>
                <a:cubicBezTo>
                  <a:pt x="148220" y="29627"/>
                  <a:pt x="148212" y="29887"/>
                  <a:pt x="147960" y="30075"/>
                </a:cubicBezTo>
                <a:cubicBezTo>
                  <a:pt x="147222" y="30631"/>
                  <a:pt x="146651" y="30228"/>
                  <a:pt x="146146" y="30592"/>
                </a:cubicBezTo>
                <a:cubicBezTo>
                  <a:pt x="145960" y="30726"/>
                  <a:pt x="145906" y="31062"/>
                  <a:pt x="145719" y="31155"/>
                </a:cubicBezTo>
                <a:cubicBezTo>
                  <a:pt x="145546" y="31241"/>
                  <a:pt x="145281" y="31125"/>
                  <a:pt x="145094" y="31153"/>
                </a:cubicBezTo>
                <a:cubicBezTo>
                  <a:pt x="144804" y="31195"/>
                  <a:pt x="144353" y="31483"/>
                  <a:pt x="143950" y="31538"/>
                </a:cubicBezTo>
                <a:cubicBezTo>
                  <a:pt x="143711" y="31571"/>
                  <a:pt x="143503" y="31469"/>
                  <a:pt x="143327" y="31535"/>
                </a:cubicBezTo>
                <a:cubicBezTo>
                  <a:pt x="143183" y="31589"/>
                  <a:pt x="143078" y="31766"/>
                  <a:pt x="142888" y="31880"/>
                </a:cubicBezTo>
                <a:cubicBezTo>
                  <a:pt x="142747" y="31964"/>
                  <a:pt x="142426" y="31988"/>
                  <a:pt x="142355" y="32048"/>
                </a:cubicBezTo>
                <a:cubicBezTo>
                  <a:pt x="142169" y="32201"/>
                  <a:pt x="142436" y="32303"/>
                  <a:pt x="142204" y="32350"/>
                </a:cubicBezTo>
                <a:cubicBezTo>
                  <a:pt x="141988" y="32395"/>
                  <a:pt x="141746" y="33026"/>
                  <a:pt x="141576" y="33125"/>
                </a:cubicBezTo>
                <a:cubicBezTo>
                  <a:pt x="141551" y="33140"/>
                  <a:pt x="141036" y="32918"/>
                  <a:pt x="141124" y="33251"/>
                </a:cubicBezTo>
                <a:cubicBezTo>
                  <a:pt x="141088" y="33118"/>
                  <a:pt x="141153" y="33023"/>
                  <a:pt x="141022" y="32857"/>
                </a:cubicBezTo>
                <a:cubicBezTo>
                  <a:pt x="140896" y="32939"/>
                  <a:pt x="140665" y="32764"/>
                  <a:pt x="140480" y="32807"/>
                </a:cubicBezTo>
                <a:cubicBezTo>
                  <a:pt x="140336" y="32842"/>
                  <a:pt x="140136" y="33118"/>
                  <a:pt x="139877" y="33235"/>
                </a:cubicBezTo>
                <a:cubicBezTo>
                  <a:pt x="139668" y="33329"/>
                  <a:pt x="139464" y="33240"/>
                  <a:pt x="139516" y="33533"/>
                </a:cubicBezTo>
                <a:cubicBezTo>
                  <a:pt x="139310" y="33605"/>
                  <a:pt x="139206" y="33306"/>
                  <a:pt x="138973" y="33479"/>
                </a:cubicBezTo>
                <a:cubicBezTo>
                  <a:pt x="139097" y="33695"/>
                  <a:pt x="139271" y="33674"/>
                  <a:pt x="139073" y="33873"/>
                </a:cubicBezTo>
                <a:cubicBezTo>
                  <a:pt x="138604" y="33556"/>
                  <a:pt x="138268" y="34089"/>
                  <a:pt x="137924" y="34242"/>
                </a:cubicBezTo>
                <a:cubicBezTo>
                  <a:pt x="137436" y="34458"/>
                  <a:pt x="136758" y="34444"/>
                  <a:pt x="136205" y="34901"/>
                </a:cubicBezTo>
                <a:cubicBezTo>
                  <a:pt x="136104" y="35179"/>
                  <a:pt x="136069" y="35763"/>
                  <a:pt x="135695" y="35713"/>
                </a:cubicBezTo>
                <a:cubicBezTo>
                  <a:pt x="135631" y="35571"/>
                  <a:pt x="135868" y="35540"/>
                  <a:pt x="135725" y="35366"/>
                </a:cubicBezTo>
                <a:cubicBezTo>
                  <a:pt x="134871" y="35555"/>
                  <a:pt x="135280" y="36022"/>
                  <a:pt x="134841" y="36257"/>
                </a:cubicBezTo>
                <a:cubicBezTo>
                  <a:pt x="134686" y="36126"/>
                  <a:pt x="134921" y="35987"/>
                  <a:pt x="134871" y="35911"/>
                </a:cubicBezTo>
                <a:cubicBezTo>
                  <a:pt x="134822" y="35835"/>
                  <a:pt x="134587" y="36050"/>
                  <a:pt x="134492" y="35769"/>
                </a:cubicBezTo>
                <a:cubicBezTo>
                  <a:pt x="134760" y="35557"/>
                  <a:pt x="135305" y="35137"/>
                  <a:pt x="135464" y="35057"/>
                </a:cubicBezTo>
                <a:cubicBezTo>
                  <a:pt x="135567" y="35004"/>
                  <a:pt x="135639" y="35118"/>
                  <a:pt x="135753" y="35020"/>
                </a:cubicBezTo>
                <a:cubicBezTo>
                  <a:pt x="135856" y="34932"/>
                  <a:pt x="135869" y="34755"/>
                  <a:pt x="135990" y="34679"/>
                </a:cubicBezTo>
                <a:cubicBezTo>
                  <a:pt x="136380" y="34435"/>
                  <a:pt x="136918" y="34313"/>
                  <a:pt x="137293" y="34013"/>
                </a:cubicBezTo>
                <a:cubicBezTo>
                  <a:pt x="137424" y="33907"/>
                  <a:pt x="137471" y="33711"/>
                  <a:pt x="137609" y="33628"/>
                </a:cubicBezTo>
                <a:cubicBezTo>
                  <a:pt x="137845" y="33482"/>
                  <a:pt x="138151" y="33503"/>
                  <a:pt x="138386" y="33338"/>
                </a:cubicBezTo>
                <a:cubicBezTo>
                  <a:pt x="138826" y="33027"/>
                  <a:pt x="139583" y="32709"/>
                  <a:pt x="140044" y="32367"/>
                </a:cubicBezTo>
                <a:cubicBezTo>
                  <a:pt x="140126" y="32307"/>
                  <a:pt x="140189" y="32118"/>
                  <a:pt x="140276" y="32023"/>
                </a:cubicBezTo>
                <a:cubicBezTo>
                  <a:pt x="140446" y="31840"/>
                  <a:pt x="140679" y="31775"/>
                  <a:pt x="140798" y="31638"/>
                </a:cubicBezTo>
                <a:cubicBezTo>
                  <a:pt x="140926" y="31491"/>
                  <a:pt x="140921" y="31265"/>
                  <a:pt x="141064" y="31164"/>
                </a:cubicBezTo>
                <a:cubicBezTo>
                  <a:pt x="141055" y="31170"/>
                  <a:pt x="141229" y="31298"/>
                  <a:pt x="141238" y="31297"/>
                </a:cubicBezTo>
                <a:cubicBezTo>
                  <a:pt x="141324" y="31280"/>
                  <a:pt x="141292" y="31155"/>
                  <a:pt x="141353" y="31125"/>
                </a:cubicBezTo>
                <a:cubicBezTo>
                  <a:pt x="140770" y="30723"/>
                  <a:pt x="141374" y="30332"/>
                  <a:pt x="141079" y="29819"/>
                </a:cubicBezTo>
                <a:cubicBezTo>
                  <a:pt x="140708" y="30008"/>
                  <a:pt x="140385" y="29899"/>
                  <a:pt x="140019" y="30151"/>
                </a:cubicBezTo>
                <a:cubicBezTo>
                  <a:pt x="139828" y="30283"/>
                  <a:pt x="139764" y="30518"/>
                  <a:pt x="139546" y="30622"/>
                </a:cubicBezTo>
                <a:cubicBezTo>
                  <a:pt x="139407" y="30688"/>
                  <a:pt x="139227" y="30636"/>
                  <a:pt x="139052" y="30658"/>
                </a:cubicBezTo>
                <a:cubicBezTo>
                  <a:pt x="138736" y="30699"/>
                  <a:pt x="138705" y="30828"/>
                  <a:pt x="138567" y="30913"/>
                </a:cubicBezTo>
                <a:cubicBezTo>
                  <a:pt x="138468" y="30973"/>
                  <a:pt x="138406" y="30872"/>
                  <a:pt x="138279" y="30950"/>
                </a:cubicBezTo>
                <a:cubicBezTo>
                  <a:pt x="138093" y="31065"/>
                  <a:pt x="137835" y="31259"/>
                  <a:pt x="137678" y="31371"/>
                </a:cubicBezTo>
                <a:cubicBezTo>
                  <a:pt x="137418" y="31555"/>
                  <a:pt x="136754" y="32095"/>
                  <a:pt x="136553" y="32172"/>
                </a:cubicBezTo>
                <a:cubicBezTo>
                  <a:pt x="136412" y="32228"/>
                  <a:pt x="136116" y="32170"/>
                  <a:pt x="135977" y="32248"/>
                </a:cubicBezTo>
                <a:cubicBezTo>
                  <a:pt x="135875" y="32305"/>
                  <a:pt x="135757" y="32557"/>
                  <a:pt x="135664" y="32633"/>
                </a:cubicBezTo>
                <a:cubicBezTo>
                  <a:pt x="135427" y="32816"/>
                  <a:pt x="135045" y="33062"/>
                  <a:pt x="134815" y="33173"/>
                </a:cubicBezTo>
                <a:cubicBezTo>
                  <a:pt x="134662" y="33246"/>
                  <a:pt x="134487" y="33211"/>
                  <a:pt x="134364" y="33290"/>
                </a:cubicBezTo>
                <a:cubicBezTo>
                  <a:pt x="134237" y="33372"/>
                  <a:pt x="134184" y="33568"/>
                  <a:pt x="134047" y="33673"/>
                </a:cubicBezTo>
                <a:cubicBezTo>
                  <a:pt x="133515" y="34078"/>
                  <a:pt x="132474" y="34364"/>
                  <a:pt x="131686" y="34861"/>
                </a:cubicBezTo>
                <a:cubicBezTo>
                  <a:pt x="131414" y="35033"/>
                  <a:pt x="131203" y="35323"/>
                  <a:pt x="130958" y="35443"/>
                </a:cubicBezTo>
                <a:cubicBezTo>
                  <a:pt x="130618" y="35608"/>
                  <a:pt x="130177" y="35736"/>
                  <a:pt x="129854" y="35883"/>
                </a:cubicBezTo>
                <a:cubicBezTo>
                  <a:pt x="129528" y="36030"/>
                  <a:pt x="129395" y="36421"/>
                  <a:pt x="129085" y="36590"/>
                </a:cubicBezTo>
                <a:cubicBezTo>
                  <a:pt x="128828" y="36730"/>
                  <a:pt x="128430" y="36726"/>
                  <a:pt x="128097" y="36854"/>
                </a:cubicBezTo>
                <a:cubicBezTo>
                  <a:pt x="127730" y="36994"/>
                  <a:pt x="127344" y="37181"/>
                  <a:pt x="127033" y="37376"/>
                </a:cubicBezTo>
                <a:cubicBezTo>
                  <a:pt x="126599" y="37647"/>
                  <a:pt x="126322" y="37719"/>
                  <a:pt x="125966" y="37891"/>
                </a:cubicBezTo>
                <a:cubicBezTo>
                  <a:pt x="125698" y="38020"/>
                  <a:pt x="125460" y="38284"/>
                  <a:pt x="125188" y="38375"/>
                </a:cubicBezTo>
                <a:cubicBezTo>
                  <a:pt x="125030" y="38428"/>
                  <a:pt x="124756" y="38356"/>
                  <a:pt x="124609" y="38435"/>
                </a:cubicBezTo>
                <a:cubicBezTo>
                  <a:pt x="124468" y="38510"/>
                  <a:pt x="124397" y="38887"/>
                  <a:pt x="124162" y="38979"/>
                </a:cubicBezTo>
                <a:cubicBezTo>
                  <a:pt x="124140" y="38986"/>
                  <a:pt x="123954" y="38863"/>
                  <a:pt x="123874" y="39009"/>
                </a:cubicBezTo>
                <a:cubicBezTo>
                  <a:pt x="123604" y="38910"/>
                  <a:pt x="123808" y="38686"/>
                  <a:pt x="123578" y="38603"/>
                </a:cubicBezTo>
                <a:cubicBezTo>
                  <a:pt x="123185" y="38685"/>
                  <a:pt x="123643" y="39110"/>
                  <a:pt x="123380" y="39243"/>
                </a:cubicBezTo>
                <a:cubicBezTo>
                  <a:pt x="123101" y="39166"/>
                  <a:pt x="123026" y="39479"/>
                  <a:pt x="122885" y="39478"/>
                </a:cubicBezTo>
                <a:cubicBezTo>
                  <a:pt x="122749" y="39475"/>
                  <a:pt x="122696" y="39138"/>
                  <a:pt x="122510" y="39327"/>
                </a:cubicBezTo>
                <a:cubicBezTo>
                  <a:pt x="122198" y="39509"/>
                  <a:pt x="122703" y="39574"/>
                  <a:pt x="122515" y="39761"/>
                </a:cubicBezTo>
                <a:cubicBezTo>
                  <a:pt x="122165" y="39638"/>
                  <a:pt x="121899" y="40081"/>
                  <a:pt x="121483" y="40140"/>
                </a:cubicBezTo>
                <a:cubicBezTo>
                  <a:pt x="121294" y="40167"/>
                  <a:pt x="121152" y="40003"/>
                  <a:pt x="120945" y="40066"/>
                </a:cubicBezTo>
                <a:cubicBezTo>
                  <a:pt x="120846" y="40097"/>
                  <a:pt x="120864" y="40213"/>
                  <a:pt x="120740" y="40273"/>
                </a:cubicBezTo>
                <a:cubicBezTo>
                  <a:pt x="120617" y="40333"/>
                  <a:pt x="120366" y="40333"/>
                  <a:pt x="120286" y="40377"/>
                </a:cubicBezTo>
                <a:cubicBezTo>
                  <a:pt x="120101" y="40479"/>
                  <a:pt x="120028" y="40633"/>
                  <a:pt x="119831" y="40696"/>
                </a:cubicBezTo>
                <a:cubicBezTo>
                  <a:pt x="119706" y="40738"/>
                  <a:pt x="119759" y="40606"/>
                  <a:pt x="119665" y="40557"/>
                </a:cubicBezTo>
                <a:cubicBezTo>
                  <a:pt x="119060" y="40237"/>
                  <a:pt x="118674" y="41433"/>
                  <a:pt x="118426" y="41348"/>
                </a:cubicBezTo>
                <a:cubicBezTo>
                  <a:pt x="118349" y="41322"/>
                  <a:pt x="118552" y="41128"/>
                  <a:pt x="118509" y="41092"/>
                </a:cubicBezTo>
                <a:cubicBezTo>
                  <a:pt x="118265" y="41216"/>
                  <a:pt x="118270" y="41859"/>
                  <a:pt x="117889" y="41489"/>
                </a:cubicBezTo>
                <a:cubicBezTo>
                  <a:pt x="118005" y="41416"/>
                  <a:pt x="118209" y="41381"/>
                  <a:pt x="118179" y="41247"/>
                </a:cubicBezTo>
                <a:cubicBezTo>
                  <a:pt x="117643" y="41193"/>
                  <a:pt x="117800" y="41769"/>
                  <a:pt x="117517" y="41988"/>
                </a:cubicBezTo>
                <a:cubicBezTo>
                  <a:pt x="117344" y="42121"/>
                  <a:pt x="117004" y="42246"/>
                  <a:pt x="116688" y="42367"/>
                </a:cubicBezTo>
                <a:cubicBezTo>
                  <a:pt x="116334" y="42501"/>
                  <a:pt x="115836" y="42720"/>
                  <a:pt x="115568" y="42769"/>
                </a:cubicBezTo>
                <a:cubicBezTo>
                  <a:pt x="115394" y="42801"/>
                  <a:pt x="115171" y="42585"/>
                  <a:pt x="114991" y="42598"/>
                </a:cubicBezTo>
                <a:cubicBezTo>
                  <a:pt x="114735" y="42615"/>
                  <a:pt x="114124" y="42885"/>
                  <a:pt x="114037" y="42922"/>
                </a:cubicBezTo>
                <a:cubicBezTo>
                  <a:pt x="113920" y="42977"/>
                  <a:pt x="113972" y="43149"/>
                  <a:pt x="113870" y="43215"/>
                </a:cubicBezTo>
                <a:cubicBezTo>
                  <a:pt x="113870" y="43215"/>
                  <a:pt x="113685" y="43069"/>
                  <a:pt x="113622" y="43109"/>
                </a:cubicBezTo>
                <a:cubicBezTo>
                  <a:pt x="113588" y="43131"/>
                  <a:pt x="113628" y="43325"/>
                  <a:pt x="113538" y="43363"/>
                </a:cubicBezTo>
                <a:cubicBezTo>
                  <a:pt x="113424" y="43411"/>
                  <a:pt x="113313" y="43287"/>
                  <a:pt x="113163" y="43422"/>
                </a:cubicBezTo>
                <a:cubicBezTo>
                  <a:pt x="113161" y="43867"/>
                  <a:pt x="112710" y="43856"/>
                  <a:pt x="112081" y="44124"/>
                </a:cubicBezTo>
                <a:cubicBezTo>
                  <a:pt x="110859" y="44647"/>
                  <a:pt x="109528" y="45302"/>
                  <a:pt x="108706" y="45506"/>
                </a:cubicBezTo>
                <a:cubicBezTo>
                  <a:pt x="108637" y="45368"/>
                  <a:pt x="108581" y="45187"/>
                  <a:pt x="108422" y="45308"/>
                </a:cubicBezTo>
                <a:cubicBezTo>
                  <a:pt x="108352" y="45474"/>
                  <a:pt x="108542" y="45487"/>
                  <a:pt x="108456" y="45616"/>
                </a:cubicBezTo>
                <a:cubicBezTo>
                  <a:pt x="108391" y="45714"/>
                  <a:pt x="107993" y="45937"/>
                  <a:pt x="107828" y="45998"/>
                </a:cubicBezTo>
                <a:cubicBezTo>
                  <a:pt x="107706" y="46043"/>
                  <a:pt x="107752" y="45901"/>
                  <a:pt x="107666" y="45853"/>
                </a:cubicBezTo>
                <a:cubicBezTo>
                  <a:pt x="107367" y="45685"/>
                  <a:pt x="106737" y="46261"/>
                  <a:pt x="106662" y="46286"/>
                </a:cubicBezTo>
                <a:cubicBezTo>
                  <a:pt x="106640" y="46294"/>
                  <a:pt x="106402" y="46201"/>
                  <a:pt x="106334" y="46212"/>
                </a:cubicBezTo>
                <a:cubicBezTo>
                  <a:pt x="105794" y="46306"/>
                  <a:pt x="105721" y="46687"/>
                  <a:pt x="105409" y="46827"/>
                </a:cubicBezTo>
                <a:cubicBezTo>
                  <a:pt x="105293" y="46878"/>
                  <a:pt x="105065" y="46787"/>
                  <a:pt x="104913" y="46825"/>
                </a:cubicBezTo>
                <a:cubicBezTo>
                  <a:pt x="104820" y="46851"/>
                  <a:pt x="104688" y="47020"/>
                  <a:pt x="104533" y="47094"/>
                </a:cubicBezTo>
                <a:cubicBezTo>
                  <a:pt x="104431" y="47145"/>
                  <a:pt x="104376" y="47054"/>
                  <a:pt x="104242" y="47110"/>
                </a:cubicBezTo>
                <a:cubicBezTo>
                  <a:pt x="104130" y="47159"/>
                  <a:pt x="104119" y="47268"/>
                  <a:pt x="103945" y="47343"/>
                </a:cubicBezTo>
                <a:cubicBezTo>
                  <a:pt x="103788" y="47413"/>
                  <a:pt x="103721" y="47326"/>
                  <a:pt x="103572" y="47395"/>
                </a:cubicBezTo>
                <a:cubicBezTo>
                  <a:pt x="103452" y="47450"/>
                  <a:pt x="103471" y="47574"/>
                  <a:pt x="103275" y="47627"/>
                </a:cubicBezTo>
                <a:cubicBezTo>
                  <a:pt x="103017" y="47698"/>
                  <a:pt x="102828" y="47623"/>
                  <a:pt x="102611" y="47694"/>
                </a:cubicBezTo>
                <a:cubicBezTo>
                  <a:pt x="102474" y="47739"/>
                  <a:pt x="102367" y="47935"/>
                  <a:pt x="102231" y="47961"/>
                </a:cubicBezTo>
                <a:cubicBezTo>
                  <a:pt x="102085" y="47991"/>
                  <a:pt x="101845" y="47851"/>
                  <a:pt x="101697" y="47867"/>
                </a:cubicBezTo>
                <a:cubicBezTo>
                  <a:pt x="101555" y="47881"/>
                  <a:pt x="101415" y="48005"/>
                  <a:pt x="101277" y="48042"/>
                </a:cubicBezTo>
                <a:cubicBezTo>
                  <a:pt x="101031" y="48110"/>
                  <a:pt x="100677" y="48100"/>
                  <a:pt x="100444" y="48174"/>
                </a:cubicBezTo>
                <a:cubicBezTo>
                  <a:pt x="100280" y="48226"/>
                  <a:pt x="100299" y="48347"/>
                  <a:pt x="100146" y="48404"/>
                </a:cubicBezTo>
                <a:cubicBezTo>
                  <a:pt x="99793" y="48539"/>
                  <a:pt x="99252" y="48680"/>
                  <a:pt x="98765" y="48872"/>
                </a:cubicBezTo>
                <a:cubicBezTo>
                  <a:pt x="98430" y="49003"/>
                  <a:pt x="98068" y="49051"/>
                  <a:pt x="97802" y="49160"/>
                </a:cubicBezTo>
                <a:cubicBezTo>
                  <a:pt x="97437" y="49310"/>
                  <a:pt x="97296" y="49545"/>
                  <a:pt x="97081" y="49560"/>
                </a:cubicBezTo>
                <a:cubicBezTo>
                  <a:pt x="96855" y="49576"/>
                  <a:pt x="96646" y="49345"/>
                  <a:pt x="96427" y="49400"/>
                </a:cubicBezTo>
                <a:cubicBezTo>
                  <a:pt x="96267" y="49440"/>
                  <a:pt x="96085" y="49723"/>
                  <a:pt x="95912" y="49822"/>
                </a:cubicBezTo>
                <a:cubicBezTo>
                  <a:pt x="95819" y="49876"/>
                  <a:pt x="95750" y="49782"/>
                  <a:pt x="95622" y="49834"/>
                </a:cubicBezTo>
                <a:cubicBezTo>
                  <a:pt x="95509" y="49881"/>
                  <a:pt x="95523" y="50052"/>
                  <a:pt x="95323" y="50063"/>
                </a:cubicBezTo>
                <a:cubicBezTo>
                  <a:pt x="95184" y="50070"/>
                  <a:pt x="95269" y="49975"/>
                  <a:pt x="95165" y="49914"/>
                </a:cubicBezTo>
                <a:cubicBezTo>
                  <a:pt x="94932" y="49779"/>
                  <a:pt x="94539" y="50168"/>
                  <a:pt x="94340" y="50246"/>
                </a:cubicBezTo>
                <a:cubicBezTo>
                  <a:pt x="93780" y="50460"/>
                  <a:pt x="93037" y="50496"/>
                  <a:pt x="92612" y="50600"/>
                </a:cubicBezTo>
                <a:cubicBezTo>
                  <a:pt x="92491" y="50630"/>
                  <a:pt x="92369" y="50731"/>
                  <a:pt x="92245" y="50738"/>
                </a:cubicBezTo>
                <a:cubicBezTo>
                  <a:pt x="92134" y="50741"/>
                  <a:pt x="92018" y="50637"/>
                  <a:pt x="91895" y="50655"/>
                </a:cubicBezTo>
                <a:cubicBezTo>
                  <a:pt x="91598" y="50699"/>
                  <a:pt x="91352" y="50862"/>
                  <a:pt x="91205" y="50897"/>
                </a:cubicBezTo>
                <a:cubicBezTo>
                  <a:pt x="91172" y="50905"/>
                  <a:pt x="91081" y="50822"/>
                  <a:pt x="90971" y="50873"/>
                </a:cubicBezTo>
                <a:cubicBezTo>
                  <a:pt x="90853" y="50926"/>
                  <a:pt x="90808" y="51046"/>
                  <a:pt x="90678" y="51071"/>
                </a:cubicBezTo>
                <a:cubicBezTo>
                  <a:pt x="90544" y="51097"/>
                  <a:pt x="90336" y="50912"/>
                  <a:pt x="90211" y="50908"/>
                </a:cubicBezTo>
                <a:cubicBezTo>
                  <a:pt x="90068" y="50908"/>
                  <a:pt x="90078" y="51182"/>
                  <a:pt x="89872" y="51113"/>
                </a:cubicBezTo>
                <a:cubicBezTo>
                  <a:pt x="89597" y="51004"/>
                  <a:pt x="89601" y="51273"/>
                  <a:pt x="89433" y="51337"/>
                </a:cubicBezTo>
                <a:cubicBezTo>
                  <a:pt x="89353" y="51367"/>
                  <a:pt x="89266" y="51198"/>
                  <a:pt x="89163" y="51201"/>
                </a:cubicBezTo>
                <a:cubicBezTo>
                  <a:pt x="89083" y="51201"/>
                  <a:pt x="89048" y="51318"/>
                  <a:pt x="88984" y="51348"/>
                </a:cubicBezTo>
                <a:cubicBezTo>
                  <a:pt x="88696" y="51473"/>
                  <a:pt x="88630" y="51211"/>
                  <a:pt x="88448" y="51156"/>
                </a:cubicBezTo>
                <a:cubicBezTo>
                  <a:pt x="88410" y="51144"/>
                  <a:pt x="88373" y="51263"/>
                  <a:pt x="88305" y="51282"/>
                </a:cubicBezTo>
                <a:cubicBezTo>
                  <a:pt x="88211" y="51309"/>
                  <a:pt x="88104" y="51186"/>
                  <a:pt x="88053" y="51220"/>
                </a:cubicBezTo>
                <a:cubicBezTo>
                  <a:pt x="87991" y="51260"/>
                  <a:pt x="87989" y="51428"/>
                  <a:pt x="87915" y="51442"/>
                </a:cubicBezTo>
                <a:cubicBezTo>
                  <a:pt x="87731" y="51475"/>
                  <a:pt x="87423" y="51303"/>
                  <a:pt x="87216" y="51303"/>
                </a:cubicBezTo>
                <a:cubicBezTo>
                  <a:pt x="87044" y="51296"/>
                  <a:pt x="87095" y="51375"/>
                  <a:pt x="86977" y="51208"/>
                </a:cubicBezTo>
                <a:cubicBezTo>
                  <a:pt x="86782" y="50926"/>
                  <a:pt x="86600" y="50783"/>
                  <a:pt x="86431" y="51089"/>
                </a:cubicBezTo>
                <a:cubicBezTo>
                  <a:pt x="86348" y="50954"/>
                  <a:pt x="86341" y="50732"/>
                  <a:pt x="86273" y="50681"/>
                </a:cubicBezTo>
                <a:cubicBezTo>
                  <a:pt x="86087" y="50533"/>
                  <a:pt x="85640" y="51504"/>
                  <a:pt x="85650" y="50797"/>
                </a:cubicBezTo>
                <a:cubicBezTo>
                  <a:pt x="85742" y="50756"/>
                  <a:pt x="85920" y="51011"/>
                  <a:pt x="85940" y="50638"/>
                </a:cubicBezTo>
                <a:cubicBezTo>
                  <a:pt x="85497" y="50537"/>
                  <a:pt x="85052" y="50680"/>
                  <a:pt x="84840" y="50297"/>
                </a:cubicBezTo>
                <a:cubicBezTo>
                  <a:pt x="84890" y="50064"/>
                  <a:pt x="84986" y="50393"/>
                  <a:pt x="85023" y="50038"/>
                </a:cubicBezTo>
                <a:cubicBezTo>
                  <a:pt x="84963" y="49822"/>
                  <a:pt x="84655" y="49941"/>
                  <a:pt x="84680" y="49615"/>
                </a:cubicBezTo>
                <a:cubicBezTo>
                  <a:pt x="84432" y="50191"/>
                  <a:pt x="84441" y="49501"/>
                  <a:pt x="84288" y="49687"/>
                </a:cubicBezTo>
                <a:cubicBezTo>
                  <a:pt x="84255" y="50076"/>
                  <a:pt x="84130" y="49536"/>
                  <a:pt x="83954" y="49753"/>
                </a:cubicBezTo>
                <a:cubicBezTo>
                  <a:pt x="84057" y="49545"/>
                  <a:pt x="84176" y="49403"/>
                  <a:pt x="84188" y="49208"/>
                </a:cubicBezTo>
                <a:cubicBezTo>
                  <a:pt x="83998" y="49283"/>
                  <a:pt x="83853" y="49209"/>
                  <a:pt x="83698" y="49301"/>
                </a:cubicBezTo>
                <a:cubicBezTo>
                  <a:pt x="83632" y="49340"/>
                  <a:pt x="83570" y="49558"/>
                  <a:pt x="83470" y="49517"/>
                </a:cubicBezTo>
                <a:cubicBezTo>
                  <a:pt x="83417" y="49424"/>
                  <a:pt x="83449" y="49337"/>
                  <a:pt x="83370" y="49252"/>
                </a:cubicBezTo>
                <a:cubicBezTo>
                  <a:pt x="83285" y="49136"/>
                  <a:pt x="82988" y="49281"/>
                  <a:pt x="83118" y="48982"/>
                </a:cubicBezTo>
                <a:cubicBezTo>
                  <a:pt x="83259" y="48770"/>
                  <a:pt x="83333" y="48945"/>
                  <a:pt x="83456" y="48723"/>
                </a:cubicBezTo>
                <a:cubicBezTo>
                  <a:pt x="83437" y="48540"/>
                  <a:pt x="83318" y="48266"/>
                  <a:pt x="83179" y="48213"/>
                </a:cubicBezTo>
                <a:cubicBezTo>
                  <a:pt x="83104" y="48183"/>
                  <a:pt x="82925" y="48425"/>
                  <a:pt x="82813" y="48440"/>
                </a:cubicBezTo>
                <a:cubicBezTo>
                  <a:pt x="82701" y="48451"/>
                  <a:pt x="82351" y="48249"/>
                  <a:pt x="82366" y="48260"/>
                </a:cubicBezTo>
                <a:cubicBezTo>
                  <a:pt x="82360" y="48256"/>
                  <a:pt x="82610" y="48089"/>
                  <a:pt x="82616" y="48072"/>
                </a:cubicBezTo>
                <a:cubicBezTo>
                  <a:pt x="82709" y="47805"/>
                  <a:pt x="82426" y="48125"/>
                  <a:pt x="82403" y="48039"/>
                </a:cubicBezTo>
                <a:cubicBezTo>
                  <a:pt x="82396" y="48007"/>
                  <a:pt x="82587" y="47743"/>
                  <a:pt x="82598" y="47690"/>
                </a:cubicBezTo>
                <a:cubicBezTo>
                  <a:pt x="82615" y="47599"/>
                  <a:pt x="82503" y="47578"/>
                  <a:pt x="82506" y="47496"/>
                </a:cubicBezTo>
                <a:cubicBezTo>
                  <a:pt x="82411" y="47387"/>
                  <a:pt x="81962" y="47879"/>
                  <a:pt x="82035" y="47639"/>
                </a:cubicBezTo>
                <a:cubicBezTo>
                  <a:pt x="82115" y="47536"/>
                  <a:pt x="82159" y="47617"/>
                  <a:pt x="82233" y="47539"/>
                </a:cubicBezTo>
                <a:cubicBezTo>
                  <a:pt x="82171" y="47293"/>
                  <a:pt x="82143" y="46999"/>
                  <a:pt x="81849" y="46843"/>
                </a:cubicBezTo>
                <a:cubicBezTo>
                  <a:pt x="81548" y="47084"/>
                  <a:pt x="82007" y="47001"/>
                  <a:pt x="81709" y="47242"/>
                </a:cubicBezTo>
                <a:cubicBezTo>
                  <a:pt x="81440" y="47208"/>
                  <a:pt x="81777" y="46922"/>
                  <a:pt x="81565" y="46868"/>
                </a:cubicBezTo>
                <a:cubicBezTo>
                  <a:pt x="81611" y="46684"/>
                  <a:pt x="81874" y="46629"/>
                  <a:pt x="81714" y="46469"/>
                </a:cubicBezTo>
                <a:cubicBezTo>
                  <a:pt x="81649" y="46366"/>
                  <a:pt x="81483" y="46642"/>
                  <a:pt x="81404" y="46584"/>
                </a:cubicBezTo>
                <a:cubicBezTo>
                  <a:pt x="81577" y="46342"/>
                  <a:pt x="81305" y="46487"/>
                  <a:pt x="81252" y="46444"/>
                </a:cubicBezTo>
                <a:cubicBezTo>
                  <a:pt x="81187" y="46390"/>
                  <a:pt x="81201" y="46237"/>
                  <a:pt x="81129" y="46199"/>
                </a:cubicBezTo>
                <a:cubicBezTo>
                  <a:pt x="81120" y="46195"/>
                  <a:pt x="80956" y="46284"/>
                  <a:pt x="80916" y="46268"/>
                </a:cubicBezTo>
                <a:cubicBezTo>
                  <a:pt x="80842" y="46242"/>
                  <a:pt x="80778" y="46119"/>
                  <a:pt x="80837" y="46044"/>
                </a:cubicBezTo>
                <a:cubicBezTo>
                  <a:pt x="80997" y="45893"/>
                  <a:pt x="81022" y="46180"/>
                  <a:pt x="81129" y="46199"/>
                </a:cubicBezTo>
                <a:cubicBezTo>
                  <a:pt x="81490" y="45667"/>
                  <a:pt x="80933" y="45655"/>
                  <a:pt x="80785" y="45432"/>
                </a:cubicBezTo>
                <a:cubicBezTo>
                  <a:pt x="80713" y="45326"/>
                  <a:pt x="80822" y="45071"/>
                  <a:pt x="80753" y="44957"/>
                </a:cubicBezTo>
                <a:cubicBezTo>
                  <a:pt x="80705" y="44876"/>
                  <a:pt x="80613" y="44919"/>
                  <a:pt x="80538" y="44868"/>
                </a:cubicBezTo>
                <a:cubicBezTo>
                  <a:pt x="80298" y="44704"/>
                  <a:pt x="80245" y="44675"/>
                  <a:pt x="80037" y="44596"/>
                </a:cubicBezTo>
                <a:cubicBezTo>
                  <a:pt x="80394" y="44214"/>
                  <a:pt x="79860" y="44131"/>
                  <a:pt x="79743" y="43928"/>
                </a:cubicBezTo>
                <a:cubicBezTo>
                  <a:pt x="79724" y="43892"/>
                  <a:pt x="79791" y="43703"/>
                  <a:pt x="79771" y="43634"/>
                </a:cubicBezTo>
                <a:cubicBezTo>
                  <a:pt x="79730" y="43500"/>
                  <a:pt x="79576" y="43449"/>
                  <a:pt x="79542" y="43335"/>
                </a:cubicBezTo>
                <a:cubicBezTo>
                  <a:pt x="79529" y="43289"/>
                  <a:pt x="79578" y="43122"/>
                  <a:pt x="79569" y="43040"/>
                </a:cubicBezTo>
                <a:cubicBezTo>
                  <a:pt x="79526" y="42603"/>
                  <a:pt x="79249" y="42663"/>
                  <a:pt x="79498" y="42422"/>
                </a:cubicBezTo>
                <a:cubicBezTo>
                  <a:pt x="79663" y="42263"/>
                  <a:pt x="79295" y="42133"/>
                  <a:pt x="79255" y="42071"/>
                </a:cubicBezTo>
                <a:cubicBezTo>
                  <a:pt x="79185" y="41974"/>
                  <a:pt x="79272" y="41891"/>
                  <a:pt x="79200" y="41804"/>
                </a:cubicBezTo>
                <a:cubicBezTo>
                  <a:pt x="79149" y="41741"/>
                  <a:pt x="79057" y="41796"/>
                  <a:pt x="79015" y="41700"/>
                </a:cubicBezTo>
                <a:cubicBezTo>
                  <a:pt x="78978" y="41616"/>
                  <a:pt x="79083" y="41501"/>
                  <a:pt x="79042" y="41382"/>
                </a:cubicBezTo>
                <a:cubicBezTo>
                  <a:pt x="79040" y="41378"/>
                  <a:pt x="78914" y="41400"/>
                  <a:pt x="78889" y="41330"/>
                </a:cubicBezTo>
                <a:cubicBezTo>
                  <a:pt x="78800" y="41059"/>
                  <a:pt x="78598" y="40670"/>
                  <a:pt x="78510" y="40334"/>
                </a:cubicBezTo>
                <a:cubicBezTo>
                  <a:pt x="78429" y="40289"/>
                  <a:pt x="78107" y="40668"/>
                  <a:pt x="78033" y="40296"/>
                </a:cubicBezTo>
                <a:cubicBezTo>
                  <a:pt x="78178" y="39975"/>
                  <a:pt x="78268" y="40359"/>
                  <a:pt x="78528" y="40166"/>
                </a:cubicBezTo>
                <a:cubicBezTo>
                  <a:pt x="78233" y="39896"/>
                  <a:pt x="78374" y="39590"/>
                  <a:pt x="78325" y="39418"/>
                </a:cubicBezTo>
                <a:cubicBezTo>
                  <a:pt x="78301" y="39334"/>
                  <a:pt x="78165" y="39404"/>
                  <a:pt x="78137" y="39288"/>
                </a:cubicBezTo>
                <a:cubicBezTo>
                  <a:pt x="78114" y="39192"/>
                  <a:pt x="78199" y="39049"/>
                  <a:pt x="78174" y="38942"/>
                </a:cubicBezTo>
                <a:cubicBezTo>
                  <a:pt x="78087" y="38573"/>
                  <a:pt x="77961" y="38073"/>
                  <a:pt x="77772" y="37773"/>
                </a:cubicBezTo>
                <a:cubicBezTo>
                  <a:pt x="77649" y="37584"/>
                  <a:pt x="77329" y="37494"/>
                  <a:pt x="77202" y="37318"/>
                </a:cubicBezTo>
                <a:cubicBezTo>
                  <a:pt x="76914" y="36898"/>
                  <a:pt x="76974" y="36425"/>
                  <a:pt x="76638" y="35954"/>
                </a:cubicBezTo>
                <a:lnTo>
                  <a:pt x="77081" y="35738"/>
                </a:lnTo>
                <a:cubicBezTo>
                  <a:pt x="77048" y="35426"/>
                  <a:pt x="76782" y="35597"/>
                  <a:pt x="76642" y="35508"/>
                </a:cubicBezTo>
                <a:cubicBezTo>
                  <a:pt x="77174" y="35154"/>
                  <a:pt x="76700" y="35020"/>
                  <a:pt x="76563" y="34651"/>
                </a:cubicBezTo>
                <a:cubicBezTo>
                  <a:pt x="76569" y="34669"/>
                  <a:pt x="76555" y="34452"/>
                  <a:pt x="76548" y="34385"/>
                </a:cubicBezTo>
                <a:cubicBezTo>
                  <a:pt x="76518" y="34133"/>
                  <a:pt x="76409" y="33860"/>
                  <a:pt x="76233" y="33711"/>
                </a:cubicBezTo>
                <a:cubicBezTo>
                  <a:pt x="76348" y="33409"/>
                  <a:pt x="76568" y="33803"/>
                  <a:pt x="76682" y="33504"/>
                </a:cubicBezTo>
                <a:cubicBezTo>
                  <a:pt x="76453" y="33238"/>
                  <a:pt x="76435" y="32887"/>
                  <a:pt x="76256" y="32572"/>
                </a:cubicBezTo>
                <a:cubicBezTo>
                  <a:pt x="76177" y="32431"/>
                  <a:pt x="76007" y="32352"/>
                  <a:pt x="75951" y="32136"/>
                </a:cubicBezTo>
                <a:cubicBezTo>
                  <a:pt x="75883" y="31876"/>
                  <a:pt x="76044" y="31503"/>
                  <a:pt x="75985" y="31247"/>
                </a:cubicBezTo>
                <a:cubicBezTo>
                  <a:pt x="75944" y="31078"/>
                  <a:pt x="75706" y="30896"/>
                  <a:pt x="75635" y="30712"/>
                </a:cubicBezTo>
                <a:cubicBezTo>
                  <a:pt x="75457" y="30252"/>
                  <a:pt x="75482" y="29592"/>
                  <a:pt x="75274" y="28937"/>
                </a:cubicBezTo>
                <a:cubicBezTo>
                  <a:pt x="75106" y="28400"/>
                  <a:pt x="74784" y="27837"/>
                  <a:pt x="74649" y="27307"/>
                </a:cubicBezTo>
                <a:cubicBezTo>
                  <a:pt x="74534" y="26848"/>
                  <a:pt x="74602" y="26292"/>
                  <a:pt x="74423" y="25864"/>
                </a:cubicBezTo>
                <a:cubicBezTo>
                  <a:pt x="74359" y="25712"/>
                  <a:pt x="74118" y="25636"/>
                  <a:pt x="74031" y="25484"/>
                </a:cubicBezTo>
                <a:cubicBezTo>
                  <a:pt x="73569" y="24691"/>
                  <a:pt x="73828" y="24063"/>
                  <a:pt x="73575" y="23361"/>
                </a:cubicBezTo>
                <a:cubicBezTo>
                  <a:pt x="73512" y="23189"/>
                  <a:pt x="73390" y="23038"/>
                  <a:pt x="73332" y="22860"/>
                </a:cubicBezTo>
                <a:cubicBezTo>
                  <a:pt x="73285" y="22718"/>
                  <a:pt x="73364" y="22478"/>
                  <a:pt x="73357" y="22464"/>
                </a:cubicBezTo>
                <a:cubicBezTo>
                  <a:pt x="73262" y="22261"/>
                  <a:pt x="72966" y="22139"/>
                  <a:pt x="72868" y="21924"/>
                </a:cubicBezTo>
                <a:cubicBezTo>
                  <a:pt x="72882" y="21641"/>
                  <a:pt x="73026" y="21523"/>
                  <a:pt x="72949" y="21208"/>
                </a:cubicBezTo>
                <a:cubicBezTo>
                  <a:pt x="72896" y="21005"/>
                  <a:pt x="72607" y="20784"/>
                  <a:pt x="72517" y="20591"/>
                </a:cubicBezTo>
                <a:cubicBezTo>
                  <a:pt x="72318" y="20175"/>
                  <a:pt x="72285" y="19593"/>
                  <a:pt x="72163" y="19307"/>
                </a:cubicBezTo>
                <a:cubicBezTo>
                  <a:pt x="72110" y="19181"/>
                  <a:pt x="71994" y="19216"/>
                  <a:pt x="71945" y="19120"/>
                </a:cubicBezTo>
                <a:lnTo>
                  <a:pt x="71414" y="17989"/>
                </a:lnTo>
                <a:cubicBezTo>
                  <a:pt x="71249" y="17616"/>
                  <a:pt x="71190" y="17108"/>
                  <a:pt x="70999" y="16725"/>
                </a:cubicBezTo>
                <a:cubicBezTo>
                  <a:pt x="70828" y="16400"/>
                  <a:pt x="70548" y="16078"/>
                  <a:pt x="70435" y="15836"/>
                </a:cubicBezTo>
                <a:cubicBezTo>
                  <a:pt x="70330" y="15622"/>
                  <a:pt x="70353" y="15389"/>
                  <a:pt x="70255" y="15209"/>
                </a:cubicBezTo>
                <a:cubicBezTo>
                  <a:pt x="70139" y="14998"/>
                  <a:pt x="69859" y="14819"/>
                  <a:pt x="69822" y="14742"/>
                </a:cubicBezTo>
                <a:cubicBezTo>
                  <a:pt x="69784" y="14664"/>
                  <a:pt x="69670" y="14279"/>
                  <a:pt x="69611" y="14100"/>
                </a:cubicBezTo>
                <a:cubicBezTo>
                  <a:pt x="69596" y="14057"/>
                  <a:pt x="69522" y="13863"/>
                  <a:pt x="69499" y="13772"/>
                </a:cubicBezTo>
                <a:cubicBezTo>
                  <a:pt x="69508" y="13790"/>
                  <a:pt x="69501" y="13417"/>
                  <a:pt x="69556" y="13513"/>
                </a:cubicBezTo>
                <a:cubicBezTo>
                  <a:pt x="69444" y="13319"/>
                  <a:pt x="69196" y="13198"/>
                  <a:pt x="68931" y="12842"/>
                </a:cubicBezTo>
                <a:cubicBezTo>
                  <a:pt x="68702" y="12530"/>
                  <a:pt x="68611" y="12240"/>
                  <a:pt x="68448" y="12062"/>
                </a:cubicBezTo>
                <a:cubicBezTo>
                  <a:pt x="68192" y="11786"/>
                  <a:pt x="67819" y="11638"/>
                  <a:pt x="67604" y="11342"/>
                </a:cubicBezTo>
                <a:cubicBezTo>
                  <a:pt x="67146" y="10695"/>
                  <a:pt x="67123" y="10010"/>
                  <a:pt x="66837" y="9576"/>
                </a:cubicBezTo>
                <a:cubicBezTo>
                  <a:pt x="66581" y="9183"/>
                  <a:pt x="66215" y="8805"/>
                  <a:pt x="65797" y="8399"/>
                </a:cubicBezTo>
                <a:lnTo>
                  <a:pt x="64212" y="6991"/>
                </a:lnTo>
                <a:cubicBezTo>
                  <a:pt x="63216" y="6100"/>
                  <a:pt x="62210" y="5026"/>
                  <a:pt x="61166" y="4297"/>
                </a:cubicBezTo>
                <a:cubicBezTo>
                  <a:pt x="60543" y="3848"/>
                  <a:pt x="59626" y="3477"/>
                  <a:pt x="59066" y="3117"/>
                </a:cubicBezTo>
                <a:cubicBezTo>
                  <a:pt x="58054" y="2496"/>
                  <a:pt x="56907" y="1645"/>
                  <a:pt x="55799" y="1012"/>
                </a:cubicBezTo>
                <a:cubicBezTo>
                  <a:pt x="55260" y="688"/>
                  <a:pt x="54700" y="418"/>
                  <a:pt x="54200" y="241"/>
                </a:cubicBezTo>
                <a:cubicBezTo>
                  <a:pt x="53726" y="76"/>
                  <a:pt x="53320" y="1"/>
                  <a:pt x="52994" y="72"/>
                </a:cubicBezTo>
                <a:cubicBezTo>
                  <a:pt x="53162" y="34"/>
                  <a:pt x="52859" y="425"/>
                  <a:pt x="52841" y="437"/>
                </a:cubicBezTo>
                <a:cubicBezTo>
                  <a:pt x="52566" y="616"/>
                  <a:pt x="52469" y="528"/>
                  <a:pt x="52372" y="674"/>
                </a:cubicBezTo>
                <a:cubicBezTo>
                  <a:pt x="52322" y="749"/>
                  <a:pt x="52415" y="970"/>
                  <a:pt x="52342" y="1194"/>
                </a:cubicBezTo>
                <a:cubicBezTo>
                  <a:pt x="52151" y="1776"/>
                  <a:pt x="51956" y="1426"/>
                  <a:pt x="52347" y="2048"/>
                </a:cubicBezTo>
                <a:cubicBezTo>
                  <a:pt x="52750" y="2704"/>
                  <a:pt x="52679" y="2520"/>
                  <a:pt x="53513" y="3222"/>
                </a:cubicBezTo>
                <a:cubicBezTo>
                  <a:pt x="53899" y="3546"/>
                  <a:pt x="54023" y="3807"/>
                  <a:pt x="54204" y="3777"/>
                </a:cubicBezTo>
                <a:cubicBezTo>
                  <a:pt x="54315" y="3760"/>
                  <a:pt x="54342" y="3961"/>
                  <a:pt x="54312" y="3943"/>
                </a:cubicBezTo>
                <a:cubicBezTo>
                  <a:pt x="54522" y="4070"/>
                  <a:pt x="54945" y="4215"/>
                  <a:pt x="55218" y="4413"/>
                </a:cubicBezTo>
                <a:cubicBezTo>
                  <a:pt x="55414" y="4554"/>
                  <a:pt x="55566" y="4800"/>
                  <a:pt x="55717" y="4913"/>
                </a:cubicBezTo>
                <a:cubicBezTo>
                  <a:pt x="55695" y="4897"/>
                  <a:pt x="56153" y="5029"/>
                  <a:pt x="56353" y="5168"/>
                </a:cubicBezTo>
                <a:cubicBezTo>
                  <a:pt x="56684" y="5401"/>
                  <a:pt x="56906" y="5774"/>
                  <a:pt x="57212" y="6031"/>
                </a:cubicBezTo>
                <a:cubicBezTo>
                  <a:pt x="57440" y="6226"/>
                  <a:pt x="57836" y="6401"/>
                  <a:pt x="58056" y="6586"/>
                </a:cubicBezTo>
                <a:cubicBezTo>
                  <a:pt x="58661" y="7081"/>
                  <a:pt x="59049" y="7771"/>
                  <a:pt x="59595" y="8171"/>
                </a:cubicBezTo>
                <a:cubicBezTo>
                  <a:pt x="59785" y="8313"/>
                  <a:pt x="59928" y="8237"/>
                  <a:pt x="60186" y="8500"/>
                </a:cubicBezTo>
                <a:cubicBezTo>
                  <a:pt x="60473" y="8800"/>
                  <a:pt x="60651" y="9275"/>
                  <a:pt x="61082" y="9759"/>
                </a:cubicBezTo>
                <a:cubicBezTo>
                  <a:pt x="61355" y="10054"/>
                  <a:pt x="61839" y="10362"/>
                  <a:pt x="62178" y="10761"/>
                </a:cubicBezTo>
                <a:cubicBezTo>
                  <a:pt x="62402" y="11029"/>
                  <a:pt x="62469" y="11299"/>
                  <a:pt x="62637" y="11469"/>
                </a:cubicBezTo>
                <a:lnTo>
                  <a:pt x="62694" y="11526"/>
                </a:lnTo>
                <a:cubicBezTo>
                  <a:pt x="62972" y="11804"/>
                  <a:pt x="63272" y="11924"/>
                  <a:pt x="63394" y="12108"/>
                </a:cubicBezTo>
                <a:cubicBezTo>
                  <a:pt x="63486" y="12242"/>
                  <a:pt x="63473" y="12628"/>
                  <a:pt x="63552" y="12859"/>
                </a:cubicBezTo>
                <a:cubicBezTo>
                  <a:pt x="63993" y="13168"/>
                  <a:pt x="64398" y="13630"/>
                  <a:pt x="64699" y="14022"/>
                </a:cubicBezTo>
                <a:cubicBezTo>
                  <a:pt x="64825" y="14181"/>
                  <a:pt x="64868" y="14517"/>
                  <a:pt x="64959" y="14653"/>
                </a:cubicBezTo>
                <a:cubicBezTo>
                  <a:pt x="65127" y="14910"/>
                  <a:pt x="65278" y="14859"/>
                  <a:pt x="65441" y="15101"/>
                </a:cubicBezTo>
                <a:cubicBezTo>
                  <a:pt x="65649" y="15423"/>
                  <a:pt x="65406" y="15480"/>
                  <a:pt x="65596" y="15798"/>
                </a:cubicBezTo>
                <a:cubicBezTo>
                  <a:pt x="66286" y="16034"/>
                  <a:pt x="66198" y="16476"/>
                  <a:pt x="66403" y="16919"/>
                </a:cubicBezTo>
                <a:cubicBezTo>
                  <a:pt x="66480" y="17072"/>
                  <a:pt x="66910" y="17380"/>
                  <a:pt x="66647" y="17451"/>
                </a:cubicBezTo>
                <a:cubicBezTo>
                  <a:pt x="66513" y="17129"/>
                  <a:pt x="66388" y="16723"/>
                  <a:pt x="66077" y="16968"/>
                </a:cubicBezTo>
                <a:cubicBezTo>
                  <a:pt x="66469" y="17596"/>
                  <a:pt x="66825" y="17718"/>
                  <a:pt x="67206" y="17934"/>
                </a:cubicBezTo>
                <a:cubicBezTo>
                  <a:pt x="66977" y="18160"/>
                  <a:pt x="67481" y="18463"/>
                  <a:pt x="67558" y="18857"/>
                </a:cubicBezTo>
                <a:cubicBezTo>
                  <a:pt x="67612" y="19169"/>
                  <a:pt x="67349" y="19185"/>
                  <a:pt x="67500" y="19520"/>
                </a:cubicBezTo>
                <a:cubicBezTo>
                  <a:pt x="67756" y="20090"/>
                  <a:pt x="68490" y="20449"/>
                  <a:pt x="68345" y="20973"/>
                </a:cubicBezTo>
                <a:cubicBezTo>
                  <a:pt x="68165" y="21134"/>
                  <a:pt x="68112" y="20447"/>
                  <a:pt x="67903" y="20791"/>
                </a:cubicBezTo>
                <a:cubicBezTo>
                  <a:pt x="68048" y="21074"/>
                  <a:pt x="68330" y="21011"/>
                  <a:pt x="68528" y="21302"/>
                </a:cubicBezTo>
                <a:cubicBezTo>
                  <a:pt x="68639" y="21465"/>
                  <a:pt x="68616" y="21815"/>
                  <a:pt x="68704" y="22041"/>
                </a:cubicBezTo>
                <a:cubicBezTo>
                  <a:pt x="68775" y="22220"/>
                  <a:pt x="69005" y="22370"/>
                  <a:pt x="69071" y="22524"/>
                </a:cubicBezTo>
                <a:cubicBezTo>
                  <a:pt x="69083" y="22551"/>
                  <a:pt x="69038" y="22847"/>
                  <a:pt x="69058" y="22928"/>
                </a:cubicBezTo>
                <a:cubicBezTo>
                  <a:pt x="69103" y="23097"/>
                  <a:pt x="69304" y="23290"/>
                  <a:pt x="69182" y="23385"/>
                </a:cubicBezTo>
                <a:cubicBezTo>
                  <a:pt x="68989" y="23451"/>
                  <a:pt x="68905" y="23046"/>
                  <a:pt x="68708" y="23109"/>
                </a:cubicBezTo>
                <a:cubicBezTo>
                  <a:pt x="69071" y="23634"/>
                  <a:pt x="69215" y="24434"/>
                  <a:pt x="69417" y="24517"/>
                </a:cubicBezTo>
                <a:cubicBezTo>
                  <a:pt x="69540" y="24571"/>
                  <a:pt x="69480" y="24545"/>
                  <a:pt x="69602" y="24670"/>
                </a:cubicBezTo>
                <a:cubicBezTo>
                  <a:pt x="70101" y="25187"/>
                  <a:pt x="69713" y="25343"/>
                  <a:pt x="69970" y="25895"/>
                </a:cubicBezTo>
                <a:cubicBezTo>
                  <a:pt x="70052" y="26074"/>
                  <a:pt x="70252" y="26183"/>
                  <a:pt x="70278" y="26316"/>
                </a:cubicBezTo>
                <a:cubicBezTo>
                  <a:pt x="70327" y="26577"/>
                  <a:pt x="69942" y="27001"/>
                  <a:pt x="70354" y="27179"/>
                </a:cubicBezTo>
                <a:cubicBezTo>
                  <a:pt x="70314" y="27087"/>
                  <a:pt x="70460" y="26993"/>
                  <a:pt x="70534" y="27096"/>
                </a:cubicBezTo>
                <a:cubicBezTo>
                  <a:pt x="70529" y="27334"/>
                  <a:pt x="70296" y="27584"/>
                  <a:pt x="70335" y="27847"/>
                </a:cubicBezTo>
                <a:cubicBezTo>
                  <a:pt x="70390" y="28222"/>
                  <a:pt x="70773" y="28445"/>
                  <a:pt x="70877" y="28793"/>
                </a:cubicBezTo>
                <a:cubicBezTo>
                  <a:pt x="70950" y="29038"/>
                  <a:pt x="70678" y="29196"/>
                  <a:pt x="70757" y="29486"/>
                </a:cubicBezTo>
                <a:cubicBezTo>
                  <a:pt x="70769" y="29533"/>
                  <a:pt x="70993" y="29802"/>
                  <a:pt x="71047" y="29887"/>
                </a:cubicBezTo>
                <a:cubicBezTo>
                  <a:pt x="71097" y="29969"/>
                  <a:pt x="71412" y="30039"/>
                  <a:pt x="71202" y="30235"/>
                </a:cubicBezTo>
                <a:cubicBezTo>
                  <a:pt x="70969" y="30382"/>
                  <a:pt x="70974" y="29953"/>
                  <a:pt x="70777" y="30009"/>
                </a:cubicBezTo>
                <a:cubicBezTo>
                  <a:pt x="70876" y="30601"/>
                  <a:pt x="71245" y="31306"/>
                  <a:pt x="71200" y="31680"/>
                </a:cubicBezTo>
                <a:cubicBezTo>
                  <a:pt x="71413" y="31807"/>
                  <a:pt x="71372" y="31475"/>
                  <a:pt x="71508" y="31642"/>
                </a:cubicBezTo>
                <a:cubicBezTo>
                  <a:pt x="71687" y="31873"/>
                  <a:pt x="71727" y="32630"/>
                  <a:pt x="71779" y="32731"/>
                </a:cubicBezTo>
                <a:cubicBezTo>
                  <a:pt x="71800" y="32774"/>
                  <a:pt x="71919" y="32720"/>
                  <a:pt x="71944" y="32855"/>
                </a:cubicBezTo>
                <a:cubicBezTo>
                  <a:pt x="71969" y="32995"/>
                  <a:pt x="71861" y="33112"/>
                  <a:pt x="71910" y="33264"/>
                </a:cubicBezTo>
                <a:cubicBezTo>
                  <a:pt x="72019" y="33593"/>
                  <a:pt x="72286" y="33912"/>
                  <a:pt x="72351" y="34240"/>
                </a:cubicBezTo>
                <a:cubicBezTo>
                  <a:pt x="72379" y="34383"/>
                  <a:pt x="72225" y="34376"/>
                  <a:pt x="72281" y="34560"/>
                </a:cubicBezTo>
                <a:cubicBezTo>
                  <a:pt x="72396" y="34942"/>
                  <a:pt x="72837" y="35309"/>
                  <a:pt x="72610" y="35748"/>
                </a:cubicBezTo>
                <a:cubicBezTo>
                  <a:pt x="72490" y="35802"/>
                  <a:pt x="72464" y="35651"/>
                  <a:pt x="72357" y="35676"/>
                </a:cubicBezTo>
                <a:cubicBezTo>
                  <a:pt x="72271" y="36159"/>
                  <a:pt x="72331" y="36761"/>
                  <a:pt x="72703" y="37110"/>
                </a:cubicBezTo>
                <a:cubicBezTo>
                  <a:pt x="72766" y="37170"/>
                  <a:pt x="73030" y="37129"/>
                  <a:pt x="73079" y="37207"/>
                </a:cubicBezTo>
                <a:cubicBezTo>
                  <a:pt x="73141" y="37305"/>
                  <a:pt x="73153" y="37557"/>
                  <a:pt x="73205" y="37700"/>
                </a:cubicBezTo>
                <a:cubicBezTo>
                  <a:pt x="73276" y="37892"/>
                  <a:pt x="73459" y="38001"/>
                  <a:pt x="73333" y="38185"/>
                </a:cubicBezTo>
                <a:cubicBezTo>
                  <a:pt x="72988" y="38392"/>
                  <a:pt x="72906" y="38009"/>
                  <a:pt x="72619" y="38076"/>
                </a:cubicBezTo>
                <a:cubicBezTo>
                  <a:pt x="72805" y="38544"/>
                  <a:pt x="73088" y="38333"/>
                  <a:pt x="73352" y="38446"/>
                </a:cubicBezTo>
                <a:cubicBezTo>
                  <a:pt x="73730" y="38701"/>
                  <a:pt x="73337" y="39086"/>
                  <a:pt x="73362" y="39349"/>
                </a:cubicBezTo>
                <a:cubicBezTo>
                  <a:pt x="73387" y="39608"/>
                  <a:pt x="73691" y="39751"/>
                  <a:pt x="73516" y="40073"/>
                </a:cubicBezTo>
                <a:cubicBezTo>
                  <a:pt x="73189" y="39896"/>
                  <a:pt x="73050" y="39287"/>
                  <a:pt x="72806" y="38900"/>
                </a:cubicBezTo>
                <a:cubicBezTo>
                  <a:pt x="72941" y="38824"/>
                  <a:pt x="73117" y="38757"/>
                  <a:pt x="72998" y="38622"/>
                </a:cubicBezTo>
                <a:cubicBezTo>
                  <a:pt x="73086" y="38374"/>
                  <a:pt x="72725" y="38630"/>
                  <a:pt x="72624" y="38534"/>
                </a:cubicBezTo>
                <a:cubicBezTo>
                  <a:pt x="72464" y="38388"/>
                  <a:pt x="72534" y="37653"/>
                  <a:pt x="72274" y="37129"/>
                </a:cubicBezTo>
                <a:cubicBezTo>
                  <a:pt x="72173" y="36927"/>
                  <a:pt x="72020" y="36870"/>
                  <a:pt x="71966" y="36708"/>
                </a:cubicBezTo>
                <a:cubicBezTo>
                  <a:pt x="71920" y="36564"/>
                  <a:pt x="71990" y="36364"/>
                  <a:pt x="71965" y="36236"/>
                </a:cubicBezTo>
                <a:cubicBezTo>
                  <a:pt x="71923" y="36029"/>
                  <a:pt x="71837" y="35667"/>
                  <a:pt x="71763" y="35569"/>
                </a:cubicBezTo>
                <a:cubicBezTo>
                  <a:pt x="71642" y="35409"/>
                  <a:pt x="71343" y="35529"/>
                  <a:pt x="71311" y="35291"/>
                </a:cubicBezTo>
                <a:cubicBezTo>
                  <a:pt x="71189" y="35094"/>
                  <a:pt x="71632" y="35070"/>
                  <a:pt x="71435" y="34849"/>
                </a:cubicBezTo>
                <a:cubicBezTo>
                  <a:pt x="70846" y="34786"/>
                  <a:pt x="71280" y="34139"/>
                  <a:pt x="70920" y="33710"/>
                </a:cubicBezTo>
                <a:cubicBezTo>
                  <a:pt x="71037" y="33662"/>
                  <a:pt x="71092" y="33758"/>
                  <a:pt x="71227" y="33669"/>
                </a:cubicBezTo>
                <a:cubicBezTo>
                  <a:pt x="70949" y="33338"/>
                  <a:pt x="70626" y="33032"/>
                  <a:pt x="70472" y="32712"/>
                </a:cubicBezTo>
                <a:cubicBezTo>
                  <a:pt x="70320" y="32396"/>
                  <a:pt x="70529" y="32389"/>
                  <a:pt x="70464" y="32211"/>
                </a:cubicBezTo>
                <a:cubicBezTo>
                  <a:pt x="70456" y="32184"/>
                  <a:pt x="70243" y="32089"/>
                  <a:pt x="70224" y="31914"/>
                </a:cubicBezTo>
                <a:cubicBezTo>
                  <a:pt x="70202" y="31732"/>
                  <a:pt x="70374" y="31561"/>
                  <a:pt x="70302" y="31363"/>
                </a:cubicBezTo>
                <a:lnTo>
                  <a:pt x="70147" y="31018"/>
                </a:lnTo>
                <a:cubicBezTo>
                  <a:pt x="69984" y="30742"/>
                  <a:pt x="69508" y="30541"/>
                  <a:pt x="69357" y="30224"/>
                </a:cubicBezTo>
                <a:cubicBezTo>
                  <a:pt x="69330" y="30167"/>
                  <a:pt x="69401" y="29935"/>
                  <a:pt x="69379" y="29792"/>
                </a:cubicBezTo>
                <a:cubicBezTo>
                  <a:pt x="69295" y="29254"/>
                  <a:pt x="69076" y="28968"/>
                  <a:pt x="68851" y="28637"/>
                </a:cubicBezTo>
                <a:cubicBezTo>
                  <a:pt x="69004" y="28516"/>
                  <a:pt x="69365" y="28736"/>
                  <a:pt x="69169" y="28384"/>
                </a:cubicBezTo>
                <a:cubicBezTo>
                  <a:pt x="69046" y="27936"/>
                  <a:pt x="68770" y="28416"/>
                  <a:pt x="68686" y="28278"/>
                </a:cubicBezTo>
                <a:cubicBezTo>
                  <a:pt x="68871" y="27838"/>
                  <a:pt x="68433" y="27550"/>
                  <a:pt x="68268" y="27150"/>
                </a:cubicBezTo>
                <a:cubicBezTo>
                  <a:pt x="68210" y="27006"/>
                  <a:pt x="68330" y="26895"/>
                  <a:pt x="68275" y="26700"/>
                </a:cubicBezTo>
                <a:cubicBezTo>
                  <a:pt x="68282" y="26725"/>
                  <a:pt x="68134" y="26626"/>
                  <a:pt x="68099" y="26559"/>
                </a:cubicBezTo>
                <a:cubicBezTo>
                  <a:pt x="68036" y="26434"/>
                  <a:pt x="68095" y="26314"/>
                  <a:pt x="68057" y="26239"/>
                </a:cubicBezTo>
                <a:cubicBezTo>
                  <a:pt x="67934" y="26006"/>
                  <a:pt x="67716" y="25839"/>
                  <a:pt x="67649" y="25624"/>
                </a:cubicBezTo>
                <a:cubicBezTo>
                  <a:pt x="67615" y="25512"/>
                  <a:pt x="67715" y="25314"/>
                  <a:pt x="67685" y="25248"/>
                </a:cubicBezTo>
                <a:cubicBezTo>
                  <a:pt x="67466" y="24760"/>
                  <a:pt x="67051" y="24534"/>
                  <a:pt x="66952" y="24015"/>
                </a:cubicBezTo>
                <a:cubicBezTo>
                  <a:pt x="66910" y="23802"/>
                  <a:pt x="67036" y="23605"/>
                  <a:pt x="66953" y="23375"/>
                </a:cubicBezTo>
                <a:cubicBezTo>
                  <a:pt x="66737" y="22794"/>
                  <a:pt x="66314" y="22287"/>
                  <a:pt x="65891" y="21652"/>
                </a:cubicBezTo>
                <a:cubicBezTo>
                  <a:pt x="65821" y="21548"/>
                  <a:pt x="65899" y="21481"/>
                  <a:pt x="65853" y="21390"/>
                </a:cubicBezTo>
                <a:cubicBezTo>
                  <a:pt x="65781" y="21251"/>
                  <a:pt x="65676" y="21297"/>
                  <a:pt x="65582" y="21120"/>
                </a:cubicBezTo>
                <a:cubicBezTo>
                  <a:pt x="65216" y="20437"/>
                  <a:pt x="64535" y="19251"/>
                  <a:pt x="64129" y="18664"/>
                </a:cubicBezTo>
                <a:cubicBezTo>
                  <a:pt x="64095" y="18616"/>
                  <a:pt x="63846" y="18514"/>
                  <a:pt x="63735" y="18275"/>
                </a:cubicBezTo>
                <a:cubicBezTo>
                  <a:pt x="63634" y="18063"/>
                  <a:pt x="63828" y="18086"/>
                  <a:pt x="63649" y="17816"/>
                </a:cubicBezTo>
                <a:cubicBezTo>
                  <a:pt x="63453" y="17529"/>
                  <a:pt x="63101" y="17401"/>
                  <a:pt x="62869" y="17105"/>
                </a:cubicBezTo>
                <a:cubicBezTo>
                  <a:pt x="62764" y="16975"/>
                  <a:pt x="62721" y="16652"/>
                  <a:pt x="62562" y="16401"/>
                </a:cubicBezTo>
                <a:cubicBezTo>
                  <a:pt x="62204" y="15839"/>
                  <a:pt x="61486" y="15233"/>
                  <a:pt x="61201" y="14826"/>
                </a:cubicBezTo>
                <a:cubicBezTo>
                  <a:pt x="61074" y="14639"/>
                  <a:pt x="61105" y="14437"/>
                  <a:pt x="60937" y="14254"/>
                </a:cubicBezTo>
                <a:cubicBezTo>
                  <a:pt x="60795" y="14099"/>
                  <a:pt x="60557" y="14008"/>
                  <a:pt x="60354" y="13884"/>
                </a:cubicBezTo>
                <a:cubicBezTo>
                  <a:pt x="60289" y="13847"/>
                  <a:pt x="60226" y="13803"/>
                  <a:pt x="60169" y="13756"/>
                </a:cubicBezTo>
                <a:cubicBezTo>
                  <a:pt x="59739" y="13384"/>
                  <a:pt x="59865" y="13225"/>
                  <a:pt x="59765" y="13100"/>
                </a:cubicBezTo>
                <a:cubicBezTo>
                  <a:pt x="59633" y="12940"/>
                  <a:pt x="59298" y="12812"/>
                  <a:pt x="59153" y="12664"/>
                </a:cubicBezTo>
                <a:cubicBezTo>
                  <a:pt x="59153" y="12664"/>
                  <a:pt x="58882" y="12324"/>
                  <a:pt x="58766" y="12199"/>
                </a:cubicBezTo>
                <a:cubicBezTo>
                  <a:pt x="58265" y="11638"/>
                  <a:pt x="58183" y="11627"/>
                  <a:pt x="58443" y="11413"/>
                </a:cubicBezTo>
                <a:cubicBezTo>
                  <a:pt x="57572" y="11079"/>
                  <a:pt x="56684" y="10622"/>
                  <a:pt x="55789" y="9940"/>
                </a:cubicBezTo>
                <a:cubicBezTo>
                  <a:pt x="55656" y="9838"/>
                  <a:pt x="55749" y="9871"/>
                  <a:pt x="55719" y="9776"/>
                </a:cubicBezTo>
                <a:cubicBezTo>
                  <a:pt x="55616" y="9432"/>
                  <a:pt x="54862" y="9163"/>
                  <a:pt x="54502" y="8890"/>
                </a:cubicBezTo>
                <a:cubicBezTo>
                  <a:pt x="54069" y="8552"/>
                  <a:pt x="53955" y="7984"/>
                  <a:pt x="53381" y="7798"/>
                </a:cubicBezTo>
                <a:cubicBezTo>
                  <a:pt x="53249" y="7921"/>
                  <a:pt x="53460" y="8125"/>
                  <a:pt x="53240" y="8058"/>
                </a:cubicBezTo>
                <a:cubicBezTo>
                  <a:pt x="52655" y="7892"/>
                  <a:pt x="52089" y="7309"/>
                  <a:pt x="51517" y="7085"/>
                </a:cubicBezTo>
                <a:cubicBezTo>
                  <a:pt x="51243" y="6974"/>
                  <a:pt x="50823" y="7068"/>
                  <a:pt x="50575" y="6986"/>
                </a:cubicBezTo>
                <a:cubicBezTo>
                  <a:pt x="50475" y="6945"/>
                  <a:pt x="49833" y="6603"/>
                  <a:pt x="49545" y="6456"/>
                </a:cubicBezTo>
                <a:cubicBezTo>
                  <a:pt x="48935" y="6127"/>
                  <a:pt x="48034" y="5907"/>
                  <a:pt x="47391" y="5682"/>
                </a:cubicBezTo>
                <a:cubicBezTo>
                  <a:pt x="47182" y="5606"/>
                  <a:pt x="46970" y="5361"/>
                  <a:pt x="46770" y="5284"/>
                </a:cubicBezTo>
                <a:cubicBezTo>
                  <a:pt x="46572" y="5209"/>
                  <a:pt x="46269" y="5240"/>
                  <a:pt x="46064" y="5184"/>
                </a:cubicBezTo>
                <a:cubicBezTo>
                  <a:pt x="45869" y="5130"/>
                  <a:pt x="45614" y="4941"/>
                  <a:pt x="45408" y="4901"/>
                </a:cubicBezTo>
                <a:cubicBezTo>
                  <a:pt x="45156" y="4849"/>
                  <a:pt x="45075" y="4931"/>
                  <a:pt x="44840" y="4864"/>
                </a:cubicBezTo>
                <a:cubicBezTo>
                  <a:pt x="44577" y="4790"/>
                  <a:pt x="44306" y="4554"/>
                  <a:pt x="44065" y="4477"/>
                </a:cubicBezTo>
                <a:cubicBezTo>
                  <a:pt x="43905" y="4429"/>
                  <a:pt x="43766" y="4521"/>
                  <a:pt x="43497" y="4462"/>
                </a:cubicBezTo>
                <a:cubicBezTo>
                  <a:pt x="43214" y="4403"/>
                  <a:pt x="42951" y="4256"/>
                  <a:pt x="42695" y="4205"/>
                </a:cubicBezTo>
                <a:cubicBezTo>
                  <a:pt x="42297" y="4124"/>
                  <a:pt x="41937" y="4192"/>
                  <a:pt x="41583" y="4123"/>
                </a:cubicBezTo>
                <a:cubicBezTo>
                  <a:pt x="41189" y="4052"/>
                  <a:pt x="40801" y="3813"/>
                  <a:pt x="40374" y="3760"/>
                </a:cubicBezTo>
                <a:cubicBezTo>
                  <a:pt x="39720" y="3670"/>
                  <a:pt x="39073" y="3788"/>
                  <a:pt x="38441" y="3679"/>
                </a:cubicBezTo>
                <a:cubicBezTo>
                  <a:pt x="38263" y="3647"/>
                  <a:pt x="38257" y="3577"/>
                  <a:pt x="38035" y="3554"/>
                </a:cubicBezTo>
                <a:cubicBezTo>
                  <a:pt x="37868" y="3538"/>
                  <a:pt x="37560" y="3643"/>
                  <a:pt x="37342" y="3616"/>
                </a:cubicBezTo>
                <a:cubicBezTo>
                  <a:pt x="37272" y="3605"/>
                  <a:pt x="37074" y="3414"/>
                  <a:pt x="36937" y="3406"/>
                </a:cubicBezTo>
                <a:cubicBezTo>
                  <a:pt x="36540" y="3387"/>
                  <a:pt x="35999" y="3686"/>
                  <a:pt x="35700" y="3681"/>
                </a:cubicBezTo>
                <a:cubicBezTo>
                  <a:pt x="35351" y="3284"/>
                  <a:pt x="35176" y="3495"/>
                  <a:pt x="34633" y="3499"/>
                </a:cubicBezTo>
                <a:cubicBezTo>
                  <a:pt x="33920" y="3507"/>
                  <a:pt x="33399" y="3543"/>
                  <a:pt x="32914" y="3576"/>
                </a:cubicBezTo>
                <a:cubicBezTo>
                  <a:pt x="32098" y="3653"/>
                  <a:pt x="31121" y="3427"/>
                  <a:pt x="30290" y="3531"/>
                </a:cubicBezTo>
                <a:cubicBezTo>
                  <a:pt x="29703" y="3595"/>
                  <a:pt x="29461" y="3662"/>
                  <a:pt x="29013" y="3708"/>
                </a:cubicBezTo>
                <a:cubicBezTo>
                  <a:pt x="28491" y="3759"/>
                  <a:pt x="28054" y="3959"/>
                  <a:pt x="27523" y="4059"/>
                </a:cubicBezTo>
                <a:cubicBezTo>
                  <a:pt x="25888" y="4355"/>
                  <a:pt x="24241" y="4552"/>
                  <a:pt x="22714" y="5185"/>
                </a:cubicBezTo>
                <a:cubicBezTo>
                  <a:pt x="22874" y="5534"/>
                  <a:pt x="23600" y="5085"/>
                  <a:pt x="23686" y="5533"/>
                </a:cubicBezTo>
                <a:cubicBezTo>
                  <a:pt x="23430" y="5674"/>
                  <a:pt x="22711" y="6033"/>
                  <a:pt x="22419" y="5888"/>
                </a:cubicBezTo>
                <a:cubicBezTo>
                  <a:pt x="22030" y="5729"/>
                  <a:pt x="22404" y="5530"/>
                  <a:pt x="22367" y="5284"/>
                </a:cubicBezTo>
                <a:cubicBezTo>
                  <a:pt x="21796" y="5243"/>
                  <a:pt x="21168" y="5608"/>
                  <a:pt x="20626" y="5718"/>
                </a:cubicBezTo>
                <a:cubicBezTo>
                  <a:pt x="20467" y="5748"/>
                  <a:pt x="20249" y="5632"/>
                  <a:pt x="20113" y="5677"/>
                </a:cubicBezTo>
                <a:cubicBezTo>
                  <a:pt x="20119" y="5675"/>
                  <a:pt x="20076" y="5891"/>
                  <a:pt x="20063" y="5902"/>
                </a:cubicBezTo>
                <a:cubicBezTo>
                  <a:pt x="19637" y="6259"/>
                  <a:pt x="18965" y="6266"/>
                  <a:pt x="18624" y="6402"/>
                </a:cubicBezTo>
                <a:cubicBezTo>
                  <a:pt x="18099" y="6623"/>
                  <a:pt x="17401" y="6934"/>
                  <a:pt x="16791" y="7097"/>
                </a:cubicBezTo>
                <a:cubicBezTo>
                  <a:pt x="16567" y="7154"/>
                  <a:pt x="16372" y="7010"/>
                  <a:pt x="16042" y="7075"/>
                </a:cubicBezTo>
                <a:cubicBezTo>
                  <a:pt x="16069" y="7069"/>
                  <a:pt x="15808" y="7295"/>
                  <a:pt x="15660" y="7341"/>
                </a:cubicBezTo>
                <a:cubicBezTo>
                  <a:pt x="15405" y="7415"/>
                  <a:pt x="15200" y="7298"/>
                  <a:pt x="15061" y="7377"/>
                </a:cubicBezTo>
                <a:cubicBezTo>
                  <a:pt x="14924" y="7453"/>
                  <a:pt x="14587" y="7767"/>
                  <a:pt x="14696" y="7960"/>
                </a:cubicBezTo>
                <a:cubicBezTo>
                  <a:pt x="15041" y="8131"/>
                  <a:pt x="15307" y="7498"/>
                  <a:pt x="15498" y="7836"/>
                </a:cubicBezTo>
                <a:cubicBezTo>
                  <a:pt x="14956" y="8149"/>
                  <a:pt x="14442" y="8310"/>
                  <a:pt x="14061" y="8455"/>
                </a:cubicBezTo>
                <a:cubicBezTo>
                  <a:pt x="13814" y="8549"/>
                  <a:pt x="13630" y="8774"/>
                  <a:pt x="13494" y="8818"/>
                </a:cubicBezTo>
                <a:cubicBezTo>
                  <a:pt x="13325" y="8869"/>
                  <a:pt x="13026" y="8752"/>
                  <a:pt x="12871" y="8778"/>
                </a:cubicBezTo>
                <a:cubicBezTo>
                  <a:pt x="12357" y="8863"/>
                  <a:pt x="11731" y="9269"/>
                  <a:pt x="11473" y="9438"/>
                </a:cubicBezTo>
                <a:cubicBezTo>
                  <a:pt x="10853" y="9828"/>
                  <a:pt x="9715" y="10095"/>
                  <a:pt x="9545" y="10514"/>
                </a:cubicBezTo>
                <a:cubicBezTo>
                  <a:pt x="9472" y="10694"/>
                  <a:pt x="9422" y="10956"/>
                  <a:pt x="9337" y="11064"/>
                </a:cubicBezTo>
                <a:cubicBezTo>
                  <a:pt x="8989" y="11511"/>
                  <a:pt x="8660" y="11355"/>
                  <a:pt x="8323" y="11495"/>
                </a:cubicBezTo>
                <a:cubicBezTo>
                  <a:pt x="8063" y="11603"/>
                  <a:pt x="7915" y="11864"/>
                  <a:pt x="7696" y="11949"/>
                </a:cubicBezTo>
                <a:cubicBezTo>
                  <a:pt x="7696" y="11949"/>
                  <a:pt x="7397" y="11671"/>
                  <a:pt x="7457" y="11970"/>
                </a:cubicBezTo>
                <a:cubicBezTo>
                  <a:pt x="7576" y="11928"/>
                  <a:pt x="7660" y="11983"/>
                  <a:pt x="7745" y="12036"/>
                </a:cubicBezTo>
                <a:cubicBezTo>
                  <a:pt x="7335" y="12225"/>
                  <a:pt x="6796" y="12335"/>
                  <a:pt x="7025" y="11873"/>
                </a:cubicBezTo>
                <a:cubicBezTo>
                  <a:pt x="6632" y="11979"/>
                  <a:pt x="6834" y="12576"/>
                  <a:pt x="6600" y="12679"/>
                </a:cubicBezTo>
                <a:cubicBezTo>
                  <a:pt x="6615" y="12670"/>
                  <a:pt x="5834" y="12598"/>
                  <a:pt x="5924" y="12388"/>
                </a:cubicBezTo>
                <a:cubicBezTo>
                  <a:pt x="6186" y="12136"/>
                  <a:pt x="6295" y="12348"/>
                  <a:pt x="6499" y="12283"/>
                </a:cubicBezTo>
                <a:cubicBezTo>
                  <a:pt x="6168" y="11861"/>
                  <a:pt x="5535" y="12385"/>
                  <a:pt x="5113" y="12750"/>
                </a:cubicBezTo>
                <a:cubicBezTo>
                  <a:pt x="4973" y="12872"/>
                  <a:pt x="4921" y="13146"/>
                  <a:pt x="4793" y="13287"/>
                </a:cubicBezTo>
                <a:cubicBezTo>
                  <a:pt x="4604" y="13493"/>
                  <a:pt x="4412" y="13463"/>
                  <a:pt x="4377" y="13659"/>
                </a:cubicBezTo>
                <a:cubicBezTo>
                  <a:pt x="4509" y="14069"/>
                  <a:pt x="4996" y="13284"/>
                  <a:pt x="5141" y="13652"/>
                </a:cubicBezTo>
                <a:cubicBezTo>
                  <a:pt x="4404" y="13841"/>
                  <a:pt x="3771" y="14838"/>
                  <a:pt x="3087" y="14699"/>
                </a:cubicBezTo>
                <a:cubicBezTo>
                  <a:pt x="3251" y="14578"/>
                  <a:pt x="3360" y="14447"/>
                  <a:pt x="3350" y="14296"/>
                </a:cubicBezTo>
                <a:cubicBezTo>
                  <a:pt x="2901" y="14733"/>
                  <a:pt x="2207" y="14709"/>
                  <a:pt x="2205" y="15151"/>
                </a:cubicBezTo>
                <a:cubicBezTo>
                  <a:pt x="2559" y="15261"/>
                  <a:pt x="2654" y="14592"/>
                  <a:pt x="2956" y="14900"/>
                </a:cubicBezTo>
                <a:cubicBezTo>
                  <a:pt x="2854" y="15047"/>
                  <a:pt x="2733" y="15193"/>
                  <a:pt x="2604" y="15362"/>
                </a:cubicBezTo>
                <a:cubicBezTo>
                  <a:pt x="2499" y="15496"/>
                  <a:pt x="2138" y="15711"/>
                  <a:pt x="2312" y="15911"/>
                </a:cubicBezTo>
                <a:cubicBezTo>
                  <a:pt x="2800" y="15927"/>
                  <a:pt x="2943" y="15408"/>
                  <a:pt x="3117" y="15150"/>
                </a:cubicBezTo>
                <a:cubicBezTo>
                  <a:pt x="3554" y="15337"/>
                  <a:pt x="3958" y="14886"/>
                  <a:pt x="4325" y="14617"/>
                </a:cubicBezTo>
                <a:cubicBezTo>
                  <a:pt x="4631" y="14387"/>
                  <a:pt x="4988" y="14227"/>
                  <a:pt x="5252" y="14046"/>
                </a:cubicBezTo>
                <a:cubicBezTo>
                  <a:pt x="5441" y="13918"/>
                  <a:pt x="5305" y="13814"/>
                  <a:pt x="5525" y="13653"/>
                </a:cubicBezTo>
                <a:cubicBezTo>
                  <a:pt x="5763" y="13481"/>
                  <a:pt x="5857" y="13673"/>
                  <a:pt x="6094" y="13548"/>
                </a:cubicBezTo>
                <a:cubicBezTo>
                  <a:pt x="6554" y="13300"/>
                  <a:pt x="6888" y="12958"/>
                  <a:pt x="7365" y="12701"/>
                </a:cubicBezTo>
                <a:cubicBezTo>
                  <a:pt x="8123" y="12281"/>
                  <a:pt x="8730" y="12029"/>
                  <a:pt x="9515" y="11640"/>
                </a:cubicBezTo>
                <a:cubicBezTo>
                  <a:pt x="10039" y="11385"/>
                  <a:pt x="10674" y="11137"/>
                  <a:pt x="11065" y="10845"/>
                </a:cubicBezTo>
                <a:cubicBezTo>
                  <a:pt x="11211" y="10738"/>
                  <a:pt x="11304" y="10508"/>
                  <a:pt x="11467" y="10429"/>
                </a:cubicBezTo>
                <a:cubicBezTo>
                  <a:pt x="11671" y="10329"/>
                  <a:pt x="11945" y="10392"/>
                  <a:pt x="12143" y="10320"/>
                </a:cubicBezTo>
                <a:cubicBezTo>
                  <a:pt x="12458" y="10204"/>
                  <a:pt x="12860" y="10046"/>
                  <a:pt x="13127" y="9856"/>
                </a:cubicBezTo>
                <a:cubicBezTo>
                  <a:pt x="13324" y="9712"/>
                  <a:pt x="13326" y="9547"/>
                  <a:pt x="13541" y="9447"/>
                </a:cubicBezTo>
                <a:cubicBezTo>
                  <a:pt x="13704" y="9372"/>
                  <a:pt x="13967" y="9421"/>
                  <a:pt x="14219" y="9356"/>
                </a:cubicBezTo>
                <a:cubicBezTo>
                  <a:pt x="14882" y="9177"/>
                  <a:pt x="15563" y="8658"/>
                  <a:pt x="15983" y="8703"/>
                </a:cubicBezTo>
                <a:cubicBezTo>
                  <a:pt x="16370" y="8744"/>
                  <a:pt x="16261" y="8714"/>
                  <a:pt x="16533" y="8580"/>
                </a:cubicBezTo>
                <a:cubicBezTo>
                  <a:pt x="16725" y="8489"/>
                  <a:pt x="16802" y="8588"/>
                  <a:pt x="16986" y="8506"/>
                </a:cubicBezTo>
                <a:cubicBezTo>
                  <a:pt x="17360" y="8337"/>
                  <a:pt x="17821" y="8064"/>
                  <a:pt x="18209" y="7923"/>
                </a:cubicBezTo>
                <a:cubicBezTo>
                  <a:pt x="18422" y="7843"/>
                  <a:pt x="18630" y="7880"/>
                  <a:pt x="18774" y="7818"/>
                </a:cubicBezTo>
                <a:cubicBezTo>
                  <a:pt x="18905" y="7762"/>
                  <a:pt x="18978" y="7548"/>
                  <a:pt x="19134" y="7477"/>
                </a:cubicBezTo>
                <a:cubicBezTo>
                  <a:pt x="19298" y="7402"/>
                  <a:pt x="19503" y="7463"/>
                  <a:pt x="19709" y="7379"/>
                </a:cubicBezTo>
                <a:cubicBezTo>
                  <a:pt x="20193" y="7178"/>
                  <a:pt x="20789" y="6778"/>
                  <a:pt x="21071" y="6714"/>
                </a:cubicBezTo>
                <a:cubicBezTo>
                  <a:pt x="21241" y="6676"/>
                  <a:pt x="21516" y="6827"/>
                  <a:pt x="21714" y="6819"/>
                </a:cubicBezTo>
                <a:cubicBezTo>
                  <a:pt x="22138" y="6805"/>
                  <a:pt x="22418" y="6626"/>
                  <a:pt x="22752" y="6611"/>
                </a:cubicBezTo>
                <a:cubicBezTo>
                  <a:pt x="22554" y="6920"/>
                  <a:pt x="22876" y="6869"/>
                  <a:pt x="23057" y="6830"/>
                </a:cubicBezTo>
                <a:cubicBezTo>
                  <a:pt x="23694" y="6705"/>
                  <a:pt x="23576" y="6373"/>
                  <a:pt x="23979" y="6169"/>
                </a:cubicBezTo>
                <a:cubicBezTo>
                  <a:pt x="24135" y="6088"/>
                  <a:pt x="24461" y="6150"/>
                  <a:pt x="24697" y="6086"/>
                </a:cubicBezTo>
                <a:cubicBezTo>
                  <a:pt x="24852" y="6042"/>
                  <a:pt x="24905" y="5846"/>
                  <a:pt x="25115" y="5780"/>
                </a:cubicBezTo>
                <a:cubicBezTo>
                  <a:pt x="25253" y="5738"/>
                  <a:pt x="25669" y="5740"/>
                  <a:pt x="25961" y="5685"/>
                </a:cubicBezTo>
                <a:cubicBezTo>
                  <a:pt x="26286" y="5620"/>
                  <a:pt x="26769" y="5471"/>
                  <a:pt x="27030" y="5456"/>
                </a:cubicBezTo>
                <a:cubicBezTo>
                  <a:pt x="27266" y="5445"/>
                  <a:pt x="27425" y="5576"/>
                  <a:pt x="27671" y="5536"/>
                </a:cubicBezTo>
                <a:cubicBezTo>
                  <a:pt x="28106" y="5467"/>
                  <a:pt x="28560" y="5218"/>
                  <a:pt x="28973" y="5112"/>
                </a:cubicBezTo>
                <a:cubicBezTo>
                  <a:pt x="29263" y="5034"/>
                  <a:pt x="29720" y="4882"/>
                  <a:pt x="29944" y="4865"/>
                </a:cubicBezTo>
                <a:cubicBezTo>
                  <a:pt x="29936" y="4867"/>
                  <a:pt x="30089" y="5040"/>
                  <a:pt x="30096" y="5046"/>
                </a:cubicBezTo>
                <a:cubicBezTo>
                  <a:pt x="30496" y="5327"/>
                  <a:pt x="31413" y="4877"/>
                  <a:pt x="32103" y="4828"/>
                </a:cubicBezTo>
                <a:cubicBezTo>
                  <a:pt x="32889" y="4718"/>
                  <a:pt x="35609" y="4682"/>
                  <a:pt x="35961" y="4864"/>
                </a:cubicBezTo>
                <a:cubicBezTo>
                  <a:pt x="36424" y="5087"/>
                  <a:pt x="36633" y="4827"/>
                  <a:pt x="37026" y="4790"/>
                </a:cubicBezTo>
                <a:cubicBezTo>
                  <a:pt x="37921" y="4710"/>
                  <a:pt x="39059" y="5028"/>
                  <a:pt x="40199" y="5229"/>
                </a:cubicBezTo>
                <a:cubicBezTo>
                  <a:pt x="40808" y="5327"/>
                  <a:pt x="41473" y="5500"/>
                  <a:pt x="42034" y="5590"/>
                </a:cubicBezTo>
                <a:cubicBezTo>
                  <a:pt x="42523" y="5681"/>
                  <a:pt x="43062" y="5658"/>
                  <a:pt x="43504" y="5772"/>
                </a:cubicBezTo>
                <a:cubicBezTo>
                  <a:pt x="43864" y="5863"/>
                  <a:pt x="44162" y="6095"/>
                  <a:pt x="44513" y="6206"/>
                </a:cubicBezTo>
                <a:cubicBezTo>
                  <a:pt x="45109" y="6393"/>
                  <a:pt x="45725" y="6451"/>
                  <a:pt x="46083" y="6626"/>
                </a:cubicBezTo>
                <a:cubicBezTo>
                  <a:pt x="46366" y="6764"/>
                  <a:pt x="46452" y="7110"/>
                  <a:pt x="46776" y="7141"/>
                </a:cubicBezTo>
                <a:cubicBezTo>
                  <a:pt x="47340" y="6825"/>
                  <a:pt x="47916" y="7264"/>
                  <a:pt x="48649" y="7588"/>
                </a:cubicBezTo>
                <a:cubicBezTo>
                  <a:pt x="48892" y="7695"/>
                  <a:pt x="49096" y="7649"/>
                  <a:pt x="49330" y="7750"/>
                </a:cubicBezTo>
                <a:cubicBezTo>
                  <a:pt x="49765" y="7929"/>
                  <a:pt x="50160" y="8250"/>
                  <a:pt x="50581" y="8393"/>
                </a:cubicBezTo>
                <a:cubicBezTo>
                  <a:pt x="50816" y="8476"/>
                  <a:pt x="50949" y="8438"/>
                  <a:pt x="51159" y="8550"/>
                </a:cubicBezTo>
                <a:cubicBezTo>
                  <a:pt x="51293" y="8616"/>
                  <a:pt x="51525" y="8960"/>
                  <a:pt x="51593" y="8983"/>
                </a:cubicBezTo>
                <a:cubicBezTo>
                  <a:pt x="51648" y="9003"/>
                  <a:pt x="51627" y="8856"/>
                  <a:pt x="51766" y="8960"/>
                </a:cubicBezTo>
                <a:cubicBezTo>
                  <a:pt x="52023" y="9155"/>
                  <a:pt x="52081" y="9526"/>
                  <a:pt x="52439" y="9532"/>
                </a:cubicBezTo>
                <a:cubicBezTo>
                  <a:pt x="52722" y="9607"/>
                  <a:pt x="52643" y="8970"/>
                  <a:pt x="53060" y="9306"/>
                </a:cubicBezTo>
                <a:cubicBezTo>
                  <a:pt x="53203" y="9406"/>
                  <a:pt x="53185" y="9513"/>
                  <a:pt x="53214" y="9623"/>
                </a:cubicBezTo>
                <a:cubicBezTo>
                  <a:pt x="53274" y="9855"/>
                  <a:pt x="53155" y="9708"/>
                  <a:pt x="53365" y="9938"/>
                </a:cubicBezTo>
                <a:cubicBezTo>
                  <a:pt x="53735" y="10351"/>
                  <a:pt x="54388" y="10416"/>
                  <a:pt x="55005" y="10840"/>
                </a:cubicBezTo>
                <a:cubicBezTo>
                  <a:pt x="55193" y="10968"/>
                  <a:pt x="55381" y="11299"/>
                  <a:pt x="55608" y="11483"/>
                </a:cubicBezTo>
                <a:cubicBezTo>
                  <a:pt x="55790" y="11637"/>
                  <a:pt x="56023" y="11663"/>
                  <a:pt x="56245" y="11829"/>
                </a:cubicBezTo>
                <a:cubicBezTo>
                  <a:pt x="56740" y="12188"/>
                  <a:pt x="57219" y="12832"/>
                  <a:pt x="57801" y="13320"/>
                </a:cubicBezTo>
                <a:cubicBezTo>
                  <a:pt x="58122" y="13576"/>
                  <a:pt x="58457" y="13738"/>
                  <a:pt x="58717" y="14010"/>
                </a:cubicBezTo>
                <a:cubicBezTo>
                  <a:pt x="58928" y="14232"/>
                  <a:pt x="59000" y="14507"/>
                  <a:pt x="59203" y="14743"/>
                </a:cubicBezTo>
                <a:cubicBezTo>
                  <a:pt x="59246" y="14792"/>
                  <a:pt x="59290" y="14841"/>
                  <a:pt x="59344" y="14902"/>
                </a:cubicBezTo>
                <a:cubicBezTo>
                  <a:pt x="59967" y="15632"/>
                  <a:pt x="60841" y="16641"/>
                  <a:pt x="61315" y="17054"/>
                </a:cubicBezTo>
                <a:cubicBezTo>
                  <a:pt x="61477" y="17196"/>
                  <a:pt x="61567" y="16999"/>
                  <a:pt x="61734" y="17262"/>
                </a:cubicBezTo>
                <a:cubicBezTo>
                  <a:pt x="61993" y="17538"/>
                  <a:pt x="61507" y="17590"/>
                  <a:pt x="61858" y="17893"/>
                </a:cubicBezTo>
                <a:cubicBezTo>
                  <a:pt x="62088" y="18239"/>
                  <a:pt x="62298" y="18106"/>
                  <a:pt x="62529" y="18457"/>
                </a:cubicBezTo>
                <a:cubicBezTo>
                  <a:pt x="62489" y="19248"/>
                  <a:pt x="63010" y="19608"/>
                  <a:pt x="63339" y="20142"/>
                </a:cubicBezTo>
                <a:cubicBezTo>
                  <a:pt x="63824" y="20921"/>
                  <a:pt x="64511" y="22004"/>
                  <a:pt x="64871" y="22652"/>
                </a:cubicBezTo>
                <a:cubicBezTo>
                  <a:pt x="64967" y="22825"/>
                  <a:pt x="64993" y="23107"/>
                  <a:pt x="65126" y="23310"/>
                </a:cubicBezTo>
                <a:cubicBezTo>
                  <a:pt x="65229" y="23469"/>
                  <a:pt x="65431" y="23637"/>
                  <a:pt x="65484" y="23764"/>
                </a:cubicBezTo>
                <a:cubicBezTo>
                  <a:pt x="65616" y="24082"/>
                  <a:pt x="65570" y="24462"/>
                  <a:pt x="65689" y="24792"/>
                </a:cubicBezTo>
                <a:cubicBezTo>
                  <a:pt x="65875" y="25315"/>
                  <a:pt x="66269" y="25821"/>
                  <a:pt x="66499" y="26415"/>
                </a:cubicBezTo>
                <a:cubicBezTo>
                  <a:pt x="66606" y="26699"/>
                  <a:pt x="66577" y="26987"/>
                  <a:pt x="66673" y="27238"/>
                </a:cubicBezTo>
                <a:cubicBezTo>
                  <a:pt x="66786" y="27521"/>
                  <a:pt x="66995" y="27718"/>
                  <a:pt x="67147" y="28009"/>
                </a:cubicBezTo>
                <a:cubicBezTo>
                  <a:pt x="67295" y="28293"/>
                  <a:pt x="67310" y="28608"/>
                  <a:pt x="67350" y="28680"/>
                </a:cubicBezTo>
                <a:cubicBezTo>
                  <a:pt x="67452" y="28851"/>
                  <a:pt x="67677" y="28890"/>
                  <a:pt x="67735" y="29043"/>
                </a:cubicBezTo>
                <a:cubicBezTo>
                  <a:pt x="67922" y="29532"/>
                  <a:pt x="67817" y="30014"/>
                  <a:pt x="67989" y="30314"/>
                </a:cubicBezTo>
                <a:cubicBezTo>
                  <a:pt x="68052" y="30420"/>
                  <a:pt x="68321" y="30541"/>
                  <a:pt x="68367" y="30670"/>
                </a:cubicBezTo>
                <a:cubicBezTo>
                  <a:pt x="68451" y="30908"/>
                  <a:pt x="68360" y="31204"/>
                  <a:pt x="68410" y="31487"/>
                </a:cubicBezTo>
                <a:cubicBezTo>
                  <a:pt x="68504" y="32013"/>
                  <a:pt x="68745" y="32657"/>
                  <a:pt x="68955" y="33188"/>
                </a:cubicBezTo>
                <a:cubicBezTo>
                  <a:pt x="68993" y="33284"/>
                  <a:pt x="69199" y="33451"/>
                  <a:pt x="69234" y="33568"/>
                </a:cubicBezTo>
                <a:cubicBezTo>
                  <a:pt x="69279" y="33726"/>
                  <a:pt x="69172" y="33909"/>
                  <a:pt x="69241" y="34067"/>
                </a:cubicBezTo>
                <a:cubicBezTo>
                  <a:pt x="69425" y="34491"/>
                  <a:pt x="69771" y="34843"/>
                  <a:pt x="69924" y="35341"/>
                </a:cubicBezTo>
                <a:cubicBezTo>
                  <a:pt x="69963" y="35472"/>
                  <a:pt x="69954" y="35652"/>
                  <a:pt x="70018" y="35785"/>
                </a:cubicBezTo>
                <a:cubicBezTo>
                  <a:pt x="70114" y="35987"/>
                  <a:pt x="70387" y="36132"/>
                  <a:pt x="70491" y="36347"/>
                </a:cubicBezTo>
                <a:cubicBezTo>
                  <a:pt x="70586" y="36538"/>
                  <a:pt x="70677" y="36852"/>
                  <a:pt x="70695" y="37017"/>
                </a:cubicBezTo>
                <a:cubicBezTo>
                  <a:pt x="70711" y="37169"/>
                  <a:pt x="70659" y="37530"/>
                  <a:pt x="70468" y="37698"/>
                </a:cubicBezTo>
                <a:cubicBezTo>
                  <a:pt x="70268" y="37250"/>
                  <a:pt x="70059" y="36749"/>
                  <a:pt x="69880" y="36433"/>
                </a:cubicBezTo>
                <a:cubicBezTo>
                  <a:pt x="69209" y="35279"/>
                  <a:pt x="68721" y="33516"/>
                  <a:pt x="68087" y="32457"/>
                </a:cubicBezTo>
                <a:cubicBezTo>
                  <a:pt x="68022" y="32349"/>
                  <a:pt x="67810" y="32280"/>
                  <a:pt x="67752" y="32195"/>
                </a:cubicBezTo>
                <a:cubicBezTo>
                  <a:pt x="67701" y="32115"/>
                  <a:pt x="67810" y="32091"/>
                  <a:pt x="67805" y="32068"/>
                </a:cubicBezTo>
                <a:cubicBezTo>
                  <a:pt x="67786" y="31984"/>
                  <a:pt x="67679" y="32029"/>
                  <a:pt x="67676" y="32024"/>
                </a:cubicBezTo>
                <a:cubicBezTo>
                  <a:pt x="67442" y="31589"/>
                  <a:pt x="67270" y="31422"/>
                  <a:pt x="66966" y="31408"/>
                </a:cubicBezTo>
                <a:cubicBezTo>
                  <a:pt x="66669" y="31232"/>
                  <a:pt x="66705" y="30767"/>
                  <a:pt x="66523" y="30665"/>
                </a:cubicBezTo>
                <a:cubicBezTo>
                  <a:pt x="66152" y="30909"/>
                  <a:pt x="65858" y="30964"/>
                  <a:pt x="65522" y="31329"/>
                </a:cubicBezTo>
                <a:cubicBezTo>
                  <a:pt x="65341" y="30829"/>
                  <a:pt x="65504" y="30421"/>
                  <a:pt x="64904" y="30451"/>
                </a:cubicBezTo>
                <a:cubicBezTo>
                  <a:pt x="64997" y="30297"/>
                  <a:pt x="64791" y="30271"/>
                  <a:pt x="64783" y="30189"/>
                </a:cubicBezTo>
                <a:cubicBezTo>
                  <a:pt x="64762" y="29974"/>
                  <a:pt x="64929" y="29948"/>
                  <a:pt x="64890" y="29713"/>
                </a:cubicBezTo>
                <a:cubicBezTo>
                  <a:pt x="64862" y="29537"/>
                  <a:pt x="64691" y="29565"/>
                  <a:pt x="64636" y="29403"/>
                </a:cubicBezTo>
                <a:cubicBezTo>
                  <a:pt x="64564" y="29184"/>
                  <a:pt x="64803" y="28785"/>
                  <a:pt x="64570" y="28567"/>
                </a:cubicBezTo>
                <a:cubicBezTo>
                  <a:pt x="64199" y="28524"/>
                  <a:pt x="64456" y="29050"/>
                  <a:pt x="64254" y="28825"/>
                </a:cubicBezTo>
                <a:cubicBezTo>
                  <a:pt x="64420" y="28343"/>
                  <a:pt x="64132" y="28100"/>
                  <a:pt x="64009" y="27848"/>
                </a:cubicBezTo>
                <a:cubicBezTo>
                  <a:pt x="63952" y="27730"/>
                  <a:pt x="64050" y="27678"/>
                  <a:pt x="63967" y="27533"/>
                </a:cubicBezTo>
                <a:cubicBezTo>
                  <a:pt x="63879" y="27383"/>
                  <a:pt x="63752" y="27370"/>
                  <a:pt x="63699" y="27213"/>
                </a:cubicBezTo>
                <a:cubicBezTo>
                  <a:pt x="63555" y="26778"/>
                  <a:pt x="63772" y="26425"/>
                  <a:pt x="63589" y="26110"/>
                </a:cubicBezTo>
                <a:cubicBezTo>
                  <a:pt x="63486" y="25936"/>
                  <a:pt x="63116" y="25846"/>
                  <a:pt x="62985" y="25589"/>
                </a:cubicBezTo>
                <a:cubicBezTo>
                  <a:pt x="62908" y="25435"/>
                  <a:pt x="63007" y="25170"/>
                  <a:pt x="62906" y="25022"/>
                </a:cubicBezTo>
                <a:cubicBezTo>
                  <a:pt x="62679" y="24954"/>
                  <a:pt x="62530" y="24924"/>
                  <a:pt x="62615" y="24688"/>
                </a:cubicBezTo>
                <a:cubicBezTo>
                  <a:pt x="62734" y="24343"/>
                  <a:pt x="62374" y="24084"/>
                  <a:pt x="62213" y="23772"/>
                </a:cubicBezTo>
                <a:cubicBezTo>
                  <a:pt x="62091" y="23522"/>
                  <a:pt x="61644" y="22404"/>
                  <a:pt x="61559" y="22303"/>
                </a:cubicBezTo>
                <a:cubicBezTo>
                  <a:pt x="61421" y="22118"/>
                  <a:pt x="61200" y="22111"/>
                  <a:pt x="61079" y="21916"/>
                </a:cubicBezTo>
                <a:cubicBezTo>
                  <a:pt x="61055" y="21879"/>
                  <a:pt x="61152" y="21678"/>
                  <a:pt x="61048" y="21513"/>
                </a:cubicBezTo>
                <a:cubicBezTo>
                  <a:pt x="60958" y="21370"/>
                  <a:pt x="60817" y="21408"/>
                  <a:pt x="60701" y="21172"/>
                </a:cubicBezTo>
                <a:cubicBezTo>
                  <a:pt x="60571" y="20919"/>
                  <a:pt x="60559" y="20619"/>
                  <a:pt x="60372" y="20363"/>
                </a:cubicBezTo>
                <a:cubicBezTo>
                  <a:pt x="60242" y="20187"/>
                  <a:pt x="59971" y="20108"/>
                  <a:pt x="59831" y="19962"/>
                </a:cubicBezTo>
                <a:cubicBezTo>
                  <a:pt x="59428" y="19544"/>
                  <a:pt x="59217" y="19095"/>
                  <a:pt x="59098" y="18563"/>
                </a:cubicBezTo>
                <a:cubicBezTo>
                  <a:pt x="58791" y="18316"/>
                  <a:pt x="58141" y="18167"/>
                  <a:pt x="58342" y="17846"/>
                </a:cubicBezTo>
                <a:cubicBezTo>
                  <a:pt x="58410" y="17736"/>
                  <a:pt x="58583" y="17971"/>
                  <a:pt x="58662" y="17905"/>
                </a:cubicBezTo>
                <a:cubicBezTo>
                  <a:pt x="58312" y="17471"/>
                  <a:pt x="57946" y="17045"/>
                  <a:pt x="57654" y="17250"/>
                </a:cubicBezTo>
                <a:cubicBezTo>
                  <a:pt x="57759" y="17095"/>
                  <a:pt x="57642" y="16897"/>
                  <a:pt x="57536" y="16724"/>
                </a:cubicBezTo>
                <a:lnTo>
                  <a:pt x="57501" y="16669"/>
                </a:lnTo>
                <a:cubicBezTo>
                  <a:pt x="57398" y="16510"/>
                  <a:pt x="57018" y="16033"/>
                  <a:pt x="56810" y="15880"/>
                </a:cubicBezTo>
                <a:cubicBezTo>
                  <a:pt x="56598" y="15726"/>
                  <a:pt x="56413" y="15780"/>
                  <a:pt x="56196" y="15587"/>
                </a:cubicBezTo>
                <a:cubicBezTo>
                  <a:pt x="55952" y="15370"/>
                  <a:pt x="55828" y="15063"/>
                  <a:pt x="55524" y="14766"/>
                </a:cubicBezTo>
                <a:cubicBezTo>
                  <a:pt x="54949" y="14221"/>
                  <a:pt x="54117" y="13791"/>
                  <a:pt x="53630" y="13367"/>
                </a:cubicBezTo>
                <a:cubicBezTo>
                  <a:pt x="53467" y="13222"/>
                  <a:pt x="53375" y="12970"/>
                  <a:pt x="53191" y="12841"/>
                </a:cubicBezTo>
                <a:cubicBezTo>
                  <a:pt x="53054" y="12744"/>
                  <a:pt x="52982" y="12830"/>
                  <a:pt x="52807" y="12708"/>
                </a:cubicBezTo>
                <a:cubicBezTo>
                  <a:pt x="52666" y="12616"/>
                  <a:pt x="52718" y="12508"/>
                  <a:pt x="52520" y="12422"/>
                </a:cubicBezTo>
                <a:cubicBezTo>
                  <a:pt x="52366" y="12355"/>
                  <a:pt x="52103" y="12416"/>
                  <a:pt x="51967" y="12327"/>
                </a:cubicBezTo>
                <a:cubicBezTo>
                  <a:pt x="51778" y="12202"/>
                  <a:pt x="51761" y="11794"/>
                  <a:pt x="51494" y="11825"/>
                </a:cubicBezTo>
                <a:cubicBezTo>
                  <a:pt x="51175" y="12105"/>
                  <a:pt x="52199" y="12217"/>
                  <a:pt x="51705" y="12517"/>
                </a:cubicBezTo>
                <a:cubicBezTo>
                  <a:pt x="50811" y="12091"/>
                  <a:pt x="50646" y="11544"/>
                  <a:pt x="49873" y="11547"/>
                </a:cubicBezTo>
                <a:cubicBezTo>
                  <a:pt x="49635" y="11293"/>
                  <a:pt x="50166" y="11277"/>
                  <a:pt x="49923" y="11135"/>
                </a:cubicBezTo>
                <a:cubicBezTo>
                  <a:pt x="49724" y="11251"/>
                  <a:pt x="49126" y="10992"/>
                  <a:pt x="48769" y="10830"/>
                </a:cubicBezTo>
                <a:cubicBezTo>
                  <a:pt x="48243" y="10603"/>
                  <a:pt x="47633" y="10239"/>
                  <a:pt x="47191" y="9996"/>
                </a:cubicBezTo>
                <a:cubicBezTo>
                  <a:pt x="47269" y="9716"/>
                  <a:pt x="47924" y="10406"/>
                  <a:pt x="47891" y="9944"/>
                </a:cubicBezTo>
                <a:cubicBezTo>
                  <a:pt x="47481" y="9566"/>
                  <a:pt x="46841" y="9633"/>
                  <a:pt x="46329" y="9388"/>
                </a:cubicBezTo>
                <a:cubicBezTo>
                  <a:pt x="45990" y="9224"/>
                  <a:pt x="45816" y="8696"/>
                  <a:pt x="45418" y="8903"/>
                </a:cubicBezTo>
                <a:cubicBezTo>
                  <a:pt x="45060" y="8919"/>
                  <a:pt x="45662" y="9242"/>
                  <a:pt x="45668" y="9387"/>
                </a:cubicBezTo>
                <a:cubicBezTo>
                  <a:pt x="45467" y="9601"/>
                  <a:pt x="45073" y="9245"/>
                  <a:pt x="44679" y="9204"/>
                </a:cubicBezTo>
                <a:cubicBezTo>
                  <a:pt x="44446" y="9179"/>
                  <a:pt x="44372" y="9357"/>
                  <a:pt x="44149" y="9270"/>
                </a:cubicBezTo>
                <a:cubicBezTo>
                  <a:pt x="44126" y="9261"/>
                  <a:pt x="43977" y="8973"/>
                  <a:pt x="43860" y="8894"/>
                </a:cubicBezTo>
                <a:cubicBezTo>
                  <a:pt x="43634" y="8742"/>
                  <a:pt x="43196" y="8869"/>
                  <a:pt x="43418" y="8586"/>
                </a:cubicBezTo>
                <a:cubicBezTo>
                  <a:pt x="44173" y="8841"/>
                  <a:pt x="44759" y="9326"/>
                  <a:pt x="45106" y="8607"/>
                </a:cubicBezTo>
                <a:cubicBezTo>
                  <a:pt x="43420" y="8387"/>
                  <a:pt x="41727" y="7586"/>
                  <a:pt x="39806" y="7472"/>
                </a:cubicBezTo>
                <a:cubicBezTo>
                  <a:pt x="39470" y="7749"/>
                  <a:pt x="40235" y="7945"/>
                  <a:pt x="40069" y="8396"/>
                </a:cubicBezTo>
                <a:lnTo>
                  <a:pt x="39218" y="8302"/>
                </a:lnTo>
                <a:cubicBezTo>
                  <a:pt x="39240" y="8109"/>
                  <a:pt x="39564" y="8213"/>
                  <a:pt x="39504" y="7935"/>
                </a:cubicBezTo>
                <a:cubicBezTo>
                  <a:pt x="37266" y="8026"/>
                  <a:pt x="35252" y="7056"/>
                  <a:pt x="33549" y="7794"/>
                </a:cubicBezTo>
                <a:cubicBezTo>
                  <a:pt x="33621" y="7487"/>
                  <a:pt x="33209" y="7622"/>
                  <a:pt x="33280" y="7315"/>
                </a:cubicBezTo>
                <a:cubicBezTo>
                  <a:pt x="33491" y="7281"/>
                  <a:pt x="33888" y="7383"/>
                  <a:pt x="33752" y="7092"/>
                </a:cubicBezTo>
                <a:cubicBezTo>
                  <a:pt x="33241" y="6970"/>
                  <a:pt x="32740" y="7007"/>
                  <a:pt x="32298" y="7092"/>
                </a:cubicBezTo>
                <a:cubicBezTo>
                  <a:pt x="31946" y="7159"/>
                  <a:pt x="31666" y="7396"/>
                  <a:pt x="31492" y="7465"/>
                </a:cubicBezTo>
                <a:cubicBezTo>
                  <a:pt x="31318" y="7531"/>
                  <a:pt x="31084" y="7481"/>
                  <a:pt x="30905" y="7536"/>
                </a:cubicBezTo>
                <a:cubicBezTo>
                  <a:pt x="30847" y="7553"/>
                  <a:pt x="30677" y="7738"/>
                  <a:pt x="30577" y="7775"/>
                </a:cubicBezTo>
                <a:cubicBezTo>
                  <a:pt x="30435" y="7825"/>
                  <a:pt x="30252" y="7785"/>
                  <a:pt x="30112" y="7837"/>
                </a:cubicBezTo>
                <a:cubicBezTo>
                  <a:pt x="29831" y="7936"/>
                  <a:pt x="29850" y="8074"/>
                  <a:pt x="29678" y="8101"/>
                </a:cubicBezTo>
                <a:cubicBezTo>
                  <a:pt x="29285" y="8165"/>
                  <a:pt x="28894" y="8085"/>
                  <a:pt x="28483" y="7999"/>
                </a:cubicBezTo>
                <a:cubicBezTo>
                  <a:pt x="28188" y="8145"/>
                  <a:pt x="28769" y="8316"/>
                  <a:pt x="28326" y="8429"/>
                </a:cubicBezTo>
                <a:cubicBezTo>
                  <a:pt x="28116" y="8208"/>
                  <a:pt x="28018" y="8247"/>
                  <a:pt x="27705" y="8244"/>
                </a:cubicBezTo>
                <a:cubicBezTo>
                  <a:pt x="27559" y="8241"/>
                  <a:pt x="27530" y="8103"/>
                  <a:pt x="27440" y="8095"/>
                </a:cubicBezTo>
                <a:cubicBezTo>
                  <a:pt x="27276" y="8085"/>
                  <a:pt x="27213" y="8245"/>
                  <a:pt x="27123" y="8264"/>
                </a:cubicBezTo>
                <a:cubicBezTo>
                  <a:pt x="26833" y="8327"/>
                  <a:pt x="26247" y="8153"/>
                  <a:pt x="26048" y="8197"/>
                </a:cubicBezTo>
                <a:cubicBezTo>
                  <a:pt x="25762" y="8257"/>
                  <a:pt x="25391" y="8537"/>
                  <a:pt x="25098" y="8632"/>
                </a:cubicBezTo>
                <a:cubicBezTo>
                  <a:pt x="24988" y="8670"/>
                  <a:pt x="24942" y="8569"/>
                  <a:pt x="24852" y="8593"/>
                </a:cubicBezTo>
                <a:cubicBezTo>
                  <a:pt x="24808" y="8605"/>
                  <a:pt x="24750" y="8762"/>
                  <a:pt x="24551" y="8777"/>
                </a:cubicBezTo>
                <a:cubicBezTo>
                  <a:pt x="24368" y="8793"/>
                  <a:pt x="24221" y="8679"/>
                  <a:pt x="24063" y="8705"/>
                </a:cubicBezTo>
                <a:cubicBezTo>
                  <a:pt x="23916" y="8729"/>
                  <a:pt x="24014" y="8915"/>
                  <a:pt x="23899" y="8955"/>
                </a:cubicBezTo>
                <a:cubicBezTo>
                  <a:pt x="23881" y="8960"/>
                  <a:pt x="23458" y="8667"/>
                  <a:pt x="23305" y="8921"/>
                </a:cubicBezTo>
                <a:cubicBezTo>
                  <a:pt x="23234" y="9197"/>
                  <a:pt x="23732" y="9221"/>
                  <a:pt x="23444" y="9394"/>
                </a:cubicBezTo>
                <a:cubicBezTo>
                  <a:pt x="22995" y="9465"/>
                  <a:pt x="22607" y="9322"/>
                  <a:pt x="22292" y="9434"/>
                </a:cubicBezTo>
                <a:cubicBezTo>
                  <a:pt x="21963" y="9552"/>
                  <a:pt x="21841" y="9807"/>
                  <a:pt x="21619" y="9861"/>
                </a:cubicBezTo>
                <a:cubicBezTo>
                  <a:pt x="21568" y="9873"/>
                  <a:pt x="21568" y="9547"/>
                  <a:pt x="21420" y="9613"/>
                </a:cubicBezTo>
                <a:cubicBezTo>
                  <a:pt x="21443" y="9604"/>
                  <a:pt x="21405" y="10203"/>
                  <a:pt x="21200" y="9998"/>
                </a:cubicBezTo>
                <a:cubicBezTo>
                  <a:pt x="20965" y="9873"/>
                  <a:pt x="21168" y="9876"/>
                  <a:pt x="21072" y="9624"/>
                </a:cubicBezTo>
                <a:cubicBezTo>
                  <a:pt x="20486" y="9638"/>
                  <a:pt x="20214" y="9917"/>
                  <a:pt x="19727" y="10099"/>
                </a:cubicBezTo>
                <a:cubicBezTo>
                  <a:pt x="18881" y="10414"/>
                  <a:pt x="17816" y="10357"/>
                  <a:pt x="17602" y="10919"/>
                </a:cubicBezTo>
                <a:cubicBezTo>
                  <a:pt x="17688" y="10908"/>
                  <a:pt x="17801" y="10842"/>
                  <a:pt x="17840" y="10931"/>
                </a:cubicBezTo>
                <a:cubicBezTo>
                  <a:pt x="17439" y="10858"/>
                  <a:pt x="17270" y="11257"/>
                  <a:pt x="16985" y="11389"/>
                </a:cubicBezTo>
                <a:cubicBezTo>
                  <a:pt x="16734" y="11504"/>
                  <a:pt x="16578" y="11335"/>
                  <a:pt x="16316" y="11455"/>
                </a:cubicBezTo>
                <a:cubicBezTo>
                  <a:pt x="16109" y="11554"/>
                  <a:pt x="16177" y="11766"/>
                  <a:pt x="15910" y="11849"/>
                </a:cubicBezTo>
                <a:cubicBezTo>
                  <a:pt x="15813" y="11688"/>
                  <a:pt x="15932" y="11602"/>
                  <a:pt x="15849" y="11444"/>
                </a:cubicBezTo>
                <a:cubicBezTo>
                  <a:pt x="15578" y="11567"/>
                  <a:pt x="15505" y="11773"/>
                  <a:pt x="15247" y="11925"/>
                </a:cubicBezTo>
                <a:cubicBezTo>
                  <a:pt x="15100" y="12012"/>
                  <a:pt x="14915" y="11964"/>
                  <a:pt x="14728" y="12054"/>
                </a:cubicBezTo>
                <a:cubicBezTo>
                  <a:pt x="14083" y="12362"/>
                  <a:pt x="13437" y="12936"/>
                  <a:pt x="12815" y="13178"/>
                </a:cubicBezTo>
                <a:cubicBezTo>
                  <a:pt x="12543" y="13281"/>
                  <a:pt x="12229" y="13257"/>
                  <a:pt x="11972" y="13375"/>
                </a:cubicBezTo>
                <a:cubicBezTo>
                  <a:pt x="11982" y="13372"/>
                  <a:pt x="11975" y="13591"/>
                  <a:pt x="11967" y="13599"/>
                </a:cubicBezTo>
                <a:cubicBezTo>
                  <a:pt x="11921" y="13656"/>
                  <a:pt x="11754" y="13707"/>
                  <a:pt x="11687" y="13742"/>
                </a:cubicBezTo>
                <a:cubicBezTo>
                  <a:pt x="11449" y="13873"/>
                  <a:pt x="11030" y="13870"/>
                  <a:pt x="10754" y="14000"/>
                </a:cubicBezTo>
                <a:cubicBezTo>
                  <a:pt x="10560" y="14092"/>
                  <a:pt x="10399" y="14306"/>
                  <a:pt x="10151" y="14435"/>
                </a:cubicBezTo>
                <a:cubicBezTo>
                  <a:pt x="9896" y="14571"/>
                  <a:pt x="9574" y="14614"/>
                  <a:pt x="9365" y="14749"/>
                </a:cubicBezTo>
                <a:cubicBezTo>
                  <a:pt x="9234" y="14833"/>
                  <a:pt x="9118" y="15083"/>
                  <a:pt x="9001" y="15180"/>
                </a:cubicBezTo>
                <a:cubicBezTo>
                  <a:pt x="8920" y="15247"/>
                  <a:pt x="8841" y="15151"/>
                  <a:pt x="8769" y="15197"/>
                </a:cubicBezTo>
                <a:cubicBezTo>
                  <a:pt x="8260" y="15516"/>
                  <a:pt x="7711" y="15986"/>
                  <a:pt x="7143" y="16367"/>
                </a:cubicBezTo>
                <a:cubicBezTo>
                  <a:pt x="6723" y="16648"/>
                  <a:pt x="6176" y="16805"/>
                  <a:pt x="5748" y="17103"/>
                </a:cubicBezTo>
                <a:cubicBezTo>
                  <a:pt x="5410" y="17338"/>
                  <a:pt x="5226" y="17681"/>
                  <a:pt x="4880" y="17890"/>
                </a:cubicBezTo>
                <a:cubicBezTo>
                  <a:pt x="4707" y="17995"/>
                  <a:pt x="4461" y="18024"/>
                  <a:pt x="4298" y="18147"/>
                </a:cubicBezTo>
                <a:cubicBezTo>
                  <a:pt x="4166" y="18247"/>
                  <a:pt x="4115" y="18466"/>
                  <a:pt x="3971" y="18603"/>
                </a:cubicBezTo>
                <a:cubicBezTo>
                  <a:pt x="3258" y="19273"/>
                  <a:pt x="2085" y="19778"/>
                  <a:pt x="1309" y="20454"/>
                </a:cubicBezTo>
                <a:cubicBezTo>
                  <a:pt x="1190" y="20557"/>
                  <a:pt x="1136" y="20792"/>
                  <a:pt x="1004" y="20921"/>
                </a:cubicBezTo>
                <a:cubicBezTo>
                  <a:pt x="803" y="21114"/>
                  <a:pt x="171" y="21292"/>
                  <a:pt x="513" y="21657"/>
                </a:cubicBezTo>
                <a:cubicBezTo>
                  <a:pt x="1085" y="21399"/>
                  <a:pt x="1338" y="20982"/>
                  <a:pt x="1877" y="20528"/>
                </a:cubicBezTo>
                <a:cubicBezTo>
                  <a:pt x="2627" y="19913"/>
                  <a:pt x="3652" y="19358"/>
                  <a:pt x="4135" y="18849"/>
                </a:cubicBezTo>
                <a:cubicBezTo>
                  <a:pt x="4255" y="18722"/>
                  <a:pt x="4237" y="18549"/>
                  <a:pt x="4373" y="18452"/>
                </a:cubicBezTo>
                <a:cubicBezTo>
                  <a:pt x="4463" y="18387"/>
                  <a:pt x="4756" y="18430"/>
                  <a:pt x="4831" y="18390"/>
                </a:cubicBezTo>
                <a:cubicBezTo>
                  <a:pt x="5123" y="18240"/>
                  <a:pt x="5416" y="17884"/>
                  <a:pt x="5479" y="17856"/>
                </a:cubicBezTo>
                <a:cubicBezTo>
                  <a:pt x="5604" y="17802"/>
                  <a:pt x="5748" y="17926"/>
                  <a:pt x="5847" y="17854"/>
                </a:cubicBezTo>
                <a:cubicBezTo>
                  <a:pt x="5847" y="17854"/>
                  <a:pt x="5821" y="17645"/>
                  <a:pt x="5832" y="17631"/>
                </a:cubicBezTo>
                <a:cubicBezTo>
                  <a:pt x="5879" y="17563"/>
                  <a:pt x="6033" y="17523"/>
                  <a:pt x="6097" y="17468"/>
                </a:cubicBezTo>
                <a:cubicBezTo>
                  <a:pt x="6564" y="17075"/>
                  <a:pt x="7198" y="16652"/>
                  <a:pt x="7497" y="16961"/>
                </a:cubicBezTo>
                <a:cubicBezTo>
                  <a:pt x="7222" y="17289"/>
                  <a:pt x="6634" y="17466"/>
                  <a:pt x="6343" y="17664"/>
                </a:cubicBezTo>
                <a:cubicBezTo>
                  <a:pt x="6059" y="17855"/>
                  <a:pt x="5864" y="18162"/>
                  <a:pt x="5570" y="18385"/>
                </a:cubicBezTo>
                <a:cubicBezTo>
                  <a:pt x="5485" y="18448"/>
                  <a:pt x="5415" y="18367"/>
                  <a:pt x="5343" y="18414"/>
                </a:cubicBezTo>
                <a:cubicBezTo>
                  <a:pt x="4795" y="18758"/>
                  <a:pt x="3871" y="19417"/>
                  <a:pt x="3323" y="19874"/>
                </a:cubicBezTo>
                <a:cubicBezTo>
                  <a:pt x="3001" y="20148"/>
                  <a:pt x="2688" y="20285"/>
                  <a:pt x="2388" y="20528"/>
                </a:cubicBezTo>
                <a:cubicBezTo>
                  <a:pt x="2129" y="20734"/>
                  <a:pt x="1945" y="21054"/>
                  <a:pt x="1664" y="21294"/>
                </a:cubicBezTo>
                <a:cubicBezTo>
                  <a:pt x="1418" y="21510"/>
                  <a:pt x="1099" y="21652"/>
                  <a:pt x="914" y="21847"/>
                </a:cubicBezTo>
                <a:cubicBezTo>
                  <a:pt x="789" y="21977"/>
                  <a:pt x="733" y="22173"/>
                  <a:pt x="623" y="22317"/>
                </a:cubicBezTo>
                <a:cubicBezTo>
                  <a:pt x="480" y="22502"/>
                  <a:pt x="1" y="22652"/>
                  <a:pt x="311" y="22927"/>
                </a:cubicBezTo>
                <a:cubicBezTo>
                  <a:pt x="592" y="22637"/>
                  <a:pt x="1017" y="22487"/>
                  <a:pt x="1292" y="22179"/>
                </a:cubicBezTo>
                <a:cubicBezTo>
                  <a:pt x="1433" y="22024"/>
                  <a:pt x="1433" y="21853"/>
                  <a:pt x="1589" y="21715"/>
                </a:cubicBezTo>
                <a:cubicBezTo>
                  <a:pt x="1685" y="21633"/>
                  <a:pt x="1816" y="21678"/>
                  <a:pt x="1980" y="21553"/>
                </a:cubicBezTo>
                <a:cubicBezTo>
                  <a:pt x="2287" y="21316"/>
                  <a:pt x="2518" y="20955"/>
                  <a:pt x="2871" y="20670"/>
                </a:cubicBezTo>
                <a:cubicBezTo>
                  <a:pt x="3950" y="19773"/>
                  <a:pt x="5503" y="19131"/>
                  <a:pt x="6217" y="18438"/>
                </a:cubicBezTo>
                <a:cubicBezTo>
                  <a:pt x="6340" y="18318"/>
                  <a:pt x="6321" y="18133"/>
                  <a:pt x="6463" y="18054"/>
                </a:cubicBezTo>
                <a:cubicBezTo>
                  <a:pt x="6650" y="17948"/>
                  <a:pt x="6984" y="18036"/>
                  <a:pt x="7233" y="17926"/>
                </a:cubicBezTo>
                <a:cubicBezTo>
                  <a:pt x="7487" y="17816"/>
                  <a:pt x="7620" y="17602"/>
                  <a:pt x="7889" y="17415"/>
                </a:cubicBezTo>
                <a:cubicBezTo>
                  <a:pt x="8630" y="16897"/>
                  <a:pt x="9918" y="16297"/>
                  <a:pt x="11081" y="15729"/>
                </a:cubicBezTo>
                <a:cubicBezTo>
                  <a:pt x="11255" y="15642"/>
                  <a:pt x="11231" y="15527"/>
                  <a:pt x="11399" y="15447"/>
                </a:cubicBezTo>
                <a:cubicBezTo>
                  <a:pt x="11905" y="15206"/>
                  <a:pt x="12400" y="15111"/>
                  <a:pt x="12818" y="14826"/>
                </a:cubicBezTo>
                <a:cubicBezTo>
                  <a:pt x="13236" y="14546"/>
                  <a:pt x="13446" y="14526"/>
                  <a:pt x="13837" y="14326"/>
                </a:cubicBezTo>
                <a:cubicBezTo>
                  <a:pt x="14008" y="14240"/>
                  <a:pt x="14109" y="14061"/>
                  <a:pt x="14258" y="14012"/>
                </a:cubicBezTo>
                <a:cubicBezTo>
                  <a:pt x="14428" y="13955"/>
                  <a:pt x="14562" y="14090"/>
                  <a:pt x="14716" y="14015"/>
                </a:cubicBezTo>
                <a:cubicBezTo>
                  <a:pt x="14848" y="13952"/>
                  <a:pt x="14855" y="13763"/>
                  <a:pt x="15007" y="13664"/>
                </a:cubicBezTo>
                <a:cubicBezTo>
                  <a:pt x="15000" y="13668"/>
                  <a:pt x="15212" y="13692"/>
                  <a:pt x="15330" y="13623"/>
                </a:cubicBezTo>
                <a:cubicBezTo>
                  <a:pt x="15446" y="13554"/>
                  <a:pt x="15411" y="13461"/>
                  <a:pt x="15570" y="13403"/>
                </a:cubicBezTo>
                <a:cubicBezTo>
                  <a:pt x="15777" y="13327"/>
                  <a:pt x="16096" y="13441"/>
                  <a:pt x="16353" y="13378"/>
                </a:cubicBezTo>
                <a:cubicBezTo>
                  <a:pt x="16706" y="13290"/>
                  <a:pt x="17131" y="12976"/>
                  <a:pt x="17593" y="12844"/>
                </a:cubicBezTo>
                <a:cubicBezTo>
                  <a:pt x="17748" y="12800"/>
                  <a:pt x="18027" y="12848"/>
                  <a:pt x="18151" y="12826"/>
                </a:cubicBezTo>
                <a:cubicBezTo>
                  <a:pt x="18441" y="12775"/>
                  <a:pt x="18782" y="12585"/>
                  <a:pt x="18830" y="12554"/>
                </a:cubicBezTo>
                <a:cubicBezTo>
                  <a:pt x="18945" y="12482"/>
                  <a:pt x="19250" y="12572"/>
                  <a:pt x="19451" y="12415"/>
                </a:cubicBezTo>
                <a:cubicBezTo>
                  <a:pt x="19585" y="12312"/>
                  <a:pt x="19598" y="12069"/>
                  <a:pt x="19741" y="11989"/>
                </a:cubicBezTo>
                <a:cubicBezTo>
                  <a:pt x="19903" y="11900"/>
                  <a:pt x="20072" y="11979"/>
                  <a:pt x="20270" y="11897"/>
                </a:cubicBezTo>
                <a:cubicBezTo>
                  <a:pt x="20541" y="11782"/>
                  <a:pt x="20782" y="11523"/>
                  <a:pt x="21106" y="11389"/>
                </a:cubicBezTo>
                <a:cubicBezTo>
                  <a:pt x="21579" y="11188"/>
                  <a:pt x="22131" y="11222"/>
                  <a:pt x="22694" y="11066"/>
                </a:cubicBezTo>
                <a:cubicBezTo>
                  <a:pt x="22898" y="11009"/>
                  <a:pt x="23081" y="10826"/>
                  <a:pt x="23283" y="10781"/>
                </a:cubicBezTo>
                <a:cubicBezTo>
                  <a:pt x="23460" y="10742"/>
                  <a:pt x="23751" y="10823"/>
                  <a:pt x="23963" y="10784"/>
                </a:cubicBezTo>
                <a:cubicBezTo>
                  <a:pt x="24745" y="10644"/>
                  <a:pt x="25564" y="10265"/>
                  <a:pt x="26283" y="10172"/>
                </a:cubicBezTo>
                <a:cubicBezTo>
                  <a:pt x="26473" y="10145"/>
                  <a:pt x="26696" y="10237"/>
                  <a:pt x="26861" y="10239"/>
                </a:cubicBezTo>
                <a:cubicBezTo>
                  <a:pt x="27180" y="10235"/>
                  <a:pt x="27477" y="10087"/>
                  <a:pt x="27831" y="10029"/>
                </a:cubicBezTo>
                <a:cubicBezTo>
                  <a:pt x="28017" y="9998"/>
                  <a:pt x="28184" y="10072"/>
                  <a:pt x="28395" y="10022"/>
                </a:cubicBezTo>
                <a:cubicBezTo>
                  <a:pt x="28597" y="9975"/>
                  <a:pt x="28746" y="9843"/>
                  <a:pt x="28923" y="9825"/>
                </a:cubicBezTo>
                <a:cubicBezTo>
                  <a:pt x="29308" y="9778"/>
                  <a:pt x="29916" y="9889"/>
                  <a:pt x="30180" y="9922"/>
                </a:cubicBezTo>
                <a:cubicBezTo>
                  <a:pt x="30779" y="9998"/>
                  <a:pt x="30808" y="9682"/>
                  <a:pt x="31265" y="9580"/>
                </a:cubicBezTo>
                <a:cubicBezTo>
                  <a:pt x="31360" y="9559"/>
                  <a:pt x="31693" y="9619"/>
                  <a:pt x="31946" y="9600"/>
                </a:cubicBezTo>
                <a:cubicBezTo>
                  <a:pt x="32170" y="9586"/>
                  <a:pt x="32516" y="9574"/>
                  <a:pt x="32736" y="9531"/>
                </a:cubicBezTo>
                <a:cubicBezTo>
                  <a:pt x="32931" y="9493"/>
                  <a:pt x="33012" y="9337"/>
                  <a:pt x="33173" y="9296"/>
                </a:cubicBezTo>
                <a:cubicBezTo>
                  <a:pt x="33945" y="9128"/>
                  <a:pt x="34149" y="9503"/>
                  <a:pt x="34557" y="9523"/>
                </a:cubicBezTo>
                <a:cubicBezTo>
                  <a:pt x="34814" y="9543"/>
                  <a:pt x="35094" y="9320"/>
                  <a:pt x="35356" y="9314"/>
                </a:cubicBezTo>
                <a:cubicBezTo>
                  <a:pt x="35567" y="9311"/>
                  <a:pt x="35829" y="9480"/>
                  <a:pt x="36048" y="9508"/>
                </a:cubicBezTo>
                <a:cubicBezTo>
                  <a:pt x="36251" y="9532"/>
                  <a:pt x="36431" y="9428"/>
                  <a:pt x="36633" y="9423"/>
                </a:cubicBezTo>
                <a:cubicBezTo>
                  <a:pt x="36796" y="9419"/>
                  <a:pt x="36845" y="9552"/>
                  <a:pt x="37097" y="9534"/>
                </a:cubicBezTo>
                <a:cubicBezTo>
                  <a:pt x="37470" y="9511"/>
                  <a:pt x="38119" y="9547"/>
                  <a:pt x="38496" y="9620"/>
                </a:cubicBezTo>
                <a:cubicBezTo>
                  <a:pt x="38653" y="9650"/>
                  <a:pt x="38777" y="9810"/>
                  <a:pt x="38943" y="9862"/>
                </a:cubicBezTo>
                <a:cubicBezTo>
                  <a:pt x="39122" y="9917"/>
                  <a:pt x="39340" y="9875"/>
                  <a:pt x="39522" y="9924"/>
                </a:cubicBezTo>
                <a:cubicBezTo>
                  <a:pt x="39763" y="9991"/>
                  <a:pt x="39899" y="10151"/>
                  <a:pt x="40074" y="10188"/>
                </a:cubicBezTo>
                <a:cubicBezTo>
                  <a:pt x="40002" y="10173"/>
                  <a:pt x="40375" y="10146"/>
                  <a:pt x="40432" y="10142"/>
                </a:cubicBezTo>
                <a:cubicBezTo>
                  <a:pt x="40622" y="10123"/>
                  <a:pt x="41232" y="10151"/>
                  <a:pt x="41468" y="10304"/>
                </a:cubicBezTo>
                <a:cubicBezTo>
                  <a:pt x="41498" y="10323"/>
                  <a:pt x="41411" y="10471"/>
                  <a:pt x="41433" y="10499"/>
                </a:cubicBezTo>
                <a:cubicBezTo>
                  <a:pt x="41601" y="10706"/>
                  <a:pt x="42555" y="10624"/>
                  <a:pt x="42480" y="10602"/>
                </a:cubicBezTo>
                <a:cubicBezTo>
                  <a:pt x="42689" y="10659"/>
                  <a:pt x="42813" y="10885"/>
                  <a:pt x="43005" y="10923"/>
                </a:cubicBezTo>
                <a:cubicBezTo>
                  <a:pt x="43030" y="10927"/>
                  <a:pt x="43306" y="10808"/>
                  <a:pt x="43391" y="10813"/>
                </a:cubicBezTo>
                <a:cubicBezTo>
                  <a:pt x="43508" y="10820"/>
                  <a:pt x="43503" y="10945"/>
                  <a:pt x="43595" y="10963"/>
                </a:cubicBezTo>
                <a:cubicBezTo>
                  <a:pt x="43629" y="10970"/>
                  <a:pt x="43709" y="10895"/>
                  <a:pt x="43845" y="10924"/>
                </a:cubicBezTo>
                <a:cubicBezTo>
                  <a:pt x="44662" y="11117"/>
                  <a:pt x="45132" y="11512"/>
                  <a:pt x="45593" y="11641"/>
                </a:cubicBezTo>
                <a:cubicBezTo>
                  <a:pt x="45741" y="11681"/>
                  <a:pt x="46070" y="11585"/>
                  <a:pt x="46216" y="11644"/>
                </a:cubicBezTo>
                <a:cubicBezTo>
                  <a:pt x="46269" y="11665"/>
                  <a:pt x="46299" y="11870"/>
                  <a:pt x="46485" y="11945"/>
                </a:cubicBezTo>
                <a:cubicBezTo>
                  <a:pt x="46684" y="12024"/>
                  <a:pt x="46784" y="11918"/>
                  <a:pt x="46962" y="12019"/>
                </a:cubicBezTo>
                <a:cubicBezTo>
                  <a:pt x="47077" y="12086"/>
                  <a:pt x="47214" y="12293"/>
                  <a:pt x="47333" y="12377"/>
                </a:cubicBezTo>
                <a:cubicBezTo>
                  <a:pt x="47875" y="12759"/>
                  <a:pt x="48219" y="12651"/>
                  <a:pt x="48689" y="12850"/>
                </a:cubicBezTo>
                <a:cubicBezTo>
                  <a:pt x="48833" y="12915"/>
                  <a:pt x="48948" y="13195"/>
                  <a:pt x="49162" y="13287"/>
                </a:cubicBezTo>
                <a:cubicBezTo>
                  <a:pt x="49650" y="13508"/>
                  <a:pt x="49556" y="13156"/>
                  <a:pt x="49700" y="13562"/>
                </a:cubicBezTo>
                <a:cubicBezTo>
                  <a:pt x="49822" y="13890"/>
                  <a:pt x="50765" y="14141"/>
                  <a:pt x="51336" y="14589"/>
                </a:cubicBezTo>
                <a:cubicBezTo>
                  <a:pt x="51705" y="14868"/>
                  <a:pt x="51908" y="15325"/>
                  <a:pt x="52182" y="15486"/>
                </a:cubicBezTo>
                <a:cubicBezTo>
                  <a:pt x="52398" y="15615"/>
                  <a:pt x="52700" y="15591"/>
                  <a:pt x="52884" y="15732"/>
                </a:cubicBezTo>
                <a:cubicBezTo>
                  <a:pt x="53447" y="16127"/>
                  <a:pt x="54241" y="16809"/>
                  <a:pt x="54791" y="17372"/>
                </a:cubicBezTo>
                <a:cubicBezTo>
                  <a:pt x="54900" y="17490"/>
                  <a:pt x="54928" y="17738"/>
                  <a:pt x="55006" y="17843"/>
                </a:cubicBezTo>
                <a:cubicBezTo>
                  <a:pt x="55168" y="18057"/>
                  <a:pt x="55473" y="18360"/>
                  <a:pt x="55710" y="18563"/>
                </a:cubicBezTo>
                <a:cubicBezTo>
                  <a:pt x="55802" y="18647"/>
                  <a:pt x="55883" y="18713"/>
                  <a:pt x="55944" y="18750"/>
                </a:cubicBezTo>
                <a:cubicBezTo>
                  <a:pt x="56099" y="18844"/>
                  <a:pt x="56363" y="18757"/>
                  <a:pt x="56487" y="18887"/>
                </a:cubicBezTo>
                <a:cubicBezTo>
                  <a:pt x="56674" y="19093"/>
                  <a:pt x="56699" y="19471"/>
                  <a:pt x="56907" y="19796"/>
                </a:cubicBezTo>
                <a:cubicBezTo>
                  <a:pt x="57098" y="20103"/>
                  <a:pt x="57462" y="20393"/>
                  <a:pt x="57588" y="20618"/>
                </a:cubicBezTo>
                <a:cubicBezTo>
                  <a:pt x="57671" y="20758"/>
                  <a:pt x="57611" y="20903"/>
                  <a:pt x="57655" y="21018"/>
                </a:cubicBezTo>
                <a:cubicBezTo>
                  <a:pt x="57849" y="21547"/>
                  <a:pt x="58251" y="21804"/>
                  <a:pt x="58485" y="22140"/>
                </a:cubicBezTo>
                <a:cubicBezTo>
                  <a:pt x="58840" y="22640"/>
                  <a:pt x="58878" y="23194"/>
                  <a:pt x="59041" y="23498"/>
                </a:cubicBezTo>
                <a:cubicBezTo>
                  <a:pt x="59260" y="23907"/>
                  <a:pt x="59624" y="24234"/>
                  <a:pt x="59858" y="24637"/>
                </a:cubicBezTo>
                <a:cubicBezTo>
                  <a:pt x="59966" y="24828"/>
                  <a:pt x="59929" y="25166"/>
                  <a:pt x="60058" y="25376"/>
                </a:cubicBezTo>
                <a:cubicBezTo>
                  <a:pt x="60081" y="25414"/>
                  <a:pt x="60268" y="25514"/>
                  <a:pt x="60346" y="25692"/>
                </a:cubicBezTo>
                <a:cubicBezTo>
                  <a:pt x="60427" y="25878"/>
                  <a:pt x="60297" y="25974"/>
                  <a:pt x="60325" y="26060"/>
                </a:cubicBezTo>
                <a:cubicBezTo>
                  <a:pt x="60359" y="26175"/>
                  <a:pt x="60621" y="26333"/>
                  <a:pt x="60702" y="26555"/>
                </a:cubicBezTo>
                <a:cubicBezTo>
                  <a:pt x="60808" y="26848"/>
                  <a:pt x="60955" y="27022"/>
                  <a:pt x="61079" y="27276"/>
                </a:cubicBezTo>
                <a:cubicBezTo>
                  <a:pt x="61248" y="27629"/>
                  <a:pt x="61590" y="28763"/>
                  <a:pt x="61695" y="28964"/>
                </a:cubicBezTo>
                <a:cubicBezTo>
                  <a:pt x="61719" y="29007"/>
                  <a:pt x="61846" y="28947"/>
                  <a:pt x="61868" y="29096"/>
                </a:cubicBezTo>
                <a:cubicBezTo>
                  <a:pt x="61883" y="29192"/>
                  <a:pt x="61768" y="29263"/>
                  <a:pt x="61816" y="29444"/>
                </a:cubicBezTo>
                <a:cubicBezTo>
                  <a:pt x="61914" y="29810"/>
                  <a:pt x="62079" y="29989"/>
                  <a:pt x="62055" y="30182"/>
                </a:cubicBezTo>
                <a:cubicBezTo>
                  <a:pt x="62001" y="30636"/>
                  <a:pt x="62037" y="31339"/>
                  <a:pt x="62530" y="31437"/>
                </a:cubicBezTo>
                <a:cubicBezTo>
                  <a:pt x="62221" y="31927"/>
                  <a:pt x="62606" y="32055"/>
                  <a:pt x="62835" y="32340"/>
                </a:cubicBezTo>
                <a:cubicBezTo>
                  <a:pt x="63146" y="32730"/>
                  <a:pt x="63060" y="32791"/>
                  <a:pt x="63132" y="33239"/>
                </a:cubicBezTo>
                <a:cubicBezTo>
                  <a:pt x="63176" y="33503"/>
                  <a:pt x="63309" y="33760"/>
                  <a:pt x="63312" y="33878"/>
                </a:cubicBezTo>
                <a:cubicBezTo>
                  <a:pt x="63312" y="33903"/>
                  <a:pt x="63143" y="33931"/>
                  <a:pt x="63131" y="33958"/>
                </a:cubicBezTo>
                <a:cubicBezTo>
                  <a:pt x="63000" y="34278"/>
                  <a:pt x="63645" y="34645"/>
                  <a:pt x="63732" y="34815"/>
                </a:cubicBezTo>
                <a:cubicBezTo>
                  <a:pt x="63809" y="34968"/>
                  <a:pt x="63735" y="35236"/>
                  <a:pt x="63778" y="35402"/>
                </a:cubicBezTo>
                <a:cubicBezTo>
                  <a:pt x="63822" y="35570"/>
                  <a:pt x="63958" y="35548"/>
                  <a:pt x="64020" y="35700"/>
                </a:cubicBezTo>
                <a:cubicBezTo>
                  <a:pt x="64211" y="36172"/>
                  <a:pt x="64336" y="36862"/>
                  <a:pt x="64556" y="37376"/>
                </a:cubicBezTo>
                <a:cubicBezTo>
                  <a:pt x="64624" y="37535"/>
                  <a:pt x="64794" y="37606"/>
                  <a:pt x="64834" y="37751"/>
                </a:cubicBezTo>
                <a:cubicBezTo>
                  <a:pt x="64875" y="37889"/>
                  <a:pt x="64765" y="37997"/>
                  <a:pt x="64807" y="38164"/>
                </a:cubicBezTo>
                <a:cubicBezTo>
                  <a:pt x="64843" y="38310"/>
                  <a:pt x="64953" y="38435"/>
                  <a:pt x="64996" y="38579"/>
                </a:cubicBezTo>
                <a:cubicBezTo>
                  <a:pt x="64758" y="38801"/>
                  <a:pt x="64748" y="38663"/>
                  <a:pt x="64584" y="38867"/>
                </a:cubicBezTo>
                <a:cubicBezTo>
                  <a:pt x="64590" y="39011"/>
                  <a:pt x="64887" y="39246"/>
                  <a:pt x="64686" y="39321"/>
                </a:cubicBezTo>
                <a:cubicBezTo>
                  <a:pt x="64304" y="39420"/>
                  <a:pt x="64341" y="38964"/>
                  <a:pt x="64202" y="38741"/>
                </a:cubicBezTo>
                <a:cubicBezTo>
                  <a:pt x="64022" y="38458"/>
                  <a:pt x="63673" y="38125"/>
                  <a:pt x="63567" y="37823"/>
                </a:cubicBezTo>
                <a:cubicBezTo>
                  <a:pt x="63500" y="37633"/>
                  <a:pt x="63672" y="37432"/>
                  <a:pt x="63610" y="37197"/>
                </a:cubicBezTo>
                <a:cubicBezTo>
                  <a:pt x="63469" y="36664"/>
                  <a:pt x="63198" y="36689"/>
                  <a:pt x="63052" y="36438"/>
                </a:cubicBezTo>
                <a:cubicBezTo>
                  <a:pt x="62983" y="36320"/>
                  <a:pt x="63061" y="35973"/>
                  <a:pt x="62825" y="35930"/>
                </a:cubicBezTo>
                <a:cubicBezTo>
                  <a:pt x="62868" y="36050"/>
                  <a:pt x="62621" y="36418"/>
                  <a:pt x="62539" y="36260"/>
                </a:cubicBezTo>
                <a:cubicBezTo>
                  <a:pt x="62173" y="35954"/>
                  <a:pt x="62623" y="35597"/>
                  <a:pt x="62560" y="35338"/>
                </a:cubicBezTo>
                <a:cubicBezTo>
                  <a:pt x="62537" y="35243"/>
                  <a:pt x="62405" y="35231"/>
                  <a:pt x="62393" y="35207"/>
                </a:cubicBezTo>
                <a:cubicBezTo>
                  <a:pt x="62300" y="35032"/>
                  <a:pt x="62393" y="34789"/>
                  <a:pt x="62023" y="34864"/>
                </a:cubicBezTo>
                <a:cubicBezTo>
                  <a:pt x="62197" y="35122"/>
                  <a:pt x="62184" y="35429"/>
                  <a:pt x="61904" y="35325"/>
                </a:cubicBezTo>
                <a:cubicBezTo>
                  <a:pt x="61793" y="34940"/>
                  <a:pt x="62146" y="34684"/>
                  <a:pt x="62103" y="34318"/>
                </a:cubicBezTo>
                <a:cubicBezTo>
                  <a:pt x="62072" y="34045"/>
                  <a:pt x="61794" y="33897"/>
                  <a:pt x="61668" y="33591"/>
                </a:cubicBezTo>
                <a:cubicBezTo>
                  <a:pt x="61672" y="33604"/>
                  <a:pt x="61662" y="33381"/>
                  <a:pt x="61641" y="33294"/>
                </a:cubicBezTo>
                <a:cubicBezTo>
                  <a:pt x="61557" y="32917"/>
                  <a:pt x="61188" y="32118"/>
                  <a:pt x="61285" y="31800"/>
                </a:cubicBezTo>
                <a:cubicBezTo>
                  <a:pt x="60936" y="32028"/>
                  <a:pt x="60753" y="31767"/>
                  <a:pt x="60679" y="31665"/>
                </a:cubicBezTo>
                <a:cubicBezTo>
                  <a:pt x="60655" y="31629"/>
                  <a:pt x="60521" y="31265"/>
                  <a:pt x="60529" y="31109"/>
                </a:cubicBezTo>
                <a:cubicBezTo>
                  <a:pt x="60530" y="31079"/>
                  <a:pt x="60695" y="31056"/>
                  <a:pt x="60707" y="31025"/>
                </a:cubicBezTo>
                <a:cubicBezTo>
                  <a:pt x="60723" y="30985"/>
                  <a:pt x="60608" y="30894"/>
                  <a:pt x="60626" y="30853"/>
                </a:cubicBezTo>
                <a:cubicBezTo>
                  <a:pt x="60640" y="30822"/>
                  <a:pt x="60853" y="30663"/>
                  <a:pt x="60853" y="30642"/>
                </a:cubicBezTo>
                <a:cubicBezTo>
                  <a:pt x="60854" y="30389"/>
                  <a:pt x="60668" y="30112"/>
                  <a:pt x="60570" y="30039"/>
                </a:cubicBezTo>
                <a:cubicBezTo>
                  <a:pt x="60475" y="30114"/>
                  <a:pt x="60127" y="30241"/>
                  <a:pt x="59905" y="30252"/>
                </a:cubicBezTo>
                <a:cubicBezTo>
                  <a:pt x="59721" y="29928"/>
                  <a:pt x="60049" y="29844"/>
                  <a:pt x="60219" y="29995"/>
                </a:cubicBezTo>
                <a:cubicBezTo>
                  <a:pt x="60219" y="29540"/>
                  <a:pt x="59798" y="29736"/>
                  <a:pt x="59746" y="29693"/>
                </a:cubicBezTo>
                <a:cubicBezTo>
                  <a:pt x="59594" y="29568"/>
                  <a:pt x="59314" y="29452"/>
                  <a:pt x="59581" y="29132"/>
                </a:cubicBezTo>
                <a:cubicBezTo>
                  <a:pt x="59673" y="29287"/>
                  <a:pt x="59780" y="29392"/>
                  <a:pt x="59929" y="29391"/>
                </a:cubicBezTo>
                <a:cubicBezTo>
                  <a:pt x="60040" y="29032"/>
                  <a:pt x="59606" y="28845"/>
                  <a:pt x="59498" y="28524"/>
                </a:cubicBezTo>
                <a:cubicBezTo>
                  <a:pt x="59429" y="28319"/>
                  <a:pt x="59528" y="28177"/>
                  <a:pt x="59453" y="27999"/>
                </a:cubicBezTo>
                <a:cubicBezTo>
                  <a:pt x="59403" y="27879"/>
                  <a:pt x="59229" y="28011"/>
                  <a:pt x="59187" y="27915"/>
                </a:cubicBezTo>
                <a:cubicBezTo>
                  <a:pt x="59139" y="27805"/>
                  <a:pt x="59209" y="27616"/>
                  <a:pt x="59181" y="27475"/>
                </a:cubicBezTo>
                <a:cubicBezTo>
                  <a:pt x="59093" y="27050"/>
                  <a:pt x="58861" y="26560"/>
                  <a:pt x="58598" y="26202"/>
                </a:cubicBezTo>
                <a:cubicBezTo>
                  <a:pt x="58500" y="26068"/>
                  <a:pt x="58199" y="26033"/>
                  <a:pt x="58089" y="25914"/>
                </a:cubicBezTo>
                <a:cubicBezTo>
                  <a:pt x="57915" y="25719"/>
                  <a:pt x="57342" y="24876"/>
                  <a:pt x="57324" y="24841"/>
                </a:cubicBezTo>
                <a:cubicBezTo>
                  <a:pt x="57226" y="24607"/>
                  <a:pt x="57371" y="24104"/>
                  <a:pt x="57207" y="23937"/>
                </a:cubicBezTo>
                <a:cubicBezTo>
                  <a:pt x="56952" y="23730"/>
                  <a:pt x="56647" y="23820"/>
                  <a:pt x="56389" y="23619"/>
                </a:cubicBezTo>
                <a:cubicBezTo>
                  <a:pt x="56581" y="23338"/>
                  <a:pt x="56137" y="23143"/>
                  <a:pt x="56102" y="23052"/>
                </a:cubicBezTo>
                <a:cubicBezTo>
                  <a:pt x="56092" y="23024"/>
                  <a:pt x="56143" y="22830"/>
                  <a:pt x="56132" y="22763"/>
                </a:cubicBezTo>
                <a:cubicBezTo>
                  <a:pt x="56067" y="22332"/>
                  <a:pt x="55634" y="22215"/>
                  <a:pt x="55327" y="21901"/>
                </a:cubicBezTo>
                <a:cubicBezTo>
                  <a:pt x="55273" y="21699"/>
                  <a:pt x="55543" y="21536"/>
                  <a:pt x="55205" y="21297"/>
                </a:cubicBezTo>
                <a:cubicBezTo>
                  <a:pt x="54942" y="21376"/>
                  <a:pt x="55240" y="21931"/>
                  <a:pt x="54908" y="21558"/>
                </a:cubicBezTo>
                <a:cubicBezTo>
                  <a:pt x="54584" y="21208"/>
                  <a:pt x="55407" y="21334"/>
                  <a:pt x="55137" y="20921"/>
                </a:cubicBezTo>
                <a:cubicBezTo>
                  <a:pt x="54718" y="20443"/>
                  <a:pt x="54595" y="21086"/>
                  <a:pt x="54484" y="21083"/>
                </a:cubicBezTo>
                <a:cubicBezTo>
                  <a:pt x="54162" y="20946"/>
                  <a:pt x="54472" y="20634"/>
                  <a:pt x="54403" y="20419"/>
                </a:cubicBezTo>
                <a:cubicBezTo>
                  <a:pt x="54369" y="20317"/>
                  <a:pt x="54236" y="20237"/>
                  <a:pt x="54133" y="20151"/>
                </a:cubicBezTo>
                <a:cubicBezTo>
                  <a:pt x="54089" y="20113"/>
                  <a:pt x="54047" y="20076"/>
                  <a:pt x="54023" y="20034"/>
                </a:cubicBezTo>
                <a:cubicBezTo>
                  <a:pt x="53965" y="19932"/>
                  <a:pt x="54065" y="19841"/>
                  <a:pt x="53924" y="19669"/>
                </a:cubicBezTo>
                <a:cubicBezTo>
                  <a:pt x="53836" y="19562"/>
                  <a:pt x="53586" y="19466"/>
                  <a:pt x="53461" y="19368"/>
                </a:cubicBezTo>
                <a:cubicBezTo>
                  <a:pt x="53262" y="19204"/>
                  <a:pt x="53060" y="19016"/>
                  <a:pt x="52891" y="18867"/>
                </a:cubicBezTo>
                <a:cubicBezTo>
                  <a:pt x="52673" y="18660"/>
                  <a:pt x="52079" y="17927"/>
                  <a:pt x="51907" y="17830"/>
                </a:cubicBezTo>
                <a:cubicBezTo>
                  <a:pt x="51482" y="17541"/>
                  <a:pt x="50695" y="17565"/>
                  <a:pt x="50305" y="17085"/>
                </a:cubicBezTo>
                <a:cubicBezTo>
                  <a:pt x="50261" y="16821"/>
                  <a:pt x="50382" y="16985"/>
                  <a:pt x="50520" y="16753"/>
                </a:cubicBezTo>
                <a:cubicBezTo>
                  <a:pt x="50054" y="16464"/>
                  <a:pt x="50338" y="16927"/>
                  <a:pt x="49938" y="16857"/>
                </a:cubicBezTo>
                <a:cubicBezTo>
                  <a:pt x="49313" y="16753"/>
                  <a:pt x="48939" y="15903"/>
                  <a:pt x="48332" y="15966"/>
                </a:cubicBezTo>
                <a:cubicBezTo>
                  <a:pt x="48396" y="15789"/>
                  <a:pt x="48542" y="15829"/>
                  <a:pt x="48610" y="15664"/>
                </a:cubicBezTo>
                <a:cubicBezTo>
                  <a:pt x="48369" y="15252"/>
                  <a:pt x="47881" y="15339"/>
                  <a:pt x="47476" y="15227"/>
                </a:cubicBezTo>
                <a:cubicBezTo>
                  <a:pt x="47138" y="15125"/>
                  <a:pt x="46652" y="14983"/>
                  <a:pt x="46544" y="14931"/>
                </a:cubicBezTo>
                <a:cubicBezTo>
                  <a:pt x="46391" y="14844"/>
                  <a:pt x="46385" y="14649"/>
                  <a:pt x="46218" y="14589"/>
                </a:cubicBezTo>
                <a:cubicBezTo>
                  <a:pt x="46054" y="14531"/>
                  <a:pt x="45827" y="14630"/>
                  <a:pt x="45646" y="14578"/>
                </a:cubicBezTo>
                <a:cubicBezTo>
                  <a:pt x="45353" y="14507"/>
                  <a:pt x="45017" y="14246"/>
                  <a:pt x="44667" y="14141"/>
                </a:cubicBezTo>
                <a:cubicBezTo>
                  <a:pt x="44517" y="14094"/>
                  <a:pt x="44450" y="14189"/>
                  <a:pt x="44230" y="14108"/>
                </a:cubicBezTo>
                <a:cubicBezTo>
                  <a:pt x="43941" y="14000"/>
                  <a:pt x="43610" y="13750"/>
                  <a:pt x="43258" y="13623"/>
                </a:cubicBezTo>
                <a:cubicBezTo>
                  <a:pt x="43013" y="13544"/>
                  <a:pt x="42720" y="13528"/>
                  <a:pt x="42532" y="13447"/>
                </a:cubicBezTo>
                <a:cubicBezTo>
                  <a:pt x="42374" y="13383"/>
                  <a:pt x="42199" y="13147"/>
                  <a:pt x="42055" y="13134"/>
                </a:cubicBezTo>
                <a:cubicBezTo>
                  <a:pt x="41866" y="13116"/>
                  <a:pt x="41638" y="13379"/>
                  <a:pt x="41473" y="13320"/>
                </a:cubicBezTo>
                <a:cubicBezTo>
                  <a:pt x="41550" y="12945"/>
                  <a:pt x="40487" y="12715"/>
                  <a:pt x="40174" y="12697"/>
                </a:cubicBezTo>
                <a:cubicBezTo>
                  <a:pt x="40027" y="12683"/>
                  <a:pt x="39755" y="12904"/>
                  <a:pt x="39606" y="12911"/>
                </a:cubicBezTo>
                <a:cubicBezTo>
                  <a:pt x="39510" y="12920"/>
                  <a:pt x="39338" y="12756"/>
                  <a:pt x="39092" y="12756"/>
                </a:cubicBezTo>
                <a:cubicBezTo>
                  <a:pt x="38533" y="12750"/>
                  <a:pt x="37970" y="12716"/>
                  <a:pt x="37493" y="12818"/>
                </a:cubicBezTo>
                <a:cubicBezTo>
                  <a:pt x="37675" y="12736"/>
                  <a:pt x="37846" y="12512"/>
                  <a:pt x="37517" y="12423"/>
                </a:cubicBezTo>
                <a:cubicBezTo>
                  <a:pt x="37055" y="12517"/>
                  <a:pt x="37415" y="12660"/>
                  <a:pt x="37282" y="12804"/>
                </a:cubicBezTo>
                <a:cubicBezTo>
                  <a:pt x="36883" y="12762"/>
                  <a:pt x="36616" y="12974"/>
                  <a:pt x="36440" y="12775"/>
                </a:cubicBezTo>
                <a:cubicBezTo>
                  <a:pt x="36309" y="12630"/>
                  <a:pt x="36474" y="12652"/>
                  <a:pt x="36232" y="12573"/>
                </a:cubicBezTo>
                <a:cubicBezTo>
                  <a:pt x="36122" y="12537"/>
                  <a:pt x="36052" y="12665"/>
                  <a:pt x="36021" y="12666"/>
                </a:cubicBezTo>
                <a:cubicBezTo>
                  <a:pt x="35795" y="12678"/>
                  <a:pt x="35451" y="12410"/>
                  <a:pt x="35393" y="12768"/>
                </a:cubicBezTo>
                <a:cubicBezTo>
                  <a:pt x="35439" y="12458"/>
                  <a:pt x="35126" y="12494"/>
                  <a:pt x="34967" y="12379"/>
                </a:cubicBezTo>
                <a:cubicBezTo>
                  <a:pt x="34593" y="12731"/>
                  <a:pt x="34129" y="13032"/>
                  <a:pt x="33627" y="12830"/>
                </a:cubicBezTo>
                <a:cubicBezTo>
                  <a:pt x="33609" y="12823"/>
                  <a:pt x="33623" y="12657"/>
                  <a:pt x="33615" y="12634"/>
                </a:cubicBezTo>
                <a:cubicBezTo>
                  <a:pt x="33515" y="12349"/>
                  <a:pt x="33019" y="12694"/>
                  <a:pt x="32785" y="12697"/>
                </a:cubicBezTo>
                <a:cubicBezTo>
                  <a:pt x="32632" y="12700"/>
                  <a:pt x="32591" y="12594"/>
                  <a:pt x="32361" y="12635"/>
                </a:cubicBezTo>
                <a:cubicBezTo>
                  <a:pt x="32101" y="12678"/>
                  <a:pt x="31889" y="12896"/>
                  <a:pt x="31662" y="12911"/>
                </a:cubicBezTo>
                <a:cubicBezTo>
                  <a:pt x="31467" y="12927"/>
                  <a:pt x="31236" y="12798"/>
                  <a:pt x="31021" y="12791"/>
                </a:cubicBezTo>
                <a:cubicBezTo>
                  <a:pt x="30700" y="12787"/>
                  <a:pt x="30290" y="12794"/>
                  <a:pt x="29983" y="12848"/>
                </a:cubicBezTo>
                <a:cubicBezTo>
                  <a:pt x="29406" y="12958"/>
                  <a:pt x="28868" y="13355"/>
                  <a:pt x="28323" y="13458"/>
                </a:cubicBezTo>
                <a:cubicBezTo>
                  <a:pt x="27672" y="13574"/>
                  <a:pt x="26958" y="13763"/>
                  <a:pt x="26443" y="13891"/>
                </a:cubicBezTo>
                <a:cubicBezTo>
                  <a:pt x="25577" y="14116"/>
                  <a:pt x="24645" y="14141"/>
                  <a:pt x="23831" y="14641"/>
                </a:cubicBezTo>
                <a:cubicBezTo>
                  <a:pt x="23584" y="14711"/>
                  <a:pt x="23576" y="14318"/>
                  <a:pt x="23329" y="14389"/>
                </a:cubicBezTo>
                <a:cubicBezTo>
                  <a:pt x="23222" y="15014"/>
                  <a:pt x="22650" y="14932"/>
                  <a:pt x="22189" y="15089"/>
                </a:cubicBezTo>
                <a:cubicBezTo>
                  <a:pt x="21792" y="15217"/>
                  <a:pt x="21584" y="15338"/>
                  <a:pt x="21254" y="15429"/>
                </a:cubicBezTo>
                <a:cubicBezTo>
                  <a:pt x="20827" y="15541"/>
                  <a:pt x="20294" y="15909"/>
                  <a:pt x="20088" y="15984"/>
                </a:cubicBezTo>
                <a:cubicBezTo>
                  <a:pt x="19988" y="16021"/>
                  <a:pt x="19812" y="15978"/>
                  <a:pt x="19775" y="16003"/>
                </a:cubicBezTo>
                <a:cubicBezTo>
                  <a:pt x="19555" y="16144"/>
                  <a:pt x="19473" y="16433"/>
                  <a:pt x="19250" y="16540"/>
                </a:cubicBezTo>
                <a:cubicBezTo>
                  <a:pt x="18628" y="16831"/>
                  <a:pt x="17794" y="16760"/>
                  <a:pt x="17324" y="17269"/>
                </a:cubicBezTo>
                <a:cubicBezTo>
                  <a:pt x="17586" y="17254"/>
                  <a:pt x="17926" y="17236"/>
                  <a:pt x="18069" y="17261"/>
                </a:cubicBezTo>
                <a:cubicBezTo>
                  <a:pt x="18109" y="17268"/>
                  <a:pt x="18326" y="17364"/>
                  <a:pt x="18326" y="17364"/>
                </a:cubicBezTo>
                <a:cubicBezTo>
                  <a:pt x="18527" y="17319"/>
                  <a:pt x="18654" y="16687"/>
                  <a:pt x="18953" y="17092"/>
                </a:cubicBezTo>
                <a:cubicBezTo>
                  <a:pt x="18538" y="17089"/>
                  <a:pt x="18552" y="17517"/>
                  <a:pt x="18269" y="17712"/>
                </a:cubicBezTo>
                <a:cubicBezTo>
                  <a:pt x="18123" y="17813"/>
                  <a:pt x="18026" y="17709"/>
                  <a:pt x="17873" y="17779"/>
                </a:cubicBezTo>
                <a:cubicBezTo>
                  <a:pt x="17658" y="17877"/>
                  <a:pt x="17566" y="18043"/>
                  <a:pt x="17388" y="18110"/>
                </a:cubicBezTo>
                <a:cubicBezTo>
                  <a:pt x="17193" y="18182"/>
                  <a:pt x="16988" y="18164"/>
                  <a:pt x="16820" y="18263"/>
                </a:cubicBezTo>
                <a:cubicBezTo>
                  <a:pt x="16658" y="18360"/>
                  <a:pt x="16602" y="18516"/>
                  <a:pt x="16466" y="18647"/>
                </a:cubicBezTo>
                <a:cubicBezTo>
                  <a:pt x="16382" y="18726"/>
                  <a:pt x="15898" y="18766"/>
                  <a:pt x="16119" y="19035"/>
                </a:cubicBezTo>
                <a:cubicBezTo>
                  <a:pt x="16659" y="18913"/>
                  <a:pt x="17162" y="18614"/>
                  <a:pt x="17552" y="18470"/>
                </a:cubicBezTo>
                <a:cubicBezTo>
                  <a:pt x="18453" y="18131"/>
                  <a:pt x="19253" y="17609"/>
                  <a:pt x="20127" y="17138"/>
                </a:cubicBezTo>
                <a:cubicBezTo>
                  <a:pt x="20444" y="16971"/>
                  <a:pt x="20948" y="16693"/>
                  <a:pt x="21084" y="16652"/>
                </a:cubicBezTo>
                <a:cubicBezTo>
                  <a:pt x="21351" y="16576"/>
                  <a:pt x="21669" y="16707"/>
                  <a:pt x="21918" y="16656"/>
                </a:cubicBezTo>
                <a:cubicBezTo>
                  <a:pt x="22501" y="16538"/>
                  <a:pt x="23079" y="16017"/>
                  <a:pt x="23694" y="15828"/>
                </a:cubicBezTo>
                <a:cubicBezTo>
                  <a:pt x="23883" y="15768"/>
                  <a:pt x="24022" y="15853"/>
                  <a:pt x="24189" y="15771"/>
                </a:cubicBezTo>
                <a:cubicBezTo>
                  <a:pt x="24360" y="15683"/>
                  <a:pt x="24491" y="15451"/>
                  <a:pt x="24692" y="15408"/>
                </a:cubicBezTo>
                <a:cubicBezTo>
                  <a:pt x="24825" y="15380"/>
                  <a:pt x="25101" y="15561"/>
                  <a:pt x="25247" y="15552"/>
                </a:cubicBezTo>
                <a:cubicBezTo>
                  <a:pt x="25481" y="15533"/>
                  <a:pt x="25755" y="15304"/>
                  <a:pt x="26070" y="15217"/>
                </a:cubicBezTo>
                <a:cubicBezTo>
                  <a:pt x="26530" y="15087"/>
                  <a:pt x="26901" y="15136"/>
                  <a:pt x="27237" y="15020"/>
                </a:cubicBezTo>
                <a:cubicBezTo>
                  <a:pt x="27428" y="14953"/>
                  <a:pt x="27505" y="14850"/>
                  <a:pt x="27693" y="14806"/>
                </a:cubicBezTo>
                <a:cubicBezTo>
                  <a:pt x="27925" y="14757"/>
                  <a:pt x="28191" y="14889"/>
                  <a:pt x="28410" y="14852"/>
                </a:cubicBezTo>
                <a:cubicBezTo>
                  <a:pt x="28606" y="14820"/>
                  <a:pt x="28904" y="14647"/>
                  <a:pt x="29164" y="14599"/>
                </a:cubicBezTo>
                <a:cubicBezTo>
                  <a:pt x="29474" y="14535"/>
                  <a:pt x="29787" y="14510"/>
                  <a:pt x="30040" y="14437"/>
                </a:cubicBezTo>
                <a:cubicBezTo>
                  <a:pt x="30715" y="14259"/>
                  <a:pt x="31408" y="14330"/>
                  <a:pt x="32119" y="14250"/>
                </a:cubicBezTo>
                <a:cubicBezTo>
                  <a:pt x="32408" y="14210"/>
                  <a:pt x="32614" y="14083"/>
                  <a:pt x="32902" y="14075"/>
                </a:cubicBezTo>
                <a:cubicBezTo>
                  <a:pt x="33332" y="14059"/>
                  <a:pt x="33774" y="14174"/>
                  <a:pt x="34209" y="14185"/>
                </a:cubicBezTo>
                <a:cubicBezTo>
                  <a:pt x="34486" y="14190"/>
                  <a:pt x="34685" y="14059"/>
                  <a:pt x="35004" y="14057"/>
                </a:cubicBezTo>
                <a:cubicBezTo>
                  <a:pt x="35406" y="14050"/>
                  <a:pt x="35903" y="14116"/>
                  <a:pt x="36307" y="14155"/>
                </a:cubicBezTo>
                <a:cubicBezTo>
                  <a:pt x="37278" y="14222"/>
                  <a:pt x="38158" y="14241"/>
                  <a:pt x="39015" y="14337"/>
                </a:cubicBezTo>
                <a:cubicBezTo>
                  <a:pt x="39410" y="14370"/>
                  <a:pt x="39798" y="14612"/>
                  <a:pt x="40182" y="14696"/>
                </a:cubicBezTo>
                <a:cubicBezTo>
                  <a:pt x="40367" y="14736"/>
                  <a:pt x="40416" y="14629"/>
                  <a:pt x="40594" y="14659"/>
                </a:cubicBezTo>
                <a:cubicBezTo>
                  <a:pt x="40864" y="14715"/>
                  <a:pt x="41211" y="14845"/>
                  <a:pt x="41462" y="14928"/>
                </a:cubicBezTo>
                <a:cubicBezTo>
                  <a:pt x="41833" y="15046"/>
                  <a:pt x="42020" y="15057"/>
                  <a:pt x="42343" y="15128"/>
                </a:cubicBezTo>
                <a:cubicBezTo>
                  <a:pt x="42568" y="15186"/>
                  <a:pt x="42758" y="15343"/>
                  <a:pt x="42999" y="15396"/>
                </a:cubicBezTo>
                <a:cubicBezTo>
                  <a:pt x="43179" y="15435"/>
                  <a:pt x="43355" y="15384"/>
                  <a:pt x="43507" y="15439"/>
                </a:cubicBezTo>
                <a:cubicBezTo>
                  <a:pt x="43634" y="15486"/>
                  <a:pt x="43658" y="15650"/>
                  <a:pt x="43836" y="15741"/>
                </a:cubicBezTo>
                <a:cubicBezTo>
                  <a:pt x="43823" y="15734"/>
                  <a:pt x="44035" y="15679"/>
                  <a:pt x="44153" y="15738"/>
                </a:cubicBezTo>
                <a:cubicBezTo>
                  <a:pt x="44340" y="15830"/>
                  <a:pt x="44575" y="15899"/>
                  <a:pt x="44723" y="15932"/>
                </a:cubicBezTo>
                <a:cubicBezTo>
                  <a:pt x="44647" y="15915"/>
                  <a:pt x="45033" y="16043"/>
                  <a:pt x="45008" y="16030"/>
                </a:cubicBezTo>
                <a:cubicBezTo>
                  <a:pt x="45107" y="16080"/>
                  <a:pt x="45157" y="16292"/>
                  <a:pt x="45221" y="16321"/>
                </a:cubicBezTo>
                <a:cubicBezTo>
                  <a:pt x="45394" y="16400"/>
                  <a:pt x="45704" y="16385"/>
                  <a:pt x="45908" y="16485"/>
                </a:cubicBezTo>
                <a:cubicBezTo>
                  <a:pt x="46100" y="16577"/>
                  <a:pt x="46162" y="16707"/>
                  <a:pt x="46333" y="16769"/>
                </a:cubicBezTo>
                <a:cubicBezTo>
                  <a:pt x="46770" y="16926"/>
                  <a:pt x="47234" y="16995"/>
                  <a:pt x="47698" y="16974"/>
                </a:cubicBezTo>
                <a:cubicBezTo>
                  <a:pt x="47857" y="17664"/>
                  <a:pt x="48451" y="17684"/>
                  <a:pt x="49160" y="18117"/>
                </a:cubicBezTo>
                <a:cubicBezTo>
                  <a:pt x="49357" y="18226"/>
                  <a:pt x="49818" y="18586"/>
                  <a:pt x="50040" y="18802"/>
                </a:cubicBezTo>
                <a:cubicBezTo>
                  <a:pt x="50170" y="18931"/>
                  <a:pt x="50150" y="19116"/>
                  <a:pt x="50256" y="19191"/>
                </a:cubicBezTo>
                <a:cubicBezTo>
                  <a:pt x="50311" y="19228"/>
                  <a:pt x="50467" y="19070"/>
                  <a:pt x="50615" y="19210"/>
                </a:cubicBezTo>
                <a:cubicBezTo>
                  <a:pt x="50795" y="19381"/>
                  <a:pt x="50638" y="19479"/>
                  <a:pt x="50897" y="19667"/>
                </a:cubicBezTo>
                <a:cubicBezTo>
                  <a:pt x="51485" y="20105"/>
                  <a:pt x="52303" y="20401"/>
                  <a:pt x="52635" y="21168"/>
                </a:cubicBezTo>
                <a:cubicBezTo>
                  <a:pt x="52099" y="21388"/>
                  <a:pt x="52312" y="21669"/>
                  <a:pt x="52020" y="21945"/>
                </a:cubicBezTo>
                <a:cubicBezTo>
                  <a:pt x="52092" y="21982"/>
                  <a:pt x="52159" y="22028"/>
                  <a:pt x="52220" y="22081"/>
                </a:cubicBezTo>
                <a:cubicBezTo>
                  <a:pt x="52530" y="22350"/>
                  <a:pt x="52703" y="22769"/>
                  <a:pt x="52523" y="23038"/>
                </a:cubicBezTo>
                <a:cubicBezTo>
                  <a:pt x="52303" y="22838"/>
                  <a:pt x="52102" y="22621"/>
                  <a:pt x="51921" y="22385"/>
                </a:cubicBezTo>
                <a:cubicBezTo>
                  <a:pt x="51546" y="21949"/>
                  <a:pt x="51230" y="21461"/>
                  <a:pt x="50769" y="21216"/>
                </a:cubicBezTo>
                <a:cubicBezTo>
                  <a:pt x="50610" y="21126"/>
                  <a:pt x="50424" y="21150"/>
                  <a:pt x="50285" y="21068"/>
                </a:cubicBezTo>
                <a:cubicBezTo>
                  <a:pt x="50181" y="21006"/>
                  <a:pt x="50236" y="20848"/>
                  <a:pt x="50052" y="20761"/>
                </a:cubicBezTo>
                <a:cubicBezTo>
                  <a:pt x="49944" y="20710"/>
                  <a:pt x="49790" y="20821"/>
                  <a:pt x="49709" y="20753"/>
                </a:cubicBezTo>
                <a:cubicBezTo>
                  <a:pt x="49709" y="20753"/>
                  <a:pt x="49709" y="20529"/>
                  <a:pt x="49676" y="20484"/>
                </a:cubicBezTo>
                <a:cubicBezTo>
                  <a:pt x="49198" y="19822"/>
                  <a:pt x="48666" y="20512"/>
                  <a:pt x="48276" y="20244"/>
                </a:cubicBezTo>
                <a:cubicBezTo>
                  <a:pt x="48336" y="19996"/>
                  <a:pt x="48897" y="20045"/>
                  <a:pt x="48543" y="19830"/>
                </a:cubicBezTo>
                <a:cubicBezTo>
                  <a:pt x="48140" y="20368"/>
                  <a:pt x="48416" y="19621"/>
                  <a:pt x="48440" y="19644"/>
                </a:cubicBezTo>
                <a:cubicBezTo>
                  <a:pt x="48283" y="19515"/>
                  <a:pt x="47984" y="19559"/>
                  <a:pt x="47775" y="19484"/>
                </a:cubicBezTo>
                <a:cubicBezTo>
                  <a:pt x="47219" y="19281"/>
                  <a:pt x="46515" y="18846"/>
                  <a:pt x="45923" y="18646"/>
                </a:cubicBezTo>
                <a:cubicBezTo>
                  <a:pt x="45371" y="18436"/>
                  <a:pt x="44706" y="18577"/>
                  <a:pt x="44389" y="18012"/>
                </a:cubicBezTo>
                <a:cubicBezTo>
                  <a:pt x="44775" y="17670"/>
                  <a:pt x="45221" y="18559"/>
                  <a:pt x="45524" y="17928"/>
                </a:cubicBezTo>
                <a:cubicBezTo>
                  <a:pt x="45198" y="17976"/>
                  <a:pt x="45035" y="17706"/>
                  <a:pt x="44911" y="17685"/>
                </a:cubicBezTo>
                <a:cubicBezTo>
                  <a:pt x="44746" y="17661"/>
                  <a:pt x="44662" y="17783"/>
                  <a:pt x="44492" y="17734"/>
                </a:cubicBezTo>
                <a:cubicBezTo>
                  <a:pt x="44236" y="17672"/>
                  <a:pt x="43990" y="17250"/>
                  <a:pt x="43666" y="17557"/>
                </a:cubicBezTo>
                <a:cubicBezTo>
                  <a:pt x="43821" y="17654"/>
                  <a:pt x="44033" y="17720"/>
                  <a:pt x="43922" y="17957"/>
                </a:cubicBezTo>
                <a:cubicBezTo>
                  <a:pt x="43475" y="18090"/>
                  <a:pt x="43265" y="17702"/>
                  <a:pt x="42871" y="17623"/>
                </a:cubicBezTo>
                <a:cubicBezTo>
                  <a:pt x="42738" y="17596"/>
                  <a:pt x="42527" y="17703"/>
                  <a:pt x="42379" y="17686"/>
                </a:cubicBezTo>
                <a:cubicBezTo>
                  <a:pt x="42099" y="17657"/>
                  <a:pt x="41763" y="17468"/>
                  <a:pt x="41427" y="17349"/>
                </a:cubicBezTo>
                <a:cubicBezTo>
                  <a:pt x="41339" y="17319"/>
                  <a:pt x="41302" y="17420"/>
                  <a:pt x="41229" y="17403"/>
                </a:cubicBezTo>
                <a:cubicBezTo>
                  <a:pt x="41054" y="17365"/>
                  <a:pt x="40973" y="17236"/>
                  <a:pt x="40781" y="17313"/>
                </a:cubicBezTo>
                <a:cubicBezTo>
                  <a:pt x="40590" y="17392"/>
                  <a:pt x="39868" y="17200"/>
                  <a:pt x="39705" y="17123"/>
                </a:cubicBezTo>
                <a:cubicBezTo>
                  <a:pt x="39694" y="17117"/>
                  <a:pt x="39709" y="16857"/>
                  <a:pt x="39660" y="16817"/>
                </a:cubicBezTo>
                <a:cubicBezTo>
                  <a:pt x="39568" y="16745"/>
                  <a:pt x="39291" y="16782"/>
                  <a:pt x="39281" y="16859"/>
                </a:cubicBezTo>
                <a:cubicBezTo>
                  <a:pt x="39391" y="16888"/>
                  <a:pt x="39491" y="16921"/>
                  <a:pt x="39435" y="17081"/>
                </a:cubicBezTo>
                <a:cubicBezTo>
                  <a:pt x="38886" y="17281"/>
                  <a:pt x="38134" y="16987"/>
                  <a:pt x="37704" y="16992"/>
                </a:cubicBezTo>
                <a:cubicBezTo>
                  <a:pt x="37572" y="16993"/>
                  <a:pt x="37386" y="17146"/>
                  <a:pt x="37239" y="17158"/>
                </a:cubicBezTo>
                <a:cubicBezTo>
                  <a:pt x="37129" y="17167"/>
                  <a:pt x="37120" y="17036"/>
                  <a:pt x="36974" y="17042"/>
                </a:cubicBezTo>
                <a:cubicBezTo>
                  <a:pt x="36043" y="17108"/>
                  <a:pt x="34897" y="16982"/>
                  <a:pt x="33898" y="17171"/>
                </a:cubicBezTo>
                <a:cubicBezTo>
                  <a:pt x="33770" y="17193"/>
                  <a:pt x="33756" y="17342"/>
                  <a:pt x="33642" y="17385"/>
                </a:cubicBezTo>
                <a:cubicBezTo>
                  <a:pt x="33665" y="17376"/>
                  <a:pt x="33470" y="17285"/>
                  <a:pt x="33363" y="17310"/>
                </a:cubicBezTo>
                <a:cubicBezTo>
                  <a:pt x="33311" y="17322"/>
                  <a:pt x="32882" y="17645"/>
                  <a:pt x="32995" y="17243"/>
                </a:cubicBezTo>
                <a:cubicBezTo>
                  <a:pt x="32615" y="17199"/>
                  <a:pt x="32872" y="17722"/>
                  <a:pt x="32496" y="17689"/>
                </a:cubicBezTo>
                <a:cubicBezTo>
                  <a:pt x="32211" y="17444"/>
                  <a:pt x="31725" y="17664"/>
                  <a:pt x="31313" y="17643"/>
                </a:cubicBezTo>
                <a:cubicBezTo>
                  <a:pt x="31164" y="17633"/>
                  <a:pt x="31076" y="17402"/>
                  <a:pt x="30924" y="17502"/>
                </a:cubicBezTo>
                <a:cubicBezTo>
                  <a:pt x="30938" y="18002"/>
                  <a:pt x="30369" y="17715"/>
                  <a:pt x="30064" y="17850"/>
                </a:cubicBezTo>
                <a:cubicBezTo>
                  <a:pt x="29905" y="17918"/>
                  <a:pt x="29752" y="18209"/>
                  <a:pt x="29589" y="18239"/>
                </a:cubicBezTo>
                <a:cubicBezTo>
                  <a:pt x="29483" y="18262"/>
                  <a:pt x="29275" y="18150"/>
                  <a:pt x="29110" y="18141"/>
                </a:cubicBezTo>
                <a:cubicBezTo>
                  <a:pt x="28949" y="18133"/>
                  <a:pt x="28703" y="18116"/>
                  <a:pt x="28557" y="18159"/>
                </a:cubicBezTo>
                <a:cubicBezTo>
                  <a:pt x="28354" y="18221"/>
                  <a:pt x="28191" y="18463"/>
                  <a:pt x="27988" y="18500"/>
                </a:cubicBezTo>
                <a:cubicBezTo>
                  <a:pt x="27794" y="18537"/>
                  <a:pt x="27611" y="18443"/>
                  <a:pt x="27414" y="18439"/>
                </a:cubicBezTo>
                <a:cubicBezTo>
                  <a:pt x="27232" y="18624"/>
                  <a:pt x="27645" y="18684"/>
                  <a:pt x="27426" y="18844"/>
                </a:cubicBezTo>
                <a:cubicBezTo>
                  <a:pt x="27174" y="18842"/>
                  <a:pt x="26922" y="19070"/>
                  <a:pt x="26559" y="19080"/>
                </a:cubicBezTo>
                <a:cubicBezTo>
                  <a:pt x="26368" y="19090"/>
                  <a:pt x="26281" y="18968"/>
                  <a:pt x="26072" y="19020"/>
                </a:cubicBezTo>
                <a:cubicBezTo>
                  <a:pt x="25945" y="19051"/>
                  <a:pt x="25809" y="19187"/>
                  <a:pt x="25668" y="19244"/>
                </a:cubicBezTo>
                <a:cubicBezTo>
                  <a:pt x="25231" y="19428"/>
                  <a:pt x="24568" y="19670"/>
                  <a:pt x="24122" y="19752"/>
                </a:cubicBezTo>
                <a:cubicBezTo>
                  <a:pt x="23879" y="19795"/>
                  <a:pt x="23664" y="19706"/>
                  <a:pt x="23457" y="19777"/>
                </a:cubicBezTo>
                <a:cubicBezTo>
                  <a:pt x="23329" y="19821"/>
                  <a:pt x="23213" y="20052"/>
                  <a:pt x="23098" y="20120"/>
                </a:cubicBezTo>
                <a:cubicBezTo>
                  <a:pt x="22998" y="20182"/>
                  <a:pt x="22798" y="20111"/>
                  <a:pt x="22639" y="20187"/>
                </a:cubicBezTo>
                <a:cubicBezTo>
                  <a:pt x="22505" y="20252"/>
                  <a:pt x="22422" y="20472"/>
                  <a:pt x="22286" y="20535"/>
                </a:cubicBezTo>
                <a:cubicBezTo>
                  <a:pt x="22190" y="20581"/>
                  <a:pt x="21967" y="20540"/>
                  <a:pt x="21829" y="20610"/>
                </a:cubicBezTo>
                <a:cubicBezTo>
                  <a:pt x="21789" y="20632"/>
                  <a:pt x="21763" y="20755"/>
                  <a:pt x="21613" y="20802"/>
                </a:cubicBezTo>
                <a:cubicBezTo>
                  <a:pt x="21462" y="20848"/>
                  <a:pt x="21369" y="20772"/>
                  <a:pt x="21240" y="20848"/>
                </a:cubicBezTo>
                <a:cubicBezTo>
                  <a:pt x="21079" y="20945"/>
                  <a:pt x="21036" y="21140"/>
                  <a:pt x="20896" y="21207"/>
                </a:cubicBezTo>
                <a:cubicBezTo>
                  <a:pt x="20756" y="21274"/>
                  <a:pt x="20557" y="21137"/>
                  <a:pt x="20401" y="21202"/>
                </a:cubicBezTo>
                <a:cubicBezTo>
                  <a:pt x="20294" y="21248"/>
                  <a:pt x="20233" y="21485"/>
                  <a:pt x="20147" y="21530"/>
                </a:cubicBezTo>
                <a:cubicBezTo>
                  <a:pt x="20019" y="21598"/>
                  <a:pt x="19826" y="21560"/>
                  <a:pt x="19691" y="21622"/>
                </a:cubicBezTo>
                <a:cubicBezTo>
                  <a:pt x="18889" y="21999"/>
                  <a:pt x="17867" y="22659"/>
                  <a:pt x="16985" y="23125"/>
                </a:cubicBezTo>
                <a:cubicBezTo>
                  <a:pt x="16893" y="23174"/>
                  <a:pt x="16630" y="23174"/>
                  <a:pt x="16536" y="23244"/>
                </a:cubicBezTo>
                <a:cubicBezTo>
                  <a:pt x="16369" y="23368"/>
                  <a:pt x="16475" y="23494"/>
                  <a:pt x="16303" y="23585"/>
                </a:cubicBezTo>
                <a:cubicBezTo>
                  <a:pt x="16151" y="23665"/>
                  <a:pt x="16082" y="23593"/>
                  <a:pt x="15935" y="23662"/>
                </a:cubicBezTo>
                <a:cubicBezTo>
                  <a:pt x="15810" y="23723"/>
                  <a:pt x="15711" y="23905"/>
                  <a:pt x="15661" y="23922"/>
                </a:cubicBezTo>
                <a:cubicBezTo>
                  <a:pt x="15498" y="23973"/>
                  <a:pt x="15410" y="23837"/>
                  <a:pt x="15248" y="23918"/>
                </a:cubicBezTo>
                <a:cubicBezTo>
                  <a:pt x="15119" y="23984"/>
                  <a:pt x="15127" y="24190"/>
                  <a:pt x="15022" y="24264"/>
                </a:cubicBezTo>
                <a:cubicBezTo>
                  <a:pt x="14958" y="24305"/>
                  <a:pt x="14478" y="24447"/>
                  <a:pt x="14339" y="24529"/>
                </a:cubicBezTo>
                <a:cubicBezTo>
                  <a:pt x="13007" y="25280"/>
                  <a:pt x="10363" y="26796"/>
                  <a:pt x="9353" y="27836"/>
                </a:cubicBezTo>
                <a:cubicBezTo>
                  <a:pt x="9233" y="27953"/>
                  <a:pt x="9153" y="28217"/>
                  <a:pt x="9018" y="28305"/>
                </a:cubicBezTo>
                <a:cubicBezTo>
                  <a:pt x="9024" y="28301"/>
                  <a:pt x="8840" y="28196"/>
                  <a:pt x="8831" y="28195"/>
                </a:cubicBezTo>
                <a:cubicBezTo>
                  <a:pt x="8519" y="28136"/>
                  <a:pt x="8476" y="28452"/>
                  <a:pt x="8312" y="28558"/>
                </a:cubicBezTo>
                <a:cubicBezTo>
                  <a:pt x="8142" y="28664"/>
                  <a:pt x="7806" y="28915"/>
                  <a:pt x="7650" y="29032"/>
                </a:cubicBezTo>
                <a:cubicBezTo>
                  <a:pt x="7433" y="29190"/>
                  <a:pt x="7110" y="29283"/>
                  <a:pt x="6932" y="29432"/>
                </a:cubicBezTo>
                <a:cubicBezTo>
                  <a:pt x="6858" y="29492"/>
                  <a:pt x="6854" y="29717"/>
                  <a:pt x="6760" y="29809"/>
                </a:cubicBezTo>
                <a:cubicBezTo>
                  <a:pt x="6680" y="29887"/>
                  <a:pt x="6594" y="29797"/>
                  <a:pt x="6485" y="29894"/>
                </a:cubicBezTo>
                <a:cubicBezTo>
                  <a:pt x="5867" y="30439"/>
                  <a:pt x="4931" y="31090"/>
                  <a:pt x="4068" y="31939"/>
                </a:cubicBezTo>
                <a:cubicBezTo>
                  <a:pt x="3875" y="32122"/>
                  <a:pt x="3664" y="32341"/>
                  <a:pt x="3511" y="32538"/>
                </a:cubicBezTo>
                <a:cubicBezTo>
                  <a:pt x="3340" y="32756"/>
                  <a:pt x="3301" y="33028"/>
                  <a:pt x="3158" y="33232"/>
                </a:cubicBezTo>
                <a:cubicBezTo>
                  <a:pt x="2890" y="33613"/>
                  <a:pt x="2524" y="33808"/>
                  <a:pt x="2483" y="34095"/>
                </a:cubicBezTo>
                <a:cubicBezTo>
                  <a:pt x="2479" y="34128"/>
                  <a:pt x="2604" y="34206"/>
                  <a:pt x="2616" y="34242"/>
                </a:cubicBezTo>
                <a:cubicBezTo>
                  <a:pt x="2628" y="34278"/>
                  <a:pt x="2524" y="34391"/>
                  <a:pt x="2549" y="34434"/>
                </a:cubicBezTo>
                <a:cubicBezTo>
                  <a:pt x="2620" y="34558"/>
                  <a:pt x="2869" y="34637"/>
                  <a:pt x="2879" y="34668"/>
                </a:cubicBezTo>
                <a:cubicBezTo>
                  <a:pt x="2974" y="34929"/>
                  <a:pt x="2719" y="35125"/>
                  <a:pt x="2949" y="35268"/>
                </a:cubicBezTo>
                <a:cubicBezTo>
                  <a:pt x="3084" y="35353"/>
                  <a:pt x="3502" y="35365"/>
                  <a:pt x="3737" y="35227"/>
                </a:cubicBezTo>
                <a:cubicBezTo>
                  <a:pt x="3883" y="35140"/>
                  <a:pt x="3886" y="34867"/>
                  <a:pt x="3996" y="34729"/>
                </a:cubicBezTo>
                <a:cubicBezTo>
                  <a:pt x="4098" y="34602"/>
                  <a:pt x="4206" y="34667"/>
                  <a:pt x="4325" y="34572"/>
                </a:cubicBezTo>
                <a:cubicBezTo>
                  <a:pt x="4409" y="34505"/>
                  <a:pt x="4360" y="34419"/>
                  <a:pt x="4460" y="34326"/>
                </a:cubicBezTo>
                <a:cubicBezTo>
                  <a:pt x="4581" y="34214"/>
                  <a:pt x="4681" y="34285"/>
                  <a:pt x="4789" y="34173"/>
                </a:cubicBezTo>
                <a:cubicBezTo>
                  <a:pt x="4940" y="34019"/>
                  <a:pt x="5027" y="33727"/>
                  <a:pt x="5195" y="33568"/>
                </a:cubicBezTo>
                <a:cubicBezTo>
                  <a:pt x="5458" y="33318"/>
                  <a:pt x="5856" y="33076"/>
                  <a:pt x="6144" y="32788"/>
                </a:cubicBezTo>
                <a:cubicBezTo>
                  <a:pt x="6365" y="32572"/>
                  <a:pt x="6492" y="32257"/>
                  <a:pt x="6710" y="32087"/>
                </a:cubicBezTo>
                <a:cubicBezTo>
                  <a:pt x="6915" y="31927"/>
                  <a:pt x="7070" y="31831"/>
                  <a:pt x="7266" y="31657"/>
                </a:cubicBezTo>
                <a:cubicBezTo>
                  <a:pt x="8220" y="30775"/>
                  <a:pt x="10007" y="29962"/>
                  <a:pt x="10771" y="29143"/>
                </a:cubicBezTo>
                <a:cubicBezTo>
                  <a:pt x="10855" y="29052"/>
                  <a:pt x="10851" y="28861"/>
                  <a:pt x="10955" y="28783"/>
                </a:cubicBezTo>
                <a:cubicBezTo>
                  <a:pt x="11335" y="28494"/>
                  <a:pt x="11955" y="28385"/>
                  <a:pt x="12320" y="28134"/>
                </a:cubicBezTo>
                <a:cubicBezTo>
                  <a:pt x="12432" y="28058"/>
                  <a:pt x="12488" y="27823"/>
                  <a:pt x="12590" y="27736"/>
                </a:cubicBezTo>
                <a:cubicBezTo>
                  <a:pt x="12684" y="27654"/>
                  <a:pt x="12919" y="27649"/>
                  <a:pt x="13018" y="27587"/>
                </a:cubicBezTo>
                <a:cubicBezTo>
                  <a:pt x="13262" y="27433"/>
                  <a:pt x="13586" y="27238"/>
                  <a:pt x="13848" y="27089"/>
                </a:cubicBezTo>
                <a:cubicBezTo>
                  <a:pt x="14314" y="26812"/>
                  <a:pt x="14681" y="26293"/>
                  <a:pt x="15156" y="25994"/>
                </a:cubicBezTo>
                <a:cubicBezTo>
                  <a:pt x="15259" y="25930"/>
                  <a:pt x="15468" y="25929"/>
                  <a:pt x="15590" y="25864"/>
                </a:cubicBezTo>
                <a:cubicBezTo>
                  <a:pt x="16000" y="25655"/>
                  <a:pt x="16432" y="25321"/>
                  <a:pt x="16759" y="25236"/>
                </a:cubicBezTo>
                <a:cubicBezTo>
                  <a:pt x="16920" y="25198"/>
                  <a:pt x="17086" y="25270"/>
                  <a:pt x="17243" y="25211"/>
                </a:cubicBezTo>
                <a:cubicBezTo>
                  <a:pt x="17524" y="25106"/>
                  <a:pt x="17743" y="24837"/>
                  <a:pt x="17825" y="24802"/>
                </a:cubicBezTo>
                <a:cubicBezTo>
                  <a:pt x="18201" y="24647"/>
                  <a:pt x="18446" y="24912"/>
                  <a:pt x="18495" y="24362"/>
                </a:cubicBezTo>
                <a:cubicBezTo>
                  <a:pt x="18784" y="24241"/>
                  <a:pt x="19100" y="24434"/>
                  <a:pt x="19380" y="24371"/>
                </a:cubicBezTo>
                <a:cubicBezTo>
                  <a:pt x="19433" y="24361"/>
                  <a:pt x="19582" y="24142"/>
                  <a:pt x="19736" y="24099"/>
                </a:cubicBezTo>
                <a:cubicBezTo>
                  <a:pt x="19815" y="24076"/>
                  <a:pt x="20045" y="24058"/>
                  <a:pt x="20138" y="24131"/>
                </a:cubicBezTo>
                <a:cubicBezTo>
                  <a:pt x="19675" y="24412"/>
                  <a:pt x="18826" y="24928"/>
                  <a:pt x="18483" y="25136"/>
                </a:cubicBezTo>
                <a:cubicBezTo>
                  <a:pt x="18056" y="25390"/>
                  <a:pt x="17479" y="25628"/>
                  <a:pt x="17202" y="25896"/>
                </a:cubicBezTo>
                <a:cubicBezTo>
                  <a:pt x="17098" y="25998"/>
                  <a:pt x="17111" y="26201"/>
                  <a:pt x="17033" y="26322"/>
                </a:cubicBezTo>
                <a:cubicBezTo>
                  <a:pt x="16978" y="26404"/>
                  <a:pt x="16879" y="26487"/>
                  <a:pt x="16848" y="26532"/>
                </a:cubicBezTo>
                <a:cubicBezTo>
                  <a:pt x="16641" y="26840"/>
                  <a:pt x="16395" y="26607"/>
                  <a:pt x="16188" y="26774"/>
                </a:cubicBezTo>
                <a:cubicBezTo>
                  <a:pt x="15994" y="26935"/>
                  <a:pt x="15905" y="27300"/>
                  <a:pt x="15700" y="27501"/>
                </a:cubicBezTo>
                <a:cubicBezTo>
                  <a:pt x="15554" y="27647"/>
                  <a:pt x="15290" y="27677"/>
                  <a:pt x="15099" y="27842"/>
                </a:cubicBezTo>
                <a:cubicBezTo>
                  <a:pt x="15027" y="27903"/>
                  <a:pt x="14998" y="28100"/>
                  <a:pt x="14900" y="28188"/>
                </a:cubicBezTo>
                <a:cubicBezTo>
                  <a:pt x="14802" y="28275"/>
                  <a:pt x="14608" y="28299"/>
                  <a:pt x="14528" y="28406"/>
                </a:cubicBezTo>
                <a:cubicBezTo>
                  <a:pt x="14283" y="28732"/>
                  <a:pt x="14289" y="29082"/>
                  <a:pt x="14152" y="29441"/>
                </a:cubicBezTo>
                <a:cubicBezTo>
                  <a:pt x="14353" y="29731"/>
                  <a:pt x="14465" y="29442"/>
                  <a:pt x="14574" y="29644"/>
                </a:cubicBezTo>
                <a:cubicBezTo>
                  <a:pt x="14612" y="29715"/>
                  <a:pt x="14282" y="29895"/>
                  <a:pt x="14563" y="30115"/>
                </a:cubicBezTo>
                <a:cubicBezTo>
                  <a:pt x="15059" y="30140"/>
                  <a:pt x="15277" y="29851"/>
                  <a:pt x="15625" y="29594"/>
                </a:cubicBezTo>
                <a:cubicBezTo>
                  <a:pt x="15874" y="29409"/>
                  <a:pt x="16216" y="29283"/>
                  <a:pt x="16426" y="29131"/>
                </a:cubicBezTo>
                <a:cubicBezTo>
                  <a:pt x="16524" y="29058"/>
                  <a:pt x="16460" y="28906"/>
                  <a:pt x="16549" y="28836"/>
                </a:cubicBezTo>
                <a:cubicBezTo>
                  <a:pt x="16626" y="28775"/>
                  <a:pt x="16750" y="28841"/>
                  <a:pt x="16891" y="28757"/>
                </a:cubicBezTo>
                <a:cubicBezTo>
                  <a:pt x="17116" y="28619"/>
                  <a:pt x="17300" y="28336"/>
                  <a:pt x="17537" y="28179"/>
                </a:cubicBezTo>
                <a:cubicBezTo>
                  <a:pt x="17774" y="28025"/>
                  <a:pt x="18053" y="27944"/>
                  <a:pt x="18282" y="27782"/>
                </a:cubicBezTo>
                <a:cubicBezTo>
                  <a:pt x="18419" y="27688"/>
                  <a:pt x="18497" y="27483"/>
                  <a:pt x="18645" y="27377"/>
                </a:cubicBezTo>
                <a:cubicBezTo>
                  <a:pt x="19036" y="27084"/>
                  <a:pt x="19591" y="27010"/>
                  <a:pt x="20011" y="26699"/>
                </a:cubicBezTo>
                <a:cubicBezTo>
                  <a:pt x="20145" y="26599"/>
                  <a:pt x="20233" y="26391"/>
                  <a:pt x="20385" y="26300"/>
                </a:cubicBezTo>
                <a:cubicBezTo>
                  <a:pt x="20694" y="26110"/>
                  <a:pt x="21077" y="26025"/>
                  <a:pt x="21387" y="25838"/>
                </a:cubicBezTo>
                <a:cubicBezTo>
                  <a:pt x="21563" y="25735"/>
                  <a:pt x="21661" y="25535"/>
                  <a:pt x="21848" y="25419"/>
                </a:cubicBezTo>
                <a:cubicBezTo>
                  <a:pt x="22384" y="25085"/>
                  <a:pt x="23074" y="24960"/>
                  <a:pt x="23634" y="24673"/>
                </a:cubicBezTo>
                <a:cubicBezTo>
                  <a:pt x="24167" y="24391"/>
                  <a:pt x="25013" y="23894"/>
                  <a:pt x="25479" y="23669"/>
                </a:cubicBezTo>
                <a:cubicBezTo>
                  <a:pt x="25615" y="23604"/>
                  <a:pt x="25754" y="23683"/>
                  <a:pt x="25823" y="23654"/>
                </a:cubicBezTo>
                <a:cubicBezTo>
                  <a:pt x="25845" y="23644"/>
                  <a:pt x="25935" y="23404"/>
                  <a:pt x="26073" y="23365"/>
                </a:cubicBezTo>
                <a:cubicBezTo>
                  <a:pt x="26174" y="23335"/>
                  <a:pt x="26223" y="23452"/>
                  <a:pt x="26339" y="23381"/>
                </a:cubicBezTo>
                <a:cubicBezTo>
                  <a:pt x="26441" y="23320"/>
                  <a:pt x="26473" y="23135"/>
                  <a:pt x="26592" y="23092"/>
                </a:cubicBezTo>
                <a:cubicBezTo>
                  <a:pt x="26614" y="23082"/>
                  <a:pt x="26738" y="23167"/>
                  <a:pt x="26858" y="23112"/>
                </a:cubicBezTo>
                <a:cubicBezTo>
                  <a:pt x="27416" y="22849"/>
                  <a:pt x="28255" y="22740"/>
                  <a:pt x="28794" y="22470"/>
                </a:cubicBezTo>
                <a:cubicBezTo>
                  <a:pt x="28930" y="22402"/>
                  <a:pt x="28998" y="22218"/>
                  <a:pt x="29141" y="22182"/>
                </a:cubicBezTo>
                <a:cubicBezTo>
                  <a:pt x="29341" y="22129"/>
                  <a:pt x="29594" y="22251"/>
                  <a:pt x="29814" y="22231"/>
                </a:cubicBezTo>
                <a:cubicBezTo>
                  <a:pt x="30004" y="22214"/>
                  <a:pt x="30184" y="22065"/>
                  <a:pt x="30422" y="22001"/>
                </a:cubicBezTo>
                <a:cubicBezTo>
                  <a:pt x="30529" y="21975"/>
                  <a:pt x="30589" y="22096"/>
                  <a:pt x="30754" y="22041"/>
                </a:cubicBezTo>
                <a:cubicBezTo>
                  <a:pt x="30978" y="21967"/>
                  <a:pt x="31061" y="22005"/>
                  <a:pt x="31301" y="21939"/>
                </a:cubicBezTo>
                <a:cubicBezTo>
                  <a:pt x="31413" y="21913"/>
                  <a:pt x="31424" y="21810"/>
                  <a:pt x="31597" y="21796"/>
                </a:cubicBezTo>
                <a:cubicBezTo>
                  <a:pt x="31778" y="21779"/>
                  <a:pt x="31982" y="21859"/>
                  <a:pt x="32158" y="21809"/>
                </a:cubicBezTo>
                <a:cubicBezTo>
                  <a:pt x="32294" y="21770"/>
                  <a:pt x="32358" y="21518"/>
                  <a:pt x="32511" y="21467"/>
                </a:cubicBezTo>
                <a:cubicBezTo>
                  <a:pt x="32579" y="21444"/>
                  <a:pt x="32659" y="21531"/>
                  <a:pt x="32757" y="21537"/>
                </a:cubicBezTo>
                <a:cubicBezTo>
                  <a:pt x="33533" y="21584"/>
                  <a:pt x="34816" y="21309"/>
                  <a:pt x="35551" y="21263"/>
                </a:cubicBezTo>
                <a:cubicBezTo>
                  <a:pt x="35649" y="21254"/>
                  <a:pt x="35660" y="21400"/>
                  <a:pt x="35783" y="21358"/>
                </a:cubicBezTo>
                <a:cubicBezTo>
                  <a:pt x="35796" y="21353"/>
                  <a:pt x="35838" y="21174"/>
                  <a:pt x="35860" y="21161"/>
                </a:cubicBezTo>
                <a:cubicBezTo>
                  <a:pt x="36147" y="20994"/>
                  <a:pt x="36413" y="21367"/>
                  <a:pt x="36613" y="21377"/>
                </a:cubicBezTo>
                <a:cubicBezTo>
                  <a:pt x="36776" y="21384"/>
                  <a:pt x="36963" y="21230"/>
                  <a:pt x="37152" y="21212"/>
                </a:cubicBezTo>
                <a:cubicBezTo>
                  <a:pt x="37468" y="21180"/>
                  <a:pt x="37757" y="21352"/>
                  <a:pt x="38124" y="21396"/>
                </a:cubicBezTo>
                <a:cubicBezTo>
                  <a:pt x="38515" y="21428"/>
                  <a:pt x="38975" y="21314"/>
                  <a:pt x="39351" y="21365"/>
                </a:cubicBezTo>
                <a:cubicBezTo>
                  <a:pt x="39467" y="21382"/>
                  <a:pt x="39584" y="21520"/>
                  <a:pt x="39704" y="21532"/>
                </a:cubicBezTo>
                <a:cubicBezTo>
                  <a:pt x="40178" y="21576"/>
                  <a:pt x="40693" y="21561"/>
                  <a:pt x="41145" y="21650"/>
                </a:cubicBezTo>
                <a:cubicBezTo>
                  <a:pt x="41262" y="21676"/>
                  <a:pt x="41379" y="21821"/>
                  <a:pt x="41408" y="21828"/>
                </a:cubicBezTo>
                <a:cubicBezTo>
                  <a:pt x="41510" y="21859"/>
                  <a:pt x="41577" y="21729"/>
                  <a:pt x="41723" y="21816"/>
                </a:cubicBezTo>
                <a:cubicBezTo>
                  <a:pt x="41794" y="21859"/>
                  <a:pt x="41833" y="22049"/>
                  <a:pt x="41880" y="22067"/>
                </a:cubicBezTo>
                <a:cubicBezTo>
                  <a:pt x="41985" y="22104"/>
                  <a:pt x="42056" y="22025"/>
                  <a:pt x="42123" y="22041"/>
                </a:cubicBezTo>
                <a:cubicBezTo>
                  <a:pt x="42261" y="22074"/>
                  <a:pt x="42243" y="22197"/>
                  <a:pt x="42372" y="22231"/>
                </a:cubicBezTo>
                <a:cubicBezTo>
                  <a:pt x="42842" y="22341"/>
                  <a:pt x="43418" y="22392"/>
                  <a:pt x="43778" y="22664"/>
                </a:cubicBezTo>
                <a:cubicBezTo>
                  <a:pt x="43844" y="22718"/>
                  <a:pt x="43873" y="22935"/>
                  <a:pt x="43959" y="22963"/>
                </a:cubicBezTo>
                <a:cubicBezTo>
                  <a:pt x="43970" y="22966"/>
                  <a:pt x="44204" y="22866"/>
                  <a:pt x="44232" y="22868"/>
                </a:cubicBezTo>
                <a:cubicBezTo>
                  <a:pt x="44339" y="22878"/>
                  <a:pt x="44438" y="23029"/>
                  <a:pt x="44550" y="23023"/>
                </a:cubicBezTo>
                <a:cubicBezTo>
                  <a:pt x="44686" y="23012"/>
                  <a:pt x="44918" y="22720"/>
                  <a:pt x="45051" y="22836"/>
                </a:cubicBezTo>
                <a:cubicBezTo>
                  <a:pt x="45129" y="23496"/>
                  <a:pt x="45880" y="23582"/>
                  <a:pt x="46387" y="23974"/>
                </a:cubicBezTo>
                <a:cubicBezTo>
                  <a:pt x="46598" y="24122"/>
                  <a:pt x="46707" y="24416"/>
                  <a:pt x="46908" y="24589"/>
                </a:cubicBezTo>
                <a:cubicBezTo>
                  <a:pt x="46986" y="24660"/>
                  <a:pt x="47163" y="24638"/>
                  <a:pt x="47252" y="24723"/>
                </a:cubicBezTo>
                <a:cubicBezTo>
                  <a:pt x="47346" y="24813"/>
                  <a:pt x="47305" y="24914"/>
                  <a:pt x="47407" y="24983"/>
                </a:cubicBezTo>
                <a:cubicBezTo>
                  <a:pt x="47560" y="25087"/>
                  <a:pt x="47812" y="25073"/>
                  <a:pt x="47970" y="25199"/>
                </a:cubicBezTo>
                <a:cubicBezTo>
                  <a:pt x="48176" y="25371"/>
                  <a:pt x="48318" y="25610"/>
                  <a:pt x="48504" y="25828"/>
                </a:cubicBezTo>
                <a:cubicBezTo>
                  <a:pt x="48542" y="25875"/>
                  <a:pt x="48580" y="25920"/>
                  <a:pt x="48622" y="25963"/>
                </a:cubicBezTo>
                <a:cubicBezTo>
                  <a:pt x="48843" y="26182"/>
                  <a:pt x="49101" y="26248"/>
                  <a:pt x="49226" y="26471"/>
                </a:cubicBezTo>
                <a:cubicBezTo>
                  <a:pt x="49289" y="26597"/>
                  <a:pt x="49215" y="26767"/>
                  <a:pt x="49306" y="26874"/>
                </a:cubicBezTo>
                <a:cubicBezTo>
                  <a:pt x="49357" y="26931"/>
                  <a:pt x="49607" y="26961"/>
                  <a:pt x="49682" y="27024"/>
                </a:cubicBezTo>
                <a:cubicBezTo>
                  <a:pt x="50070" y="27323"/>
                  <a:pt x="50215" y="28042"/>
                  <a:pt x="50470" y="28263"/>
                </a:cubicBezTo>
                <a:cubicBezTo>
                  <a:pt x="50533" y="28318"/>
                  <a:pt x="50687" y="28223"/>
                  <a:pt x="50719" y="28282"/>
                </a:cubicBezTo>
                <a:cubicBezTo>
                  <a:pt x="50743" y="28324"/>
                  <a:pt x="50705" y="28550"/>
                  <a:pt x="50726" y="28648"/>
                </a:cubicBezTo>
                <a:cubicBezTo>
                  <a:pt x="50818" y="29068"/>
                  <a:pt x="51103" y="29259"/>
                  <a:pt x="51268" y="29521"/>
                </a:cubicBezTo>
                <a:cubicBezTo>
                  <a:pt x="51360" y="29661"/>
                  <a:pt x="51367" y="29873"/>
                  <a:pt x="51468" y="30058"/>
                </a:cubicBezTo>
                <a:cubicBezTo>
                  <a:pt x="51592" y="30289"/>
                  <a:pt x="51752" y="30436"/>
                  <a:pt x="51748" y="30557"/>
                </a:cubicBezTo>
                <a:cubicBezTo>
                  <a:pt x="51746" y="30613"/>
                  <a:pt x="51469" y="30754"/>
                  <a:pt x="51442" y="30817"/>
                </a:cubicBezTo>
                <a:cubicBezTo>
                  <a:pt x="51401" y="30912"/>
                  <a:pt x="51549" y="31056"/>
                  <a:pt x="51511" y="31153"/>
                </a:cubicBezTo>
                <a:cubicBezTo>
                  <a:pt x="51495" y="31193"/>
                  <a:pt x="51351" y="31208"/>
                  <a:pt x="51338" y="31247"/>
                </a:cubicBezTo>
                <a:cubicBezTo>
                  <a:pt x="51219" y="31570"/>
                  <a:pt x="51175" y="31791"/>
                  <a:pt x="51169" y="31984"/>
                </a:cubicBezTo>
                <a:cubicBezTo>
                  <a:pt x="51164" y="32161"/>
                  <a:pt x="51085" y="32403"/>
                  <a:pt x="51095" y="32487"/>
                </a:cubicBezTo>
                <a:cubicBezTo>
                  <a:pt x="51108" y="32591"/>
                  <a:pt x="51247" y="32680"/>
                  <a:pt x="51245" y="32785"/>
                </a:cubicBezTo>
                <a:cubicBezTo>
                  <a:pt x="51243" y="33000"/>
                  <a:pt x="51143" y="33109"/>
                  <a:pt x="51168" y="33293"/>
                </a:cubicBezTo>
                <a:cubicBezTo>
                  <a:pt x="51187" y="33430"/>
                  <a:pt x="51330" y="33536"/>
                  <a:pt x="51354" y="33673"/>
                </a:cubicBezTo>
                <a:cubicBezTo>
                  <a:pt x="51384" y="33846"/>
                  <a:pt x="51291" y="33940"/>
                  <a:pt x="51327" y="34070"/>
                </a:cubicBezTo>
                <a:cubicBezTo>
                  <a:pt x="51433" y="34453"/>
                  <a:pt x="51456" y="34472"/>
                  <a:pt x="51410" y="34705"/>
                </a:cubicBezTo>
                <a:cubicBezTo>
                  <a:pt x="51388" y="34828"/>
                  <a:pt x="51394" y="34917"/>
                  <a:pt x="51345" y="35029"/>
                </a:cubicBezTo>
                <a:cubicBezTo>
                  <a:pt x="51261" y="35218"/>
                  <a:pt x="50987" y="35197"/>
                  <a:pt x="50846" y="35360"/>
                </a:cubicBezTo>
                <a:cubicBezTo>
                  <a:pt x="50726" y="35500"/>
                  <a:pt x="50560" y="36025"/>
                  <a:pt x="50570" y="36163"/>
                </a:cubicBezTo>
                <a:cubicBezTo>
                  <a:pt x="50578" y="36293"/>
                  <a:pt x="50732" y="36248"/>
                  <a:pt x="50844" y="36523"/>
                </a:cubicBezTo>
                <a:cubicBezTo>
                  <a:pt x="50893" y="36642"/>
                  <a:pt x="50802" y="36718"/>
                  <a:pt x="50901" y="36885"/>
                </a:cubicBezTo>
                <a:cubicBezTo>
                  <a:pt x="50999" y="37049"/>
                  <a:pt x="51217" y="37171"/>
                  <a:pt x="51341" y="37368"/>
                </a:cubicBezTo>
                <a:cubicBezTo>
                  <a:pt x="51648" y="37861"/>
                  <a:pt x="52016" y="38636"/>
                  <a:pt x="52197" y="39270"/>
                </a:cubicBezTo>
                <a:cubicBezTo>
                  <a:pt x="52232" y="39389"/>
                  <a:pt x="52118" y="39510"/>
                  <a:pt x="52130" y="39602"/>
                </a:cubicBezTo>
                <a:cubicBezTo>
                  <a:pt x="52152" y="39765"/>
                  <a:pt x="52312" y="39905"/>
                  <a:pt x="52356" y="40107"/>
                </a:cubicBezTo>
                <a:cubicBezTo>
                  <a:pt x="52397" y="40293"/>
                  <a:pt x="52328" y="40479"/>
                  <a:pt x="52366" y="40613"/>
                </a:cubicBezTo>
                <a:cubicBezTo>
                  <a:pt x="52421" y="40805"/>
                  <a:pt x="52556" y="40955"/>
                  <a:pt x="52594" y="41125"/>
                </a:cubicBezTo>
                <a:cubicBezTo>
                  <a:pt x="52642" y="41332"/>
                  <a:pt x="52584" y="41525"/>
                  <a:pt x="52647" y="41721"/>
                </a:cubicBezTo>
                <a:cubicBezTo>
                  <a:pt x="52770" y="42105"/>
                  <a:pt x="53000" y="42389"/>
                  <a:pt x="53115" y="42761"/>
                </a:cubicBezTo>
                <a:cubicBezTo>
                  <a:pt x="53226" y="43111"/>
                  <a:pt x="53176" y="43515"/>
                  <a:pt x="53287" y="43851"/>
                </a:cubicBezTo>
                <a:cubicBezTo>
                  <a:pt x="53350" y="44043"/>
                  <a:pt x="53494" y="44236"/>
                  <a:pt x="53531" y="44382"/>
                </a:cubicBezTo>
                <a:cubicBezTo>
                  <a:pt x="53579" y="44582"/>
                  <a:pt x="53503" y="44751"/>
                  <a:pt x="53561" y="44912"/>
                </a:cubicBezTo>
                <a:cubicBezTo>
                  <a:pt x="53714" y="45351"/>
                  <a:pt x="53971" y="45694"/>
                  <a:pt x="54111" y="46079"/>
                </a:cubicBezTo>
                <a:cubicBezTo>
                  <a:pt x="54173" y="46257"/>
                  <a:pt x="54105" y="46461"/>
                  <a:pt x="54150" y="46619"/>
                </a:cubicBezTo>
                <a:cubicBezTo>
                  <a:pt x="54230" y="46906"/>
                  <a:pt x="54441" y="47446"/>
                  <a:pt x="54460" y="47481"/>
                </a:cubicBezTo>
                <a:cubicBezTo>
                  <a:pt x="54502" y="47564"/>
                  <a:pt x="54618" y="47554"/>
                  <a:pt x="54639" y="47622"/>
                </a:cubicBezTo>
                <a:cubicBezTo>
                  <a:pt x="54696" y="47794"/>
                  <a:pt x="54650" y="47997"/>
                  <a:pt x="54692" y="48170"/>
                </a:cubicBezTo>
                <a:cubicBezTo>
                  <a:pt x="54807" y="48656"/>
                  <a:pt x="55079" y="48850"/>
                  <a:pt x="55210" y="49186"/>
                </a:cubicBezTo>
                <a:cubicBezTo>
                  <a:pt x="55290" y="49393"/>
                  <a:pt x="55194" y="49582"/>
                  <a:pt x="55276" y="49742"/>
                </a:cubicBezTo>
                <a:cubicBezTo>
                  <a:pt x="55402" y="49996"/>
                  <a:pt x="55973" y="50112"/>
                  <a:pt x="55673" y="50490"/>
                </a:cubicBezTo>
                <a:cubicBezTo>
                  <a:pt x="55053" y="50454"/>
                  <a:pt x="54991" y="49637"/>
                  <a:pt x="54713" y="49088"/>
                </a:cubicBezTo>
                <a:cubicBezTo>
                  <a:pt x="54545" y="48759"/>
                  <a:pt x="54287" y="48553"/>
                  <a:pt x="54159" y="48207"/>
                </a:cubicBezTo>
                <a:cubicBezTo>
                  <a:pt x="54099" y="48045"/>
                  <a:pt x="54096" y="47842"/>
                  <a:pt x="54016" y="47701"/>
                </a:cubicBezTo>
                <a:cubicBezTo>
                  <a:pt x="53793" y="47310"/>
                  <a:pt x="53275" y="46907"/>
                  <a:pt x="53130" y="46548"/>
                </a:cubicBezTo>
                <a:cubicBezTo>
                  <a:pt x="53055" y="46359"/>
                  <a:pt x="53140" y="46120"/>
                  <a:pt x="53049" y="45919"/>
                </a:cubicBezTo>
                <a:cubicBezTo>
                  <a:pt x="52769" y="45309"/>
                  <a:pt x="52271" y="44783"/>
                  <a:pt x="52039" y="44210"/>
                </a:cubicBezTo>
                <a:cubicBezTo>
                  <a:pt x="51898" y="43868"/>
                  <a:pt x="51923" y="43463"/>
                  <a:pt x="51776" y="43159"/>
                </a:cubicBezTo>
                <a:cubicBezTo>
                  <a:pt x="51743" y="43088"/>
                  <a:pt x="51483" y="42958"/>
                  <a:pt x="51440" y="42891"/>
                </a:cubicBezTo>
                <a:cubicBezTo>
                  <a:pt x="51267" y="42630"/>
                  <a:pt x="51029" y="42138"/>
                  <a:pt x="50974" y="41853"/>
                </a:cubicBezTo>
                <a:cubicBezTo>
                  <a:pt x="50954" y="41757"/>
                  <a:pt x="51049" y="41526"/>
                  <a:pt x="51000" y="41431"/>
                </a:cubicBezTo>
                <a:cubicBezTo>
                  <a:pt x="50951" y="41334"/>
                  <a:pt x="50687" y="41378"/>
                  <a:pt x="50615" y="41296"/>
                </a:cubicBezTo>
                <a:cubicBezTo>
                  <a:pt x="50657" y="41345"/>
                  <a:pt x="50669" y="41183"/>
                  <a:pt x="50668" y="41170"/>
                </a:cubicBezTo>
                <a:cubicBezTo>
                  <a:pt x="50628" y="40823"/>
                  <a:pt x="50261" y="40698"/>
                  <a:pt x="50185" y="40575"/>
                </a:cubicBezTo>
                <a:cubicBezTo>
                  <a:pt x="49684" y="39768"/>
                  <a:pt x="49379" y="38772"/>
                  <a:pt x="48964" y="37874"/>
                </a:cubicBezTo>
                <a:cubicBezTo>
                  <a:pt x="48786" y="37489"/>
                  <a:pt x="48485" y="37210"/>
                  <a:pt x="48365" y="36813"/>
                </a:cubicBezTo>
                <a:cubicBezTo>
                  <a:pt x="48321" y="36671"/>
                  <a:pt x="48337" y="36517"/>
                  <a:pt x="48272" y="36387"/>
                </a:cubicBezTo>
                <a:cubicBezTo>
                  <a:pt x="48145" y="36131"/>
                  <a:pt x="47879" y="35968"/>
                  <a:pt x="47733" y="35712"/>
                </a:cubicBezTo>
                <a:cubicBezTo>
                  <a:pt x="47673" y="35607"/>
                  <a:pt x="47690" y="35407"/>
                  <a:pt x="47643" y="35302"/>
                </a:cubicBezTo>
                <a:cubicBezTo>
                  <a:pt x="47537" y="35058"/>
                  <a:pt x="47321" y="34837"/>
                  <a:pt x="47171" y="34576"/>
                </a:cubicBezTo>
                <a:cubicBezTo>
                  <a:pt x="47099" y="34449"/>
                  <a:pt x="47189" y="34379"/>
                  <a:pt x="47121" y="34263"/>
                </a:cubicBezTo>
                <a:cubicBezTo>
                  <a:pt x="47106" y="34236"/>
                  <a:pt x="46947" y="34169"/>
                  <a:pt x="46897" y="34045"/>
                </a:cubicBezTo>
                <a:cubicBezTo>
                  <a:pt x="46849" y="33928"/>
                  <a:pt x="46878" y="33778"/>
                  <a:pt x="46815" y="33680"/>
                </a:cubicBezTo>
                <a:cubicBezTo>
                  <a:pt x="46669" y="33455"/>
                  <a:pt x="46406" y="33373"/>
                  <a:pt x="46306" y="33167"/>
                </a:cubicBezTo>
                <a:cubicBezTo>
                  <a:pt x="46238" y="33030"/>
                  <a:pt x="46289" y="32835"/>
                  <a:pt x="46247" y="32669"/>
                </a:cubicBezTo>
                <a:cubicBezTo>
                  <a:pt x="46132" y="32238"/>
                  <a:pt x="45863" y="31879"/>
                  <a:pt x="45713" y="31633"/>
                </a:cubicBezTo>
                <a:cubicBezTo>
                  <a:pt x="45657" y="31540"/>
                  <a:pt x="45553" y="31585"/>
                  <a:pt x="45504" y="31499"/>
                </a:cubicBezTo>
                <a:cubicBezTo>
                  <a:pt x="45359" y="31243"/>
                  <a:pt x="45421" y="30944"/>
                  <a:pt x="45265" y="30832"/>
                </a:cubicBezTo>
                <a:cubicBezTo>
                  <a:pt x="45197" y="30786"/>
                  <a:pt x="45016" y="30833"/>
                  <a:pt x="44972" y="30781"/>
                </a:cubicBezTo>
                <a:cubicBezTo>
                  <a:pt x="44936" y="30736"/>
                  <a:pt x="45017" y="30542"/>
                  <a:pt x="44984" y="30485"/>
                </a:cubicBezTo>
                <a:cubicBezTo>
                  <a:pt x="44938" y="30410"/>
                  <a:pt x="44783" y="30425"/>
                  <a:pt x="44735" y="30349"/>
                </a:cubicBezTo>
                <a:cubicBezTo>
                  <a:pt x="44685" y="30267"/>
                  <a:pt x="44725" y="30087"/>
                  <a:pt x="44669" y="29983"/>
                </a:cubicBezTo>
                <a:cubicBezTo>
                  <a:pt x="44637" y="29920"/>
                  <a:pt x="44601" y="29861"/>
                  <a:pt x="44559" y="29804"/>
                </a:cubicBezTo>
                <a:cubicBezTo>
                  <a:pt x="44320" y="29511"/>
                  <a:pt x="43988" y="29376"/>
                  <a:pt x="43800" y="29055"/>
                </a:cubicBezTo>
                <a:cubicBezTo>
                  <a:pt x="43740" y="28957"/>
                  <a:pt x="43604" y="28851"/>
                  <a:pt x="43528" y="28732"/>
                </a:cubicBezTo>
                <a:cubicBezTo>
                  <a:pt x="43485" y="28666"/>
                  <a:pt x="43499" y="28504"/>
                  <a:pt x="43455" y="28435"/>
                </a:cubicBezTo>
                <a:cubicBezTo>
                  <a:pt x="43423" y="28378"/>
                  <a:pt x="43335" y="28386"/>
                  <a:pt x="43298" y="28333"/>
                </a:cubicBezTo>
                <a:cubicBezTo>
                  <a:pt x="43250" y="28265"/>
                  <a:pt x="43253" y="28101"/>
                  <a:pt x="43209" y="28036"/>
                </a:cubicBezTo>
                <a:cubicBezTo>
                  <a:pt x="42997" y="27749"/>
                  <a:pt x="42708" y="27397"/>
                  <a:pt x="42468" y="27172"/>
                </a:cubicBezTo>
                <a:cubicBezTo>
                  <a:pt x="42158" y="26884"/>
                  <a:pt x="41940" y="26863"/>
                  <a:pt x="41559" y="26983"/>
                </a:cubicBezTo>
                <a:cubicBezTo>
                  <a:pt x="41278" y="27653"/>
                  <a:pt x="41308" y="28064"/>
                  <a:pt x="41011" y="28464"/>
                </a:cubicBezTo>
                <a:cubicBezTo>
                  <a:pt x="40850" y="28385"/>
                  <a:pt x="40734" y="28257"/>
                  <a:pt x="40638" y="28107"/>
                </a:cubicBezTo>
                <a:cubicBezTo>
                  <a:pt x="40709" y="27810"/>
                  <a:pt x="40668" y="27917"/>
                  <a:pt x="40805" y="27642"/>
                </a:cubicBezTo>
                <a:cubicBezTo>
                  <a:pt x="40616" y="27409"/>
                  <a:pt x="40535" y="26804"/>
                  <a:pt x="40130" y="26805"/>
                </a:cubicBezTo>
                <a:cubicBezTo>
                  <a:pt x="40054" y="26804"/>
                  <a:pt x="39992" y="26916"/>
                  <a:pt x="39919" y="26950"/>
                </a:cubicBezTo>
                <a:cubicBezTo>
                  <a:pt x="39836" y="26987"/>
                  <a:pt x="39765" y="26918"/>
                  <a:pt x="39685" y="26987"/>
                </a:cubicBezTo>
                <a:cubicBezTo>
                  <a:pt x="39525" y="27123"/>
                  <a:pt x="39490" y="27454"/>
                  <a:pt x="39434" y="27537"/>
                </a:cubicBezTo>
                <a:cubicBezTo>
                  <a:pt x="39148" y="27969"/>
                  <a:pt x="38973" y="27721"/>
                  <a:pt x="38704" y="27677"/>
                </a:cubicBezTo>
                <a:cubicBezTo>
                  <a:pt x="38601" y="27658"/>
                  <a:pt x="38355" y="27678"/>
                  <a:pt x="38328" y="27701"/>
                </a:cubicBezTo>
                <a:cubicBezTo>
                  <a:pt x="38301" y="27721"/>
                  <a:pt x="37986" y="28469"/>
                  <a:pt x="37994" y="28452"/>
                </a:cubicBezTo>
                <a:cubicBezTo>
                  <a:pt x="37873" y="28818"/>
                  <a:pt x="37889" y="29099"/>
                  <a:pt x="37871" y="29233"/>
                </a:cubicBezTo>
                <a:cubicBezTo>
                  <a:pt x="37854" y="29358"/>
                  <a:pt x="37795" y="29357"/>
                  <a:pt x="37779" y="29519"/>
                </a:cubicBezTo>
                <a:cubicBezTo>
                  <a:pt x="37752" y="29761"/>
                  <a:pt x="37780" y="29999"/>
                  <a:pt x="37672" y="30201"/>
                </a:cubicBezTo>
                <a:cubicBezTo>
                  <a:pt x="37818" y="30340"/>
                  <a:pt x="37848" y="30820"/>
                  <a:pt x="38006" y="30962"/>
                </a:cubicBezTo>
                <a:cubicBezTo>
                  <a:pt x="38047" y="31003"/>
                  <a:pt x="38212" y="30874"/>
                  <a:pt x="38339" y="30930"/>
                </a:cubicBezTo>
                <a:cubicBezTo>
                  <a:pt x="38471" y="30980"/>
                  <a:pt x="38508" y="31011"/>
                  <a:pt x="38670" y="30906"/>
                </a:cubicBezTo>
                <a:cubicBezTo>
                  <a:pt x="38769" y="30841"/>
                  <a:pt x="38830" y="30774"/>
                  <a:pt x="38909" y="30769"/>
                </a:cubicBezTo>
                <a:cubicBezTo>
                  <a:pt x="39035" y="30762"/>
                  <a:pt x="39120" y="30885"/>
                  <a:pt x="39209" y="30852"/>
                </a:cubicBezTo>
                <a:cubicBezTo>
                  <a:pt x="39325" y="30815"/>
                  <a:pt x="39478" y="30577"/>
                  <a:pt x="39583" y="30565"/>
                </a:cubicBezTo>
                <a:cubicBezTo>
                  <a:pt x="39610" y="30564"/>
                  <a:pt x="39672" y="30714"/>
                  <a:pt x="39734" y="30717"/>
                </a:cubicBezTo>
                <a:cubicBezTo>
                  <a:pt x="39845" y="30731"/>
                  <a:pt x="39950" y="30774"/>
                  <a:pt x="40040" y="30841"/>
                </a:cubicBezTo>
                <a:cubicBezTo>
                  <a:pt x="40121" y="30891"/>
                  <a:pt x="40215" y="30920"/>
                  <a:pt x="40312" y="30924"/>
                </a:cubicBezTo>
                <a:cubicBezTo>
                  <a:pt x="40388" y="30926"/>
                  <a:pt x="40455" y="30906"/>
                  <a:pt x="40511" y="30938"/>
                </a:cubicBezTo>
                <a:cubicBezTo>
                  <a:pt x="40565" y="30974"/>
                  <a:pt x="40554" y="31108"/>
                  <a:pt x="40624" y="31111"/>
                </a:cubicBezTo>
                <a:cubicBezTo>
                  <a:pt x="40694" y="31117"/>
                  <a:pt x="40827" y="30993"/>
                  <a:pt x="40878" y="31018"/>
                </a:cubicBezTo>
                <a:cubicBezTo>
                  <a:pt x="40980" y="31068"/>
                  <a:pt x="40911" y="31262"/>
                  <a:pt x="40933" y="31282"/>
                </a:cubicBezTo>
                <a:cubicBezTo>
                  <a:pt x="40974" y="31322"/>
                  <a:pt x="41102" y="31204"/>
                  <a:pt x="41194" y="31205"/>
                </a:cubicBezTo>
                <a:cubicBezTo>
                  <a:pt x="41376" y="31211"/>
                  <a:pt x="41433" y="31382"/>
                  <a:pt x="41521" y="31426"/>
                </a:cubicBezTo>
                <a:cubicBezTo>
                  <a:pt x="41562" y="31443"/>
                  <a:pt x="41696" y="31364"/>
                  <a:pt x="41787" y="31378"/>
                </a:cubicBezTo>
                <a:cubicBezTo>
                  <a:pt x="41794" y="31377"/>
                  <a:pt x="41882" y="31518"/>
                  <a:pt x="41959" y="31514"/>
                </a:cubicBezTo>
                <a:cubicBezTo>
                  <a:pt x="42028" y="31507"/>
                  <a:pt x="42190" y="31360"/>
                  <a:pt x="42248" y="31370"/>
                </a:cubicBezTo>
                <a:cubicBezTo>
                  <a:pt x="42300" y="31379"/>
                  <a:pt x="42261" y="31512"/>
                  <a:pt x="42307" y="31547"/>
                </a:cubicBezTo>
                <a:cubicBezTo>
                  <a:pt x="42389" y="31604"/>
                  <a:pt x="42594" y="31481"/>
                  <a:pt x="42632" y="31583"/>
                </a:cubicBezTo>
                <a:cubicBezTo>
                  <a:pt x="42632" y="31664"/>
                  <a:pt x="42514" y="31804"/>
                  <a:pt x="42477" y="31903"/>
                </a:cubicBezTo>
                <a:cubicBezTo>
                  <a:pt x="42459" y="31947"/>
                  <a:pt x="42458" y="31982"/>
                  <a:pt x="42493" y="31999"/>
                </a:cubicBezTo>
                <a:cubicBezTo>
                  <a:pt x="42645" y="31988"/>
                  <a:pt x="42666" y="31822"/>
                  <a:pt x="42822" y="31769"/>
                </a:cubicBezTo>
                <a:cubicBezTo>
                  <a:pt x="42866" y="31824"/>
                  <a:pt x="42768" y="31952"/>
                  <a:pt x="42788" y="32025"/>
                </a:cubicBezTo>
                <a:cubicBezTo>
                  <a:pt x="42799" y="32066"/>
                  <a:pt x="42898" y="31989"/>
                  <a:pt x="42927" y="32031"/>
                </a:cubicBezTo>
                <a:cubicBezTo>
                  <a:pt x="42952" y="32063"/>
                  <a:pt x="42859" y="32154"/>
                  <a:pt x="42916" y="32171"/>
                </a:cubicBezTo>
                <a:cubicBezTo>
                  <a:pt x="42984" y="32190"/>
                  <a:pt x="43112" y="32092"/>
                  <a:pt x="43152" y="32142"/>
                </a:cubicBezTo>
                <a:cubicBezTo>
                  <a:pt x="43190" y="32191"/>
                  <a:pt x="43091" y="32353"/>
                  <a:pt x="43100" y="32395"/>
                </a:cubicBezTo>
                <a:cubicBezTo>
                  <a:pt x="43152" y="32634"/>
                  <a:pt x="43428" y="32530"/>
                  <a:pt x="43555" y="32673"/>
                </a:cubicBezTo>
                <a:cubicBezTo>
                  <a:pt x="43671" y="32800"/>
                  <a:pt x="43530" y="32970"/>
                  <a:pt x="43552" y="33019"/>
                </a:cubicBezTo>
                <a:cubicBezTo>
                  <a:pt x="43599" y="33116"/>
                  <a:pt x="43813" y="33064"/>
                  <a:pt x="43884" y="33160"/>
                </a:cubicBezTo>
                <a:cubicBezTo>
                  <a:pt x="43946" y="33249"/>
                  <a:pt x="43858" y="33466"/>
                  <a:pt x="43916" y="33582"/>
                </a:cubicBezTo>
                <a:cubicBezTo>
                  <a:pt x="43951" y="33653"/>
                  <a:pt x="44215" y="33945"/>
                  <a:pt x="44295" y="34027"/>
                </a:cubicBezTo>
                <a:cubicBezTo>
                  <a:pt x="44400" y="34124"/>
                  <a:pt x="44604" y="34145"/>
                  <a:pt x="44651" y="34251"/>
                </a:cubicBezTo>
                <a:cubicBezTo>
                  <a:pt x="44653" y="34257"/>
                  <a:pt x="44572" y="34476"/>
                  <a:pt x="44571" y="34514"/>
                </a:cubicBezTo>
                <a:cubicBezTo>
                  <a:pt x="44551" y="35030"/>
                  <a:pt x="45032" y="35305"/>
                  <a:pt x="45279" y="35866"/>
                </a:cubicBezTo>
                <a:cubicBezTo>
                  <a:pt x="45392" y="36121"/>
                  <a:pt x="45380" y="36394"/>
                  <a:pt x="45529" y="36597"/>
                </a:cubicBezTo>
                <a:cubicBezTo>
                  <a:pt x="45627" y="36732"/>
                  <a:pt x="45840" y="36792"/>
                  <a:pt x="45915" y="36944"/>
                </a:cubicBezTo>
                <a:cubicBezTo>
                  <a:pt x="46171" y="37476"/>
                  <a:pt x="46101" y="38177"/>
                  <a:pt x="46558" y="38788"/>
                </a:cubicBezTo>
                <a:cubicBezTo>
                  <a:pt x="46669" y="38933"/>
                  <a:pt x="46842" y="38945"/>
                  <a:pt x="46918" y="39096"/>
                </a:cubicBezTo>
                <a:cubicBezTo>
                  <a:pt x="46961" y="39184"/>
                  <a:pt x="46827" y="39336"/>
                  <a:pt x="46883" y="39495"/>
                </a:cubicBezTo>
                <a:cubicBezTo>
                  <a:pt x="46924" y="39611"/>
                  <a:pt x="47124" y="39771"/>
                  <a:pt x="47156" y="39857"/>
                </a:cubicBezTo>
                <a:cubicBezTo>
                  <a:pt x="47256" y="40144"/>
                  <a:pt x="47398" y="40389"/>
                  <a:pt x="47521" y="40668"/>
                </a:cubicBezTo>
                <a:cubicBezTo>
                  <a:pt x="47718" y="41119"/>
                  <a:pt x="47780" y="41560"/>
                  <a:pt x="48080" y="41916"/>
                </a:cubicBezTo>
                <a:cubicBezTo>
                  <a:pt x="48331" y="41845"/>
                  <a:pt x="48497" y="41801"/>
                  <a:pt x="48670" y="42268"/>
                </a:cubicBezTo>
                <a:cubicBezTo>
                  <a:pt x="48568" y="42503"/>
                  <a:pt x="48668" y="42456"/>
                  <a:pt x="48348" y="42514"/>
                </a:cubicBezTo>
                <a:cubicBezTo>
                  <a:pt x="48545" y="43336"/>
                  <a:pt x="49160" y="43170"/>
                  <a:pt x="49459" y="43784"/>
                </a:cubicBezTo>
                <a:cubicBezTo>
                  <a:pt x="49331" y="43986"/>
                  <a:pt x="48919" y="44460"/>
                  <a:pt x="49417" y="44651"/>
                </a:cubicBezTo>
                <a:cubicBezTo>
                  <a:pt x="49352" y="44478"/>
                  <a:pt x="49342" y="44327"/>
                  <a:pt x="49436" y="44216"/>
                </a:cubicBezTo>
                <a:cubicBezTo>
                  <a:pt x="50010" y="44578"/>
                  <a:pt x="49606" y="45145"/>
                  <a:pt x="49606" y="45540"/>
                </a:cubicBezTo>
                <a:cubicBezTo>
                  <a:pt x="50154" y="45784"/>
                  <a:pt x="50052" y="46596"/>
                  <a:pt x="50414" y="47048"/>
                </a:cubicBezTo>
                <a:cubicBezTo>
                  <a:pt x="50500" y="47154"/>
                  <a:pt x="50691" y="47199"/>
                  <a:pt x="50767" y="47331"/>
                </a:cubicBezTo>
                <a:cubicBezTo>
                  <a:pt x="51043" y="47817"/>
                  <a:pt x="51108" y="48391"/>
                  <a:pt x="51446" y="48965"/>
                </a:cubicBezTo>
                <a:cubicBezTo>
                  <a:pt x="51658" y="49322"/>
                  <a:pt x="51751" y="49545"/>
                  <a:pt x="51872" y="49819"/>
                </a:cubicBezTo>
                <a:cubicBezTo>
                  <a:pt x="51955" y="50004"/>
                  <a:pt x="52075" y="49978"/>
                  <a:pt x="52152" y="50155"/>
                </a:cubicBezTo>
                <a:cubicBezTo>
                  <a:pt x="52206" y="50278"/>
                  <a:pt x="52108" y="50352"/>
                  <a:pt x="52214" y="50490"/>
                </a:cubicBezTo>
                <a:cubicBezTo>
                  <a:pt x="52402" y="50729"/>
                  <a:pt x="52679" y="50787"/>
                  <a:pt x="52828" y="51027"/>
                </a:cubicBezTo>
                <a:cubicBezTo>
                  <a:pt x="52908" y="51157"/>
                  <a:pt x="52930" y="51415"/>
                  <a:pt x="52991" y="51553"/>
                </a:cubicBezTo>
                <a:cubicBezTo>
                  <a:pt x="53134" y="51871"/>
                  <a:pt x="53390" y="52086"/>
                  <a:pt x="53556" y="52381"/>
                </a:cubicBezTo>
                <a:cubicBezTo>
                  <a:pt x="53793" y="52811"/>
                  <a:pt x="53997" y="53418"/>
                  <a:pt x="54129" y="53604"/>
                </a:cubicBezTo>
                <a:cubicBezTo>
                  <a:pt x="54211" y="53721"/>
                  <a:pt x="54443" y="53763"/>
                  <a:pt x="54526" y="53897"/>
                </a:cubicBezTo>
                <a:cubicBezTo>
                  <a:pt x="54658" y="54108"/>
                  <a:pt x="54667" y="54386"/>
                  <a:pt x="54844" y="54633"/>
                </a:cubicBezTo>
                <a:cubicBezTo>
                  <a:pt x="54936" y="54765"/>
                  <a:pt x="55140" y="54932"/>
                  <a:pt x="55229" y="55077"/>
                </a:cubicBezTo>
                <a:cubicBezTo>
                  <a:pt x="55418" y="55381"/>
                  <a:pt x="55448" y="55710"/>
                  <a:pt x="55693" y="56016"/>
                </a:cubicBezTo>
                <a:cubicBezTo>
                  <a:pt x="55988" y="56375"/>
                  <a:pt x="56083" y="56675"/>
                  <a:pt x="56337" y="57005"/>
                </a:cubicBezTo>
                <a:cubicBezTo>
                  <a:pt x="56477" y="57184"/>
                  <a:pt x="56666" y="57220"/>
                  <a:pt x="56827" y="57387"/>
                </a:cubicBezTo>
                <a:cubicBezTo>
                  <a:pt x="57190" y="57755"/>
                  <a:pt x="57456" y="58203"/>
                  <a:pt x="57715" y="58643"/>
                </a:cubicBezTo>
                <a:cubicBezTo>
                  <a:pt x="57971" y="59082"/>
                  <a:pt x="58274" y="59540"/>
                  <a:pt x="58623" y="59874"/>
                </a:cubicBezTo>
                <a:cubicBezTo>
                  <a:pt x="58739" y="59984"/>
                  <a:pt x="58961" y="60014"/>
                  <a:pt x="59086" y="60154"/>
                </a:cubicBezTo>
                <a:cubicBezTo>
                  <a:pt x="59229" y="60325"/>
                  <a:pt x="59352" y="60647"/>
                  <a:pt x="59486" y="60808"/>
                </a:cubicBezTo>
                <a:cubicBezTo>
                  <a:pt x="59919" y="61306"/>
                  <a:pt x="60436" y="61683"/>
                  <a:pt x="60867" y="62130"/>
                </a:cubicBezTo>
                <a:cubicBezTo>
                  <a:pt x="61015" y="62287"/>
                  <a:pt x="61077" y="62496"/>
                  <a:pt x="61220" y="62668"/>
                </a:cubicBezTo>
                <a:cubicBezTo>
                  <a:pt x="61347" y="62820"/>
                  <a:pt x="61563" y="62900"/>
                  <a:pt x="61721" y="63073"/>
                </a:cubicBezTo>
                <a:cubicBezTo>
                  <a:pt x="61970" y="63345"/>
                  <a:pt x="62182" y="63705"/>
                  <a:pt x="62453" y="63970"/>
                </a:cubicBezTo>
                <a:cubicBezTo>
                  <a:pt x="62810" y="64321"/>
                  <a:pt x="63593" y="64851"/>
                  <a:pt x="64170" y="65347"/>
                </a:cubicBezTo>
                <a:cubicBezTo>
                  <a:pt x="64412" y="65561"/>
                  <a:pt x="64569" y="65885"/>
                  <a:pt x="64679" y="65945"/>
                </a:cubicBezTo>
                <a:cubicBezTo>
                  <a:pt x="64951" y="66088"/>
                  <a:pt x="65020" y="65854"/>
                  <a:pt x="65269" y="66061"/>
                </a:cubicBezTo>
                <a:cubicBezTo>
                  <a:pt x="65414" y="66178"/>
                  <a:pt x="65476" y="66439"/>
                  <a:pt x="65645" y="66632"/>
                </a:cubicBezTo>
                <a:cubicBezTo>
                  <a:pt x="66455" y="67572"/>
                  <a:pt x="67301" y="67866"/>
                  <a:pt x="68452" y="68648"/>
                </a:cubicBezTo>
                <a:cubicBezTo>
                  <a:pt x="69025" y="69010"/>
                  <a:pt x="69455" y="69478"/>
                  <a:pt x="70107" y="69847"/>
                </a:cubicBezTo>
                <a:cubicBezTo>
                  <a:pt x="71195" y="70511"/>
                  <a:pt x="72859" y="71424"/>
                  <a:pt x="73471" y="71572"/>
                </a:cubicBezTo>
                <a:cubicBezTo>
                  <a:pt x="73692" y="71632"/>
                  <a:pt x="73935" y="71376"/>
                  <a:pt x="74127" y="71548"/>
                </a:cubicBezTo>
                <a:cubicBezTo>
                  <a:pt x="73986" y="71690"/>
                  <a:pt x="74188" y="71862"/>
                  <a:pt x="74414" y="71996"/>
                </a:cubicBezTo>
                <a:cubicBezTo>
                  <a:pt x="74347" y="71958"/>
                  <a:pt x="75114" y="72280"/>
                  <a:pt x="74956" y="72228"/>
                </a:cubicBezTo>
                <a:cubicBezTo>
                  <a:pt x="75448" y="72380"/>
                  <a:pt x="75625" y="72201"/>
                  <a:pt x="76018" y="72342"/>
                </a:cubicBezTo>
                <a:cubicBezTo>
                  <a:pt x="76331" y="72453"/>
                  <a:pt x="76536" y="72822"/>
                  <a:pt x="76889" y="72965"/>
                </a:cubicBezTo>
                <a:cubicBezTo>
                  <a:pt x="77055" y="73032"/>
                  <a:pt x="77592" y="73140"/>
                  <a:pt x="77896" y="73203"/>
                </a:cubicBezTo>
                <a:cubicBezTo>
                  <a:pt x="78113" y="73242"/>
                  <a:pt x="78178" y="73183"/>
                  <a:pt x="78488" y="73268"/>
                </a:cubicBezTo>
                <a:cubicBezTo>
                  <a:pt x="78740" y="73337"/>
                  <a:pt x="78746" y="73522"/>
                  <a:pt x="79005" y="73616"/>
                </a:cubicBezTo>
                <a:cubicBezTo>
                  <a:pt x="79264" y="73705"/>
                  <a:pt x="79737" y="73744"/>
                  <a:pt x="80170" y="73812"/>
                </a:cubicBezTo>
                <a:cubicBezTo>
                  <a:pt x="81886" y="74099"/>
                  <a:pt x="84114" y="74633"/>
                  <a:pt x="86001" y="74437"/>
                </a:cubicBezTo>
                <a:cubicBezTo>
                  <a:pt x="86278" y="74412"/>
                  <a:pt x="86588" y="74283"/>
                  <a:pt x="86881" y="74258"/>
                </a:cubicBezTo>
                <a:cubicBezTo>
                  <a:pt x="87032" y="74248"/>
                  <a:pt x="87123" y="74334"/>
                  <a:pt x="87320" y="74350"/>
                </a:cubicBezTo>
                <a:cubicBezTo>
                  <a:pt x="88522" y="74440"/>
                  <a:pt x="89210" y="73986"/>
                  <a:pt x="90082" y="74068"/>
                </a:cubicBezTo>
                <a:cubicBezTo>
                  <a:pt x="90310" y="74092"/>
                  <a:pt x="90451" y="74208"/>
                  <a:pt x="90683" y="74193"/>
                </a:cubicBezTo>
                <a:cubicBezTo>
                  <a:pt x="91144" y="74167"/>
                  <a:pt x="91865" y="73922"/>
                  <a:pt x="91975" y="73898"/>
                </a:cubicBezTo>
                <a:cubicBezTo>
                  <a:pt x="92027" y="73888"/>
                  <a:pt x="92185" y="73985"/>
                  <a:pt x="92423" y="73918"/>
                </a:cubicBezTo>
                <a:cubicBezTo>
                  <a:pt x="92732" y="73836"/>
                  <a:pt x="93053" y="73607"/>
                  <a:pt x="93392" y="73524"/>
                </a:cubicBezTo>
                <a:cubicBezTo>
                  <a:pt x="93782" y="73431"/>
                  <a:pt x="94376" y="73435"/>
                  <a:pt x="94692" y="73324"/>
                </a:cubicBezTo>
                <a:cubicBezTo>
                  <a:pt x="95243" y="73137"/>
                  <a:pt x="95531" y="72618"/>
                  <a:pt x="96092" y="72641"/>
                </a:cubicBezTo>
                <a:cubicBezTo>
                  <a:pt x="96194" y="72850"/>
                  <a:pt x="95772" y="72844"/>
                  <a:pt x="95809" y="73028"/>
                </a:cubicBezTo>
                <a:cubicBezTo>
                  <a:pt x="96414" y="72781"/>
                  <a:pt x="96713" y="72908"/>
                  <a:pt x="97262" y="72701"/>
                </a:cubicBezTo>
                <a:cubicBezTo>
                  <a:pt x="97400" y="72592"/>
                  <a:pt x="97164" y="72332"/>
                  <a:pt x="97368" y="72251"/>
                </a:cubicBezTo>
                <a:cubicBezTo>
                  <a:pt x="97943" y="71952"/>
                  <a:pt x="98490" y="71996"/>
                  <a:pt x="99052" y="71788"/>
                </a:cubicBezTo>
                <a:cubicBezTo>
                  <a:pt x="99435" y="71644"/>
                  <a:pt x="100006" y="71193"/>
                  <a:pt x="100327" y="71111"/>
                </a:cubicBezTo>
                <a:cubicBezTo>
                  <a:pt x="100550" y="71056"/>
                  <a:pt x="100880" y="71214"/>
                  <a:pt x="101127" y="71123"/>
                </a:cubicBezTo>
                <a:cubicBezTo>
                  <a:pt x="101286" y="71065"/>
                  <a:pt x="101372" y="70854"/>
                  <a:pt x="101542" y="70750"/>
                </a:cubicBezTo>
                <a:cubicBezTo>
                  <a:pt x="101849" y="70565"/>
                  <a:pt x="102906" y="70076"/>
                  <a:pt x="102983" y="70071"/>
                </a:cubicBezTo>
                <a:cubicBezTo>
                  <a:pt x="103165" y="70055"/>
                  <a:pt x="103371" y="70339"/>
                  <a:pt x="103574" y="70258"/>
                </a:cubicBezTo>
                <a:cubicBezTo>
                  <a:pt x="103544" y="70144"/>
                  <a:pt x="103454" y="70004"/>
                  <a:pt x="103551" y="69948"/>
                </a:cubicBezTo>
                <a:cubicBezTo>
                  <a:pt x="104248" y="70104"/>
                  <a:pt x="105247" y="69509"/>
                  <a:pt x="106073" y="69347"/>
                </a:cubicBezTo>
                <a:cubicBezTo>
                  <a:pt x="106355" y="69143"/>
                  <a:pt x="105774" y="68983"/>
                  <a:pt x="106274" y="68839"/>
                </a:cubicBezTo>
                <a:cubicBezTo>
                  <a:pt x="106469" y="68789"/>
                  <a:pt x="106247" y="69135"/>
                  <a:pt x="106513" y="69168"/>
                </a:cubicBezTo>
                <a:cubicBezTo>
                  <a:pt x="106721" y="68856"/>
                  <a:pt x="107059" y="69050"/>
                  <a:pt x="107343" y="68930"/>
                </a:cubicBezTo>
                <a:close/>
                <a:moveTo>
                  <a:pt x="54093" y="63534"/>
                </a:moveTo>
                <a:cubicBezTo>
                  <a:pt x="53701" y="63607"/>
                  <a:pt x="53274" y="63049"/>
                  <a:pt x="53410" y="62798"/>
                </a:cubicBezTo>
                <a:cubicBezTo>
                  <a:pt x="53539" y="62560"/>
                  <a:pt x="54137" y="62951"/>
                  <a:pt x="54093" y="63534"/>
                </a:cubicBezTo>
                <a:close/>
                <a:moveTo>
                  <a:pt x="55827" y="65820"/>
                </a:moveTo>
                <a:cubicBezTo>
                  <a:pt x="56071" y="65517"/>
                  <a:pt x="56855" y="66182"/>
                  <a:pt x="56917" y="66590"/>
                </a:cubicBezTo>
                <a:cubicBezTo>
                  <a:pt x="56432" y="66768"/>
                  <a:pt x="56276" y="66034"/>
                  <a:pt x="55827" y="65820"/>
                </a:cubicBezTo>
                <a:close/>
                <a:moveTo>
                  <a:pt x="66023" y="73793"/>
                </a:moveTo>
                <a:lnTo>
                  <a:pt x="64737" y="72918"/>
                </a:lnTo>
                <a:cubicBezTo>
                  <a:pt x="64717" y="72654"/>
                  <a:pt x="65681" y="73187"/>
                  <a:pt x="65800" y="73287"/>
                </a:cubicBezTo>
                <a:cubicBezTo>
                  <a:pt x="66026" y="73478"/>
                  <a:pt x="66192" y="73710"/>
                  <a:pt x="66023" y="73793"/>
                </a:cubicBezTo>
                <a:close/>
                <a:moveTo>
                  <a:pt x="99511" y="76016"/>
                </a:moveTo>
                <a:cubicBezTo>
                  <a:pt x="99226" y="76126"/>
                  <a:pt x="98932" y="76221"/>
                  <a:pt x="98757" y="76159"/>
                </a:cubicBezTo>
                <a:cubicBezTo>
                  <a:pt x="98638" y="75928"/>
                  <a:pt x="99590" y="75507"/>
                  <a:pt x="99511" y="76016"/>
                </a:cubicBezTo>
                <a:close/>
                <a:moveTo>
                  <a:pt x="114208" y="69046"/>
                </a:moveTo>
                <a:lnTo>
                  <a:pt x="113770" y="69233"/>
                </a:lnTo>
                <a:cubicBezTo>
                  <a:pt x="113516" y="69010"/>
                  <a:pt x="114224" y="68711"/>
                  <a:pt x="114208" y="69046"/>
                </a:cubicBezTo>
                <a:close/>
                <a:moveTo>
                  <a:pt x="111166" y="69691"/>
                </a:moveTo>
                <a:cubicBezTo>
                  <a:pt x="111369" y="69669"/>
                  <a:pt x="111714" y="69287"/>
                  <a:pt x="111770" y="69650"/>
                </a:cubicBezTo>
                <a:cubicBezTo>
                  <a:pt x="111585" y="69814"/>
                  <a:pt x="111329" y="70022"/>
                  <a:pt x="111166" y="69691"/>
                </a:cubicBezTo>
                <a:close/>
                <a:moveTo>
                  <a:pt x="104994" y="72237"/>
                </a:moveTo>
                <a:cubicBezTo>
                  <a:pt x="104914" y="71873"/>
                  <a:pt x="105078" y="71573"/>
                  <a:pt x="105464" y="71618"/>
                </a:cubicBezTo>
                <a:cubicBezTo>
                  <a:pt x="105494" y="71908"/>
                  <a:pt x="105380" y="72133"/>
                  <a:pt x="104994" y="72237"/>
                </a:cubicBezTo>
                <a:close/>
                <a:moveTo>
                  <a:pt x="122496" y="63038"/>
                </a:moveTo>
                <a:lnTo>
                  <a:pt x="121888" y="63309"/>
                </a:lnTo>
                <a:lnTo>
                  <a:pt x="121808" y="63130"/>
                </a:lnTo>
                <a:lnTo>
                  <a:pt x="122415" y="62857"/>
                </a:lnTo>
                <a:close/>
                <a:moveTo>
                  <a:pt x="119733" y="63842"/>
                </a:moveTo>
                <a:lnTo>
                  <a:pt x="119614" y="63571"/>
                </a:lnTo>
                <a:cubicBezTo>
                  <a:pt x="119802" y="63453"/>
                  <a:pt x="119952" y="63436"/>
                  <a:pt x="120086" y="63467"/>
                </a:cubicBezTo>
                <a:cubicBezTo>
                  <a:pt x="120072" y="63635"/>
                  <a:pt x="119955" y="63760"/>
                  <a:pt x="119733" y="63842"/>
                </a:cubicBezTo>
                <a:close/>
                <a:moveTo>
                  <a:pt x="119926" y="63107"/>
                </a:moveTo>
                <a:cubicBezTo>
                  <a:pt x="119863" y="62555"/>
                  <a:pt x="120817" y="62283"/>
                  <a:pt x="121155" y="61908"/>
                </a:cubicBezTo>
                <a:cubicBezTo>
                  <a:pt x="121239" y="62063"/>
                  <a:pt x="121135" y="62145"/>
                  <a:pt x="121231" y="62306"/>
                </a:cubicBezTo>
                <a:cubicBezTo>
                  <a:pt x="121293" y="62538"/>
                  <a:pt x="121603" y="62079"/>
                  <a:pt x="121611" y="62460"/>
                </a:cubicBezTo>
                <a:cubicBezTo>
                  <a:pt x="121110" y="62737"/>
                  <a:pt x="120605" y="63057"/>
                  <a:pt x="119926" y="63107"/>
                </a:cubicBezTo>
                <a:close/>
                <a:moveTo>
                  <a:pt x="123143" y="61012"/>
                </a:moveTo>
                <a:cubicBezTo>
                  <a:pt x="123135" y="60864"/>
                  <a:pt x="123387" y="60870"/>
                  <a:pt x="123575" y="60816"/>
                </a:cubicBezTo>
                <a:cubicBezTo>
                  <a:pt x="123753" y="60765"/>
                  <a:pt x="124033" y="60480"/>
                  <a:pt x="124088" y="60798"/>
                </a:cubicBezTo>
                <a:cubicBezTo>
                  <a:pt x="123902" y="60960"/>
                  <a:pt x="123307" y="61486"/>
                  <a:pt x="123143" y="61012"/>
                </a:cubicBezTo>
                <a:close/>
                <a:moveTo>
                  <a:pt x="114185" y="64649"/>
                </a:moveTo>
                <a:cubicBezTo>
                  <a:pt x="113960" y="64358"/>
                  <a:pt x="114489" y="64326"/>
                  <a:pt x="114579" y="64370"/>
                </a:cubicBezTo>
                <a:cubicBezTo>
                  <a:pt x="114699" y="64530"/>
                  <a:pt x="114307" y="64835"/>
                  <a:pt x="114185" y="64649"/>
                </a:cubicBezTo>
                <a:close/>
                <a:moveTo>
                  <a:pt x="55878" y="51473"/>
                </a:moveTo>
                <a:cubicBezTo>
                  <a:pt x="56237" y="51299"/>
                  <a:pt x="56522" y="51853"/>
                  <a:pt x="56702" y="52127"/>
                </a:cubicBezTo>
                <a:cubicBezTo>
                  <a:pt x="56750" y="52200"/>
                  <a:pt x="56660" y="52274"/>
                  <a:pt x="56725" y="52364"/>
                </a:cubicBezTo>
                <a:cubicBezTo>
                  <a:pt x="56821" y="52496"/>
                  <a:pt x="56908" y="52486"/>
                  <a:pt x="56972" y="52597"/>
                </a:cubicBezTo>
                <a:cubicBezTo>
                  <a:pt x="57120" y="52850"/>
                  <a:pt x="57169" y="53216"/>
                  <a:pt x="57536" y="53538"/>
                </a:cubicBezTo>
                <a:cubicBezTo>
                  <a:pt x="57403" y="53878"/>
                  <a:pt x="57263" y="53341"/>
                  <a:pt x="57135" y="53263"/>
                </a:cubicBezTo>
                <a:cubicBezTo>
                  <a:pt x="57114" y="53248"/>
                  <a:pt x="56982" y="53380"/>
                  <a:pt x="56967" y="53363"/>
                </a:cubicBezTo>
                <a:cubicBezTo>
                  <a:pt x="56816" y="53211"/>
                  <a:pt x="56830" y="52948"/>
                  <a:pt x="56717" y="52746"/>
                </a:cubicBezTo>
                <a:cubicBezTo>
                  <a:pt x="56493" y="52332"/>
                  <a:pt x="56024" y="51967"/>
                  <a:pt x="55878" y="51473"/>
                </a:cubicBezTo>
                <a:close/>
                <a:moveTo>
                  <a:pt x="113572" y="63944"/>
                </a:moveTo>
                <a:cubicBezTo>
                  <a:pt x="113921" y="63338"/>
                  <a:pt x="114371" y="64465"/>
                  <a:pt x="113572" y="63944"/>
                </a:cubicBezTo>
                <a:close/>
                <a:moveTo>
                  <a:pt x="103101" y="68317"/>
                </a:moveTo>
                <a:cubicBezTo>
                  <a:pt x="103257" y="67918"/>
                  <a:pt x="103851" y="67374"/>
                  <a:pt x="104441" y="67346"/>
                </a:cubicBezTo>
                <a:cubicBezTo>
                  <a:pt x="104485" y="67343"/>
                  <a:pt x="104541" y="67691"/>
                  <a:pt x="104590" y="67712"/>
                </a:cubicBezTo>
                <a:cubicBezTo>
                  <a:pt x="104664" y="67743"/>
                  <a:pt x="105339" y="67358"/>
                  <a:pt x="105102" y="67716"/>
                </a:cubicBezTo>
                <a:cubicBezTo>
                  <a:pt x="105066" y="67999"/>
                  <a:pt x="104838" y="67752"/>
                  <a:pt x="104627" y="67802"/>
                </a:cubicBezTo>
                <a:cubicBezTo>
                  <a:pt x="104134" y="67921"/>
                  <a:pt x="103553" y="68380"/>
                  <a:pt x="103101" y="68317"/>
                </a:cubicBezTo>
                <a:close/>
                <a:moveTo>
                  <a:pt x="106202" y="67158"/>
                </a:moveTo>
                <a:cubicBezTo>
                  <a:pt x="106087" y="66982"/>
                  <a:pt x="106163" y="66891"/>
                  <a:pt x="106140" y="66757"/>
                </a:cubicBezTo>
                <a:cubicBezTo>
                  <a:pt x="105910" y="66856"/>
                  <a:pt x="106036" y="67073"/>
                  <a:pt x="105816" y="67212"/>
                </a:cubicBezTo>
                <a:cubicBezTo>
                  <a:pt x="105689" y="67291"/>
                  <a:pt x="105327" y="67280"/>
                  <a:pt x="105128" y="67279"/>
                </a:cubicBezTo>
                <a:cubicBezTo>
                  <a:pt x="104961" y="66929"/>
                  <a:pt x="105494" y="66882"/>
                  <a:pt x="105628" y="66755"/>
                </a:cubicBezTo>
                <a:cubicBezTo>
                  <a:pt x="105859" y="66536"/>
                  <a:pt x="106470" y="66410"/>
                  <a:pt x="106812" y="66157"/>
                </a:cubicBezTo>
                <a:cubicBezTo>
                  <a:pt x="106916" y="66080"/>
                  <a:pt x="107190" y="65980"/>
                  <a:pt x="107048" y="65738"/>
                </a:cubicBezTo>
                <a:cubicBezTo>
                  <a:pt x="107302" y="65583"/>
                  <a:pt x="107380" y="65889"/>
                  <a:pt x="107596" y="65832"/>
                </a:cubicBezTo>
                <a:cubicBezTo>
                  <a:pt x="107883" y="65839"/>
                  <a:pt x="107788" y="65567"/>
                  <a:pt x="107958" y="65468"/>
                </a:cubicBezTo>
                <a:cubicBezTo>
                  <a:pt x="108199" y="65328"/>
                  <a:pt x="108590" y="65449"/>
                  <a:pt x="108817" y="65325"/>
                </a:cubicBezTo>
                <a:cubicBezTo>
                  <a:pt x="109256" y="65082"/>
                  <a:pt x="109484" y="64611"/>
                  <a:pt x="109931" y="64318"/>
                </a:cubicBezTo>
                <a:cubicBezTo>
                  <a:pt x="110330" y="64057"/>
                  <a:pt x="110700" y="64196"/>
                  <a:pt x="111137" y="64021"/>
                </a:cubicBezTo>
                <a:cubicBezTo>
                  <a:pt x="111329" y="63947"/>
                  <a:pt x="111412" y="63726"/>
                  <a:pt x="111582" y="63619"/>
                </a:cubicBezTo>
                <a:cubicBezTo>
                  <a:pt x="111760" y="63507"/>
                  <a:pt x="111843" y="63616"/>
                  <a:pt x="111967" y="63562"/>
                </a:cubicBezTo>
                <a:cubicBezTo>
                  <a:pt x="112108" y="63502"/>
                  <a:pt x="112079" y="63405"/>
                  <a:pt x="112190" y="63360"/>
                </a:cubicBezTo>
                <a:cubicBezTo>
                  <a:pt x="112360" y="63289"/>
                  <a:pt x="112476" y="63354"/>
                  <a:pt x="112575" y="63300"/>
                </a:cubicBezTo>
                <a:cubicBezTo>
                  <a:pt x="112751" y="63207"/>
                  <a:pt x="112874" y="63003"/>
                  <a:pt x="113016" y="62895"/>
                </a:cubicBezTo>
                <a:cubicBezTo>
                  <a:pt x="113212" y="62747"/>
                  <a:pt x="113413" y="62703"/>
                  <a:pt x="113584" y="62543"/>
                </a:cubicBezTo>
                <a:cubicBezTo>
                  <a:pt x="113667" y="62465"/>
                  <a:pt x="113772" y="62269"/>
                  <a:pt x="113853" y="62212"/>
                </a:cubicBezTo>
                <a:cubicBezTo>
                  <a:pt x="113994" y="62111"/>
                  <a:pt x="114197" y="62093"/>
                  <a:pt x="114372" y="61988"/>
                </a:cubicBezTo>
                <a:cubicBezTo>
                  <a:pt x="114500" y="61910"/>
                  <a:pt x="114523" y="61784"/>
                  <a:pt x="114680" y="61748"/>
                </a:cubicBezTo>
                <a:cubicBezTo>
                  <a:pt x="114907" y="61695"/>
                  <a:pt x="114914" y="61835"/>
                  <a:pt x="115142" y="61870"/>
                </a:cubicBezTo>
                <a:cubicBezTo>
                  <a:pt x="115305" y="61525"/>
                  <a:pt x="115651" y="61458"/>
                  <a:pt x="115715" y="61294"/>
                </a:cubicBezTo>
                <a:cubicBezTo>
                  <a:pt x="115740" y="61230"/>
                  <a:pt x="115921" y="61043"/>
                  <a:pt x="116194" y="60976"/>
                </a:cubicBezTo>
                <a:cubicBezTo>
                  <a:pt x="116271" y="61462"/>
                  <a:pt x="116476" y="61224"/>
                  <a:pt x="116863" y="61329"/>
                </a:cubicBezTo>
                <a:cubicBezTo>
                  <a:pt x="117094" y="61391"/>
                  <a:pt x="117138" y="61500"/>
                  <a:pt x="117242" y="61486"/>
                </a:cubicBezTo>
                <a:cubicBezTo>
                  <a:pt x="117677" y="61428"/>
                  <a:pt x="118023" y="60744"/>
                  <a:pt x="118492" y="61044"/>
                </a:cubicBezTo>
                <a:cubicBezTo>
                  <a:pt x="118633" y="61475"/>
                  <a:pt x="118127" y="61320"/>
                  <a:pt x="117926" y="61401"/>
                </a:cubicBezTo>
                <a:cubicBezTo>
                  <a:pt x="117647" y="61513"/>
                  <a:pt x="117291" y="61733"/>
                  <a:pt x="116976" y="61819"/>
                </a:cubicBezTo>
                <a:cubicBezTo>
                  <a:pt x="116671" y="61902"/>
                  <a:pt x="116575" y="61738"/>
                  <a:pt x="116118" y="61981"/>
                </a:cubicBezTo>
                <a:cubicBezTo>
                  <a:pt x="115987" y="62050"/>
                  <a:pt x="116023" y="62289"/>
                  <a:pt x="115891" y="62404"/>
                </a:cubicBezTo>
                <a:cubicBezTo>
                  <a:pt x="115714" y="62556"/>
                  <a:pt x="115431" y="62584"/>
                  <a:pt x="115111" y="62744"/>
                </a:cubicBezTo>
                <a:cubicBezTo>
                  <a:pt x="114629" y="62990"/>
                  <a:pt x="114063" y="63367"/>
                  <a:pt x="113676" y="63471"/>
                </a:cubicBezTo>
                <a:cubicBezTo>
                  <a:pt x="113528" y="63512"/>
                  <a:pt x="113303" y="63410"/>
                  <a:pt x="113164" y="63477"/>
                </a:cubicBezTo>
                <a:cubicBezTo>
                  <a:pt x="112922" y="63595"/>
                  <a:pt x="112852" y="64001"/>
                  <a:pt x="112626" y="64139"/>
                </a:cubicBezTo>
                <a:cubicBezTo>
                  <a:pt x="112669" y="64113"/>
                  <a:pt x="112403" y="64040"/>
                  <a:pt x="112202" y="64107"/>
                </a:cubicBezTo>
                <a:cubicBezTo>
                  <a:pt x="111981" y="64180"/>
                  <a:pt x="111857" y="64340"/>
                  <a:pt x="111631" y="64456"/>
                </a:cubicBezTo>
                <a:cubicBezTo>
                  <a:pt x="111451" y="64548"/>
                  <a:pt x="111362" y="64458"/>
                  <a:pt x="111245" y="64513"/>
                </a:cubicBezTo>
                <a:cubicBezTo>
                  <a:pt x="110638" y="64794"/>
                  <a:pt x="109521" y="65216"/>
                  <a:pt x="108584" y="65743"/>
                </a:cubicBezTo>
                <a:cubicBezTo>
                  <a:pt x="108434" y="65828"/>
                  <a:pt x="108352" y="66007"/>
                  <a:pt x="108224" y="66107"/>
                </a:cubicBezTo>
                <a:cubicBezTo>
                  <a:pt x="107888" y="66366"/>
                  <a:pt x="107413" y="66504"/>
                  <a:pt x="107039" y="66706"/>
                </a:cubicBezTo>
                <a:cubicBezTo>
                  <a:pt x="106744" y="66862"/>
                  <a:pt x="106535" y="67109"/>
                  <a:pt x="106202" y="67158"/>
                </a:cubicBezTo>
                <a:close/>
                <a:moveTo>
                  <a:pt x="101157" y="69204"/>
                </a:moveTo>
                <a:cubicBezTo>
                  <a:pt x="100981" y="68944"/>
                  <a:pt x="101536" y="68612"/>
                  <a:pt x="101732" y="68764"/>
                </a:cubicBezTo>
                <a:cubicBezTo>
                  <a:pt x="101946" y="69083"/>
                  <a:pt x="101341" y="69053"/>
                  <a:pt x="101157" y="69204"/>
                </a:cubicBezTo>
                <a:close/>
                <a:moveTo>
                  <a:pt x="118870" y="61200"/>
                </a:moveTo>
                <a:cubicBezTo>
                  <a:pt x="118668" y="60927"/>
                  <a:pt x="118915" y="60957"/>
                  <a:pt x="119135" y="60865"/>
                </a:cubicBezTo>
                <a:cubicBezTo>
                  <a:pt x="119280" y="60804"/>
                  <a:pt x="119704" y="60494"/>
                  <a:pt x="119733" y="60814"/>
                </a:cubicBezTo>
                <a:cubicBezTo>
                  <a:pt x="119534" y="61044"/>
                  <a:pt x="119262" y="60955"/>
                  <a:pt x="118871" y="61199"/>
                </a:cubicBezTo>
                <a:close/>
                <a:moveTo>
                  <a:pt x="69993" y="65991"/>
                </a:moveTo>
                <a:cubicBezTo>
                  <a:pt x="69753" y="65651"/>
                  <a:pt x="69358" y="65751"/>
                  <a:pt x="69082" y="65567"/>
                </a:cubicBezTo>
                <a:cubicBezTo>
                  <a:pt x="68922" y="65456"/>
                  <a:pt x="68909" y="65238"/>
                  <a:pt x="68710" y="65039"/>
                </a:cubicBezTo>
                <a:cubicBezTo>
                  <a:pt x="68519" y="64846"/>
                  <a:pt x="68397" y="64929"/>
                  <a:pt x="68259" y="64820"/>
                </a:cubicBezTo>
                <a:cubicBezTo>
                  <a:pt x="68094" y="64678"/>
                  <a:pt x="68081" y="64413"/>
                  <a:pt x="68009" y="64356"/>
                </a:cubicBezTo>
                <a:cubicBezTo>
                  <a:pt x="67823" y="64210"/>
                  <a:pt x="67384" y="64143"/>
                  <a:pt x="67075" y="63961"/>
                </a:cubicBezTo>
                <a:cubicBezTo>
                  <a:pt x="66980" y="63904"/>
                  <a:pt x="66861" y="63607"/>
                  <a:pt x="66682" y="63491"/>
                </a:cubicBezTo>
                <a:cubicBezTo>
                  <a:pt x="66581" y="63429"/>
                  <a:pt x="66452" y="63604"/>
                  <a:pt x="66284" y="63394"/>
                </a:cubicBezTo>
                <a:cubicBezTo>
                  <a:pt x="66171" y="63256"/>
                  <a:pt x="66250" y="62971"/>
                  <a:pt x="66129" y="62851"/>
                </a:cubicBezTo>
                <a:cubicBezTo>
                  <a:pt x="65882" y="62597"/>
                  <a:pt x="65444" y="62514"/>
                  <a:pt x="65210" y="62254"/>
                </a:cubicBezTo>
                <a:cubicBezTo>
                  <a:pt x="65040" y="62072"/>
                  <a:pt x="65185" y="61903"/>
                  <a:pt x="65082" y="61706"/>
                </a:cubicBezTo>
                <a:cubicBezTo>
                  <a:pt x="64966" y="61480"/>
                  <a:pt x="64768" y="61562"/>
                  <a:pt x="64679" y="61439"/>
                </a:cubicBezTo>
                <a:cubicBezTo>
                  <a:pt x="64619" y="61355"/>
                  <a:pt x="64725" y="61223"/>
                  <a:pt x="64571" y="61047"/>
                </a:cubicBezTo>
                <a:cubicBezTo>
                  <a:pt x="64285" y="60729"/>
                  <a:pt x="64088" y="60786"/>
                  <a:pt x="63864" y="60580"/>
                </a:cubicBezTo>
                <a:cubicBezTo>
                  <a:pt x="63721" y="60443"/>
                  <a:pt x="63190" y="59780"/>
                  <a:pt x="62921" y="59374"/>
                </a:cubicBezTo>
                <a:cubicBezTo>
                  <a:pt x="62794" y="59182"/>
                  <a:pt x="62896" y="59070"/>
                  <a:pt x="62845" y="58977"/>
                </a:cubicBezTo>
                <a:cubicBezTo>
                  <a:pt x="62716" y="58730"/>
                  <a:pt x="62518" y="58759"/>
                  <a:pt x="62326" y="58349"/>
                </a:cubicBezTo>
                <a:cubicBezTo>
                  <a:pt x="62120" y="57924"/>
                  <a:pt x="61965" y="57358"/>
                  <a:pt x="61497" y="56794"/>
                </a:cubicBezTo>
                <a:cubicBezTo>
                  <a:pt x="61441" y="56727"/>
                  <a:pt x="61322" y="56766"/>
                  <a:pt x="61276" y="56669"/>
                </a:cubicBezTo>
                <a:cubicBezTo>
                  <a:pt x="61196" y="56488"/>
                  <a:pt x="61237" y="56498"/>
                  <a:pt x="60914" y="56508"/>
                </a:cubicBezTo>
                <a:cubicBezTo>
                  <a:pt x="60644" y="56401"/>
                  <a:pt x="60975" y="56169"/>
                  <a:pt x="60900" y="55972"/>
                </a:cubicBezTo>
                <a:cubicBezTo>
                  <a:pt x="60826" y="55779"/>
                  <a:pt x="60610" y="55757"/>
                  <a:pt x="60499" y="55573"/>
                </a:cubicBezTo>
                <a:cubicBezTo>
                  <a:pt x="60399" y="55405"/>
                  <a:pt x="60444" y="55222"/>
                  <a:pt x="60345" y="55008"/>
                </a:cubicBezTo>
                <a:cubicBezTo>
                  <a:pt x="60182" y="54627"/>
                  <a:pt x="59764" y="54223"/>
                  <a:pt x="59627" y="53911"/>
                </a:cubicBezTo>
                <a:cubicBezTo>
                  <a:pt x="59526" y="53683"/>
                  <a:pt x="59564" y="53318"/>
                  <a:pt x="59473" y="53113"/>
                </a:cubicBezTo>
                <a:cubicBezTo>
                  <a:pt x="59353" y="52854"/>
                  <a:pt x="59071" y="52684"/>
                  <a:pt x="58941" y="52433"/>
                </a:cubicBezTo>
                <a:cubicBezTo>
                  <a:pt x="58849" y="52256"/>
                  <a:pt x="58949" y="52154"/>
                  <a:pt x="58888" y="51967"/>
                </a:cubicBezTo>
                <a:cubicBezTo>
                  <a:pt x="58821" y="51744"/>
                  <a:pt x="58647" y="51782"/>
                  <a:pt x="58592" y="51651"/>
                </a:cubicBezTo>
                <a:cubicBezTo>
                  <a:pt x="58556" y="51566"/>
                  <a:pt x="58659" y="51398"/>
                  <a:pt x="58604" y="51278"/>
                </a:cubicBezTo>
                <a:cubicBezTo>
                  <a:pt x="58333" y="50683"/>
                  <a:pt x="57927" y="50164"/>
                  <a:pt x="57639" y="49547"/>
                </a:cubicBezTo>
                <a:cubicBezTo>
                  <a:pt x="57499" y="49255"/>
                  <a:pt x="57469" y="48814"/>
                  <a:pt x="57331" y="48547"/>
                </a:cubicBezTo>
                <a:cubicBezTo>
                  <a:pt x="57202" y="48298"/>
                  <a:pt x="56950" y="48079"/>
                  <a:pt x="56861" y="47642"/>
                </a:cubicBezTo>
                <a:cubicBezTo>
                  <a:pt x="56839" y="47521"/>
                  <a:pt x="56902" y="47317"/>
                  <a:pt x="56859" y="47195"/>
                </a:cubicBezTo>
                <a:cubicBezTo>
                  <a:pt x="56786" y="46983"/>
                  <a:pt x="56656" y="47008"/>
                  <a:pt x="56591" y="46879"/>
                </a:cubicBezTo>
                <a:cubicBezTo>
                  <a:pt x="56498" y="46693"/>
                  <a:pt x="56296" y="46011"/>
                  <a:pt x="56199" y="45630"/>
                </a:cubicBezTo>
                <a:cubicBezTo>
                  <a:pt x="56726" y="45624"/>
                  <a:pt x="56868" y="45932"/>
                  <a:pt x="56988" y="46347"/>
                </a:cubicBezTo>
                <a:cubicBezTo>
                  <a:pt x="57029" y="46494"/>
                  <a:pt x="56941" y="46685"/>
                  <a:pt x="56989" y="46793"/>
                </a:cubicBezTo>
                <a:cubicBezTo>
                  <a:pt x="57114" y="47066"/>
                  <a:pt x="57220" y="47349"/>
                  <a:pt x="57395" y="47599"/>
                </a:cubicBezTo>
                <a:cubicBezTo>
                  <a:pt x="57548" y="47819"/>
                  <a:pt x="57887" y="47929"/>
                  <a:pt x="58031" y="48180"/>
                </a:cubicBezTo>
                <a:cubicBezTo>
                  <a:pt x="58076" y="48260"/>
                  <a:pt x="58025" y="48576"/>
                  <a:pt x="58043" y="48631"/>
                </a:cubicBezTo>
                <a:cubicBezTo>
                  <a:pt x="58330" y="49534"/>
                  <a:pt x="59522" y="50917"/>
                  <a:pt x="60151" y="51949"/>
                </a:cubicBezTo>
                <a:cubicBezTo>
                  <a:pt x="60388" y="52343"/>
                  <a:pt x="60357" y="52606"/>
                  <a:pt x="60701" y="52843"/>
                </a:cubicBezTo>
                <a:cubicBezTo>
                  <a:pt x="60873" y="52957"/>
                  <a:pt x="60899" y="52942"/>
                  <a:pt x="61041" y="53003"/>
                </a:cubicBezTo>
                <a:cubicBezTo>
                  <a:pt x="61267" y="53100"/>
                  <a:pt x="61682" y="53439"/>
                  <a:pt x="61901" y="53955"/>
                </a:cubicBezTo>
                <a:cubicBezTo>
                  <a:pt x="61999" y="54171"/>
                  <a:pt x="61888" y="54425"/>
                  <a:pt x="62024" y="54648"/>
                </a:cubicBezTo>
                <a:cubicBezTo>
                  <a:pt x="62141" y="54841"/>
                  <a:pt x="62396" y="54894"/>
                  <a:pt x="62554" y="55060"/>
                </a:cubicBezTo>
                <a:cubicBezTo>
                  <a:pt x="62743" y="55264"/>
                  <a:pt x="62835" y="55620"/>
                  <a:pt x="63057" y="55909"/>
                </a:cubicBezTo>
                <a:cubicBezTo>
                  <a:pt x="63303" y="56223"/>
                  <a:pt x="63643" y="56605"/>
                  <a:pt x="63946" y="56897"/>
                </a:cubicBezTo>
                <a:cubicBezTo>
                  <a:pt x="64302" y="57248"/>
                  <a:pt x="64668" y="57395"/>
                  <a:pt x="64937" y="57938"/>
                </a:cubicBezTo>
                <a:cubicBezTo>
                  <a:pt x="65109" y="58089"/>
                  <a:pt x="65284" y="57774"/>
                  <a:pt x="65455" y="57923"/>
                </a:cubicBezTo>
                <a:cubicBezTo>
                  <a:pt x="65975" y="58149"/>
                  <a:pt x="65702" y="58408"/>
                  <a:pt x="65897" y="58707"/>
                </a:cubicBezTo>
                <a:cubicBezTo>
                  <a:pt x="66019" y="58905"/>
                  <a:pt x="66366" y="59363"/>
                  <a:pt x="66665" y="59655"/>
                </a:cubicBezTo>
                <a:cubicBezTo>
                  <a:pt x="66799" y="59789"/>
                  <a:pt x="66995" y="59835"/>
                  <a:pt x="67123" y="59978"/>
                </a:cubicBezTo>
                <a:cubicBezTo>
                  <a:pt x="67256" y="60124"/>
                  <a:pt x="67323" y="60449"/>
                  <a:pt x="67463" y="60586"/>
                </a:cubicBezTo>
                <a:cubicBezTo>
                  <a:pt x="67659" y="60790"/>
                  <a:pt x="68058" y="60908"/>
                  <a:pt x="68335" y="61123"/>
                </a:cubicBezTo>
                <a:cubicBezTo>
                  <a:pt x="69120" y="61730"/>
                  <a:pt x="69863" y="62458"/>
                  <a:pt x="70191" y="62568"/>
                </a:cubicBezTo>
                <a:cubicBezTo>
                  <a:pt x="70365" y="62621"/>
                  <a:pt x="70600" y="62438"/>
                  <a:pt x="70791" y="62527"/>
                </a:cubicBezTo>
                <a:cubicBezTo>
                  <a:pt x="71156" y="62932"/>
                  <a:pt x="71200" y="63484"/>
                  <a:pt x="71982" y="63759"/>
                </a:cubicBezTo>
                <a:cubicBezTo>
                  <a:pt x="72140" y="63817"/>
                  <a:pt x="72322" y="63775"/>
                  <a:pt x="72469" y="63849"/>
                </a:cubicBezTo>
                <a:cubicBezTo>
                  <a:pt x="72637" y="63934"/>
                  <a:pt x="72674" y="64096"/>
                  <a:pt x="72885" y="64247"/>
                </a:cubicBezTo>
                <a:cubicBezTo>
                  <a:pt x="73137" y="64432"/>
                  <a:pt x="73920" y="64655"/>
                  <a:pt x="74523" y="65115"/>
                </a:cubicBezTo>
                <a:cubicBezTo>
                  <a:pt x="74670" y="65230"/>
                  <a:pt x="74797" y="65484"/>
                  <a:pt x="74955" y="65570"/>
                </a:cubicBezTo>
                <a:cubicBezTo>
                  <a:pt x="75146" y="65669"/>
                  <a:pt x="75381" y="65595"/>
                  <a:pt x="75577" y="65665"/>
                </a:cubicBezTo>
                <a:cubicBezTo>
                  <a:pt x="75876" y="65769"/>
                  <a:pt x="76209" y="66007"/>
                  <a:pt x="76390" y="66176"/>
                </a:cubicBezTo>
                <a:cubicBezTo>
                  <a:pt x="76781" y="66547"/>
                  <a:pt x="77800" y="66754"/>
                  <a:pt x="78602" y="67077"/>
                </a:cubicBezTo>
                <a:cubicBezTo>
                  <a:pt x="78883" y="67195"/>
                  <a:pt x="79274" y="67392"/>
                  <a:pt x="79732" y="67556"/>
                </a:cubicBezTo>
                <a:cubicBezTo>
                  <a:pt x="80190" y="67715"/>
                  <a:pt x="80707" y="67872"/>
                  <a:pt x="81207" y="67971"/>
                </a:cubicBezTo>
                <a:cubicBezTo>
                  <a:pt x="81358" y="68214"/>
                  <a:pt x="81169" y="68091"/>
                  <a:pt x="81118" y="68355"/>
                </a:cubicBezTo>
                <a:cubicBezTo>
                  <a:pt x="81484" y="68501"/>
                  <a:pt x="81525" y="68252"/>
                  <a:pt x="81714" y="68482"/>
                </a:cubicBezTo>
                <a:cubicBezTo>
                  <a:pt x="81923" y="68374"/>
                  <a:pt x="81981" y="68085"/>
                  <a:pt x="82380" y="68213"/>
                </a:cubicBezTo>
                <a:cubicBezTo>
                  <a:pt x="82406" y="68441"/>
                  <a:pt x="82130" y="68307"/>
                  <a:pt x="82090" y="68457"/>
                </a:cubicBezTo>
                <a:cubicBezTo>
                  <a:pt x="82255" y="68714"/>
                  <a:pt x="82991" y="68689"/>
                  <a:pt x="83389" y="68783"/>
                </a:cubicBezTo>
                <a:cubicBezTo>
                  <a:pt x="83686" y="68809"/>
                  <a:pt x="83458" y="68463"/>
                  <a:pt x="83311" y="68474"/>
                </a:cubicBezTo>
                <a:cubicBezTo>
                  <a:pt x="83507" y="68274"/>
                  <a:pt x="84144" y="68541"/>
                  <a:pt x="84515" y="68521"/>
                </a:cubicBezTo>
                <a:cubicBezTo>
                  <a:pt x="84624" y="68663"/>
                  <a:pt x="84597" y="68897"/>
                  <a:pt x="84710" y="69040"/>
                </a:cubicBezTo>
                <a:cubicBezTo>
                  <a:pt x="84919" y="69190"/>
                  <a:pt x="84937" y="68861"/>
                  <a:pt x="84968" y="68861"/>
                </a:cubicBezTo>
                <a:cubicBezTo>
                  <a:pt x="85127" y="68854"/>
                  <a:pt x="85272" y="69044"/>
                  <a:pt x="85440" y="69080"/>
                </a:cubicBezTo>
                <a:cubicBezTo>
                  <a:pt x="85669" y="69129"/>
                  <a:pt x="85973" y="69113"/>
                  <a:pt x="86173" y="69108"/>
                </a:cubicBezTo>
                <a:cubicBezTo>
                  <a:pt x="86415" y="69102"/>
                  <a:pt x="86544" y="68966"/>
                  <a:pt x="86786" y="68927"/>
                </a:cubicBezTo>
                <a:cubicBezTo>
                  <a:pt x="86975" y="68894"/>
                  <a:pt x="87839" y="68805"/>
                  <a:pt x="87994" y="68793"/>
                </a:cubicBezTo>
                <a:cubicBezTo>
                  <a:pt x="88090" y="68793"/>
                  <a:pt x="88119" y="68897"/>
                  <a:pt x="88239" y="68876"/>
                </a:cubicBezTo>
                <a:cubicBezTo>
                  <a:pt x="88587" y="68817"/>
                  <a:pt x="88797" y="68647"/>
                  <a:pt x="89070" y="68613"/>
                </a:cubicBezTo>
                <a:cubicBezTo>
                  <a:pt x="89643" y="68551"/>
                  <a:pt x="90269" y="68660"/>
                  <a:pt x="90889" y="68574"/>
                </a:cubicBezTo>
                <a:cubicBezTo>
                  <a:pt x="91267" y="68514"/>
                  <a:pt x="91747" y="68268"/>
                  <a:pt x="92080" y="68350"/>
                </a:cubicBezTo>
                <a:cubicBezTo>
                  <a:pt x="92478" y="68454"/>
                  <a:pt x="92442" y="68231"/>
                  <a:pt x="92887" y="68073"/>
                </a:cubicBezTo>
                <a:cubicBezTo>
                  <a:pt x="92966" y="68044"/>
                  <a:pt x="93197" y="68111"/>
                  <a:pt x="93380" y="68052"/>
                </a:cubicBezTo>
                <a:cubicBezTo>
                  <a:pt x="93542" y="68001"/>
                  <a:pt x="93552" y="67906"/>
                  <a:pt x="93684" y="67875"/>
                </a:cubicBezTo>
                <a:cubicBezTo>
                  <a:pt x="94223" y="67743"/>
                  <a:pt x="94826" y="67831"/>
                  <a:pt x="95354" y="67708"/>
                </a:cubicBezTo>
                <a:cubicBezTo>
                  <a:pt x="95519" y="67672"/>
                  <a:pt x="95694" y="67497"/>
                  <a:pt x="95841" y="67452"/>
                </a:cubicBezTo>
                <a:cubicBezTo>
                  <a:pt x="96362" y="67304"/>
                  <a:pt x="97508" y="66995"/>
                  <a:pt x="98057" y="66794"/>
                </a:cubicBezTo>
                <a:cubicBezTo>
                  <a:pt x="98661" y="66574"/>
                  <a:pt x="99447" y="66239"/>
                  <a:pt x="99928" y="66080"/>
                </a:cubicBezTo>
                <a:cubicBezTo>
                  <a:pt x="100259" y="65972"/>
                  <a:pt x="100143" y="66174"/>
                  <a:pt x="100309" y="66248"/>
                </a:cubicBezTo>
                <a:cubicBezTo>
                  <a:pt x="100628" y="66206"/>
                  <a:pt x="100758" y="65872"/>
                  <a:pt x="101041" y="65743"/>
                </a:cubicBezTo>
                <a:cubicBezTo>
                  <a:pt x="101182" y="65679"/>
                  <a:pt x="101415" y="65803"/>
                  <a:pt x="101556" y="65749"/>
                </a:cubicBezTo>
                <a:cubicBezTo>
                  <a:pt x="101795" y="65656"/>
                  <a:pt x="102002" y="65358"/>
                  <a:pt x="102265" y="65247"/>
                </a:cubicBezTo>
                <a:cubicBezTo>
                  <a:pt x="102446" y="65170"/>
                  <a:pt x="102448" y="65340"/>
                  <a:pt x="102687" y="65289"/>
                </a:cubicBezTo>
                <a:cubicBezTo>
                  <a:pt x="102648" y="65297"/>
                  <a:pt x="103088" y="65012"/>
                  <a:pt x="103173" y="64984"/>
                </a:cubicBezTo>
                <a:cubicBezTo>
                  <a:pt x="103155" y="64990"/>
                  <a:pt x="103748" y="64937"/>
                  <a:pt x="103758" y="65173"/>
                </a:cubicBezTo>
                <a:cubicBezTo>
                  <a:pt x="103528" y="65289"/>
                  <a:pt x="103380" y="65442"/>
                  <a:pt x="103098" y="65547"/>
                </a:cubicBezTo>
                <a:cubicBezTo>
                  <a:pt x="103011" y="65580"/>
                  <a:pt x="102729" y="65568"/>
                  <a:pt x="102624" y="65633"/>
                </a:cubicBezTo>
                <a:cubicBezTo>
                  <a:pt x="102421" y="65760"/>
                  <a:pt x="102355" y="66036"/>
                  <a:pt x="102125" y="66157"/>
                </a:cubicBezTo>
                <a:cubicBezTo>
                  <a:pt x="102074" y="66183"/>
                  <a:pt x="101885" y="66037"/>
                  <a:pt x="101790" y="66079"/>
                </a:cubicBezTo>
                <a:cubicBezTo>
                  <a:pt x="101597" y="66166"/>
                  <a:pt x="101457" y="66394"/>
                  <a:pt x="101246" y="66513"/>
                </a:cubicBezTo>
                <a:cubicBezTo>
                  <a:pt x="100935" y="66689"/>
                  <a:pt x="100525" y="66729"/>
                  <a:pt x="100163" y="66944"/>
                </a:cubicBezTo>
                <a:cubicBezTo>
                  <a:pt x="99875" y="67112"/>
                  <a:pt x="99643" y="67426"/>
                  <a:pt x="99334" y="67582"/>
                </a:cubicBezTo>
                <a:cubicBezTo>
                  <a:pt x="99218" y="67640"/>
                  <a:pt x="98917" y="67637"/>
                  <a:pt x="98819" y="67671"/>
                </a:cubicBezTo>
                <a:cubicBezTo>
                  <a:pt x="97910" y="67976"/>
                  <a:pt x="96944" y="68605"/>
                  <a:pt x="96081" y="68931"/>
                </a:cubicBezTo>
                <a:cubicBezTo>
                  <a:pt x="95927" y="68991"/>
                  <a:pt x="95696" y="68943"/>
                  <a:pt x="95514" y="69001"/>
                </a:cubicBezTo>
                <a:cubicBezTo>
                  <a:pt x="95298" y="69068"/>
                  <a:pt x="95172" y="69316"/>
                  <a:pt x="95027" y="69351"/>
                </a:cubicBezTo>
                <a:cubicBezTo>
                  <a:pt x="94827" y="69401"/>
                  <a:pt x="94591" y="69276"/>
                  <a:pt x="94417" y="69315"/>
                </a:cubicBezTo>
                <a:cubicBezTo>
                  <a:pt x="94212" y="69363"/>
                  <a:pt x="93981" y="69570"/>
                  <a:pt x="93763" y="69587"/>
                </a:cubicBezTo>
                <a:cubicBezTo>
                  <a:pt x="93448" y="69615"/>
                  <a:pt x="93108" y="69527"/>
                  <a:pt x="92826" y="69504"/>
                </a:cubicBezTo>
                <a:cubicBezTo>
                  <a:pt x="92339" y="69642"/>
                  <a:pt x="92983" y="69783"/>
                  <a:pt x="92658" y="69944"/>
                </a:cubicBezTo>
                <a:cubicBezTo>
                  <a:pt x="91895" y="69948"/>
                  <a:pt x="91219" y="70403"/>
                  <a:pt x="90523" y="70527"/>
                </a:cubicBezTo>
                <a:cubicBezTo>
                  <a:pt x="90326" y="70561"/>
                  <a:pt x="90059" y="70400"/>
                  <a:pt x="89859" y="70417"/>
                </a:cubicBezTo>
                <a:cubicBezTo>
                  <a:pt x="89627" y="70437"/>
                  <a:pt x="89279" y="70689"/>
                  <a:pt x="88974" y="70706"/>
                </a:cubicBezTo>
                <a:cubicBezTo>
                  <a:pt x="88868" y="70717"/>
                  <a:pt x="88526" y="70536"/>
                  <a:pt x="88446" y="70546"/>
                </a:cubicBezTo>
                <a:cubicBezTo>
                  <a:pt x="88211" y="70571"/>
                  <a:pt x="87928" y="70750"/>
                  <a:pt x="87678" y="70786"/>
                </a:cubicBezTo>
                <a:cubicBezTo>
                  <a:pt x="87168" y="70856"/>
                  <a:pt x="86633" y="70775"/>
                  <a:pt x="86121" y="70786"/>
                </a:cubicBezTo>
                <a:cubicBezTo>
                  <a:pt x="85848" y="70797"/>
                  <a:pt x="85528" y="70928"/>
                  <a:pt x="85200" y="70948"/>
                </a:cubicBezTo>
                <a:cubicBezTo>
                  <a:pt x="84823" y="70976"/>
                  <a:pt x="84449" y="70857"/>
                  <a:pt x="84158" y="70865"/>
                </a:cubicBezTo>
                <a:cubicBezTo>
                  <a:pt x="83926" y="70878"/>
                  <a:pt x="83803" y="71067"/>
                  <a:pt x="83604" y="71098"/>
                </a:cubicBezTo>
                <a:cubicBezTo>
                  <a:pt x="82855" y="71225"/>
                  <a:pt x="82207" y="70870"/>
                  <a:pt x="81389" y="70734"/>
                </a:cubicBezTo>
                <a:cubicBezTo>
                  <a:pt x="81184" y="70701"/>
                  <a:pt x="80932" y="70826"/>
                  <a:pt x="80699" y="70793"/>
                </a:cubicBezTo>
                <a:cubicBezTo>
                  <a:pt x="80500" y="70761"/>
                  <a:pt x="80281" y="70560"/>
                  <a:pt x="80079" y="70529"/>
                </a:cubicBezTo>
                <a:cubicBezTo>
                  <a:pt x="79780" y="70480"/>
                  <a:pt x="79565" y="70580"/>
                  <a:pt x="79259" y="70509"/>
                </a:cubicBezTo>
                <a:cubicBezTo>
                  <a:pt x="78910" y="70429"/>
                  <a:pt x="78623" y="70246"/>
                  <a:pt x="78269" y="70099"/>
                </a:cubicBezTo>
                <a:cubicBezTo>
                  <a:pt x="78094" y="70029"/>
                  <a:pt x="77809" y="70039"/>
                  <a:pt x="77609" y="69972"/>
                </a:cubicBezTo>
                <a:cubicBezTo>
                  <a:pt x="77356" y="69889"/>
                  <a:pt x="77387" y="69692"/>
                  <a:pt x="77298" y="69651"/>
                </a:cubicBezTo>
                <a:cubicBezTo>
                  <a:pt x="77097" y="69560"/>
                  <a:pt x="76878" y="69734"/>
                  <a:pt x="76730" y="69652"/>
                </a:cubicBezTo>
                <a:cubicBezTo>
                  <a:pt x="76629" y="69596"/>
                  <a:pt x="76682" y="69419"/>
                  <a:pt x="76433" y="69313"/>
                </a:cubicBezTo>
                <a:cubicBezTo>
                  <a:pt x="75817" y="69047"/>
                  <a:pt x="75085" y="68815"/>
                  <a:pt x="74687" y="68977"/>
                </a:cubicBezTo>
                <a:cubicBezTo>
                  <a:pt x="74352" y="68626"/>
                  <a:pt x="74015" y="68467"/>
                  <a:pt x="73248" y="68244"/>
                </a:cubicBezTo>
                <a:cubicBezTo>
                  <a:pt x="73009" y="68177"/>
                  <a:pt x="72741" y="68171"/>
                  <a:pt x="72569" y="68091"/>
                </a:cubicBezTo>
                <a:cubicBezTo>
                  <a:pt x="72353" y="67990"/>
                  <a:pt x="72209" y="67767"/>
                  <a:pt x="71940" y="67604"/>
                </a:cubicBezTo>
                <a:cubicBezTo>
                  <a:pt x="71581" y="67381"/>
                  <a:pt x="71328" y="67318"/>
                  <a:pt x="71073" y="67073"/>
                </a:cubicBezTo>
                <a:cubicBezTo>
                  <a:pt x="70756" y="66776"/>
                  <a:pt x="71250" y="66868"/>
                  <a:pt x="70814" y="66782"/>
                </a:cubicBezTo>
                <a:cubicBezTo>
                  <a:pt x="70745" y="66769"/>
                  <a:pt x="70145" y="66553"/>
                  <a:pt x="69926" y="66304"/>
                </a:cubicBezTo>
                <a:cubicBezTo>
                  <a:pt x="69518" y="66047"/>
                  <a:pt x="69936" y="66211"/>
                  <a:pt x="69993" y="65991"/>
                </a:cubicBezTo>
                <a:close/>
                <a:moveTo>
                  <a:pt x="144248" y="47975"/>
                </a:moveTo>
                <a:cubicBezTo>
                  <a:pt x="144267" y="47653"/>
                  <a:pt x="144425" y="47779"/>
                  <a:pt x="144706" y="47628"/>
                </a:cubicBezTo>
                <a:cubicBezTo>
                  <a:pt x="144828" y="47869"/>
                  <a:pt x="144418" y="48040"/>
                  <a:pt x="144248" y="47975"/>
                </a:cubicBezTo>
                <a:close/>
                <a:moveTo>
                  <a:pt x="116420" y="60553"/>
                </a:moveTo>
                <a:cubicBezTo>
                  <a:pt x="116966" y="60474"/>
                  <a:pt x="117346" y="59792"/>
                  <a:pt x="117620" y="60241"/>
                </a:cubicBezTo>
                <a:cubicBezTo>
                  <a:pt x="117442" y="60430"/>
                  <a:pt x="116586" y="61031"/>
                  <a:pt x="116420" y="60553"/>
                </a:cubicBezTo>
                <a:close/>
                <a:moveTo>
                  <a:pt x="146740" y="46022"/>
                </a:moveTo>
                <a:cubicBezTo>
                  <a:pt x="146740" y="45872"/>
                  <a:pt x="146769" y="45618"/>
                  <a:pt x="146891" y="45497"/>
                </a:cubicBezTo>
                <a:cubicBezTo>
                  <a:pt x="147040" y="45348"/>
                  <a:pt x="147159" y="45474"/>
                  <a:pt x="147270" y="45409"/>
                </a:cubicBezTo>
                <a:cubicBezTo>
                  <a:pt x="147585" y="45227"/>
                  <a:pt x="147875" y="44705"/>
                  <a:pt x="148225" y="44797"/>
                </a:cubicBezTo>
                <a:cubicBezTo>
                  <a:pt x="148455" y="45222"/>
                  <a:pt x="148016" y="45230"/>
                  <a:pt x="147695" y="45409"/>
                </a:cubicBezTo>
                <a:cubicBezTo>
                  <a:pt x="147330" y="45612"/>
                  <a:pt x="147072" y="46091"/>
                  <a:pt x="146740" y="46022"/>
                </a:cubicBezTo>
                <a:close/>
                <a:moveTo>
                  <a:pt x="120298" y="58613"/>
                </a:moveTo>
                <a:cubicBezTo>
                  <a:pt x="120214" y="58197"/>
                  <a:pt x="120858" y="57953"/>
                  <a:pt x="121165" y="57789"/>
                </a:cubicBezTo>
                <a:cubicBezTo>
                  <a:pt x="121660" y="57527"/>
                  <a:pt x="122303" y="57494"/>
                  <a:pt x="122620" y="57126"/>
                </a:cubicBezTo>
                <a:cubicBezTo>
                  <a:pt x="122730" y="56998"/>
                  <a:pt x="122975" y="56860"/>
                  <a:pt x="123178" y="56763"/>
                </a:cubicBezTo>
                <a:cubicBezTo>
                  <a:pt x="123334" y="56689"/>
                  <a:pt x="123485" y="56752"/>
                  <a:pt x="123561" y="56696"/>
                </a:cubicBezTo>
                <a:cubicBezTo>
                  <a:pt x="123723" y="56579"/>
                  <a:pt x="123771" y="56308"/>
                  <a:pt x="123951" y="56193"/>
                </a:cubicBezTo>
                <a:cubicBezTo>
                  <a:pt x="124719" y="55700"/>
                  <a:pt x="125507" y="55619"/>
                  <a:pt x="126166" y="55602"/>
                </a:cubicBezTo>
                <a:cubicBezTo>
                  <a:pt x="126534" y="55600"/>
                  <a:pt x="126076" y="55274"/>
                  <a:pt x="126296" y="55215"/>
                </a:cubicBezTo>
                <a:cubicBezTo>
                  <a:pt x="126527" y="55028"/>
                  <a:pt x="126619" y="55252"/>
                  <a:pt x="126850" y="55066"/>
                </a:cubicBezTo>
                <a:cubicBezTo>
                  <a:pt x="126945" y="55771"/>
                  <a:pt x="126217" y="55882"/>
                  <a:pt x="125777" y="56108"/>
                </a:cubicBezTo>
                <a:cubicBezTo>
                  <a:pt x="125429" y="56287"/>
                  <a:pt x="124959" y="56516"/>
                  <a:pt x="124497" y="56703"/>
                </a:cubicBezTo>
                <a:cubicBezTo>
                  <a:pt x="124388" y="56748"/>
                  <a:pt x="124097" y="56780"/>
                  <a:pt x="124113" y="56770"/>
                </a:cubicBezTo>
                <a:cubicBezTo>
                  <a:pt x="123944" y="56867"/>
                  <a:pt x="123847" y="57175"/>
                  <a:pt x="123723" y="57274"/>
                </a:cubicBezTo>
                <a:cubicBezTo>
                  <a:pt x="123578" y="57389"/>
                  <a:pt x="123375" y="57324"/>
                  <a:pt x="123339" y="57341"/>
                </a:cubicBezTo>
                <a:cubicBezTo>
                  <a:pt x="123266" y="57374"/>
                  <a:pt x="123249" y="57500"/>
                  <a:pt x="123123" y="57548"/>
                </a:cubicBezTo>
                <a:cubicBezTo>
                  <a:pt x="122822" y="57660"/>
                  <a:pt x="122564" y="57686"/>
                  <a:pt x="122311" y="57810"/>
                </a:cubicBezTo>
                <a:cubicBezTo>
                  <a:pt x="122285" y="57822"/>
                  <a:pt x="122227" y="58064"/>
                  <a:pt x="122221" y="58068"/>
                </a:cubicBezTo>
                <a:cubicBezTo>
                  <a:pt x="122144" y="58107"/>
                  <a:pt x="122102" y="58013"/>
                  <a:pt x="122094" y="58016"/>
                </a:cubicBezTo>
                <a:cubicBezTo>
                  <a:pt x="121489" y="58298"/>
                  <a:pt x="120904" y="58782"/>
                  <a:pt x="120298" y="58613"/>
                </a:cubicBezTo>
                <a:close/>
                <a:moveTo>
                  <a:pt x="148717" y="44316"/>
                </a:moveTo>
                <a:cubicBezTo>
                  <a:pt x="149126" y="43992"/>
                  <a:pt x="149559" y="43531"/>
                  <a:pt x="150047" y="43612"/>
                </a:cubicBezTo>
                <a:cubicBezTo>
                  <a:pt x="149886" y="43925"/>
                  <a:pt x="149067" y="44731"/>
                  <a:pt x="148717" y="44316"/>
                </a:cubicBezTo>
                <a:close/>
                <a:moveTo>
                  <a:pt x="129701" y="54050"/>
                </a:moveTo>
                <a:cubicBezTo>
                  <a:pt x="129437" y="53778"/>
                  <a:pt x="129859" y="53672"/>
                  <a:pt x="130084" y="53541"/>
                </a:cubicBezTo>
                <a:cubicBezTo>
                  <a:pt x="130328" y="53400"/>
                  <a:pt x="130649" y="53327"/>
                  <a:pt x="130848" y="53177"/>
                </a:cubicBezTo>
                <a:cubicBezTo>
                  <a:pt x="131094" y="52991"/>
                  <a:pt x="131256" y="52608"/>
                  <a:pt x="131525" y="52413"/>
                </a:cubicBezTo>
                <a:cubicBezTo>
                  <a:pt x="131829" y="52195"/>
                  <a:pt x="133125" y="51532"/>
                  <a:pt x="133347" y="51646"/>
                </a:cubicBezTo>
                <a:cubicBezTo>
                  <a:pt x="133432" y="51690"/>
                  <a:pt x="133702" y="51590"/>
                  <a:pt x="133729" y="51572"/>
                </a:cubicBezTo>
                <a:cubicBezTo>
                  <a:pt x="133967" y="51395"/>
                  <a:pt x="133862" y="51206"/>
                  <a:pt x="134021" y="51098"/>
                </a:cubicBezTo>
                <a:cubicBezTo>
                  <a:pt x="134156" y="51009"/>
                  <a:pt x="134335" y="51053"/>
                  <a:pt x="134487" y="50980"/>
                </a:cubicBezTo>
                <a:cubicBezTo>
                  <a:pt x="134934" y="50767"/>
                  <a:pt x="135392" y="50427"/>
                  <a:pt x="135794" y="50230"/>
                </a:cubicBezTo>
                <a:cubicBezTo>
                  <a:pt x="136172" y="50045"/>
                  <a:pt x="136576" y="49517"/>
                  <a:pt x="136937" y="49998"/>
                </a:cubicBezTo>
                <a:cubicBezTo>
                  <a:pt x="136365" y="50162"/>
                  <a:pt x="135981" y="50582"/>
                  <a:pt x="135462" y="50833"/>
                </a:cubicBezTo>
                <a:cubicBezTo>
                  <a:pt x="135262" y="50930"/>
                  <a:pt x="135025" y="50908"/>
                  <a:pt x="134827" y="51034"/>
                </a:cubicBezTo>
                <a:cubicBezTo>
                  <a:pt x="134682" y="51125"/>
                  <a:pt x="134565" y="51370"/>
                  <a:pt x="134407" y="51459"/>
                </a:cubicBezTo>
                <a:cubicBezTo>
                  <a:pt x="134318" y="51508"/>
                  <a:pt x="134070" y="51387"/>
                  <a:pt x="133982" y="51447"/>
                </a:cubicBezTo>
                <a:cubicBezTo>
                  <a:pt x="133923" y="51488"/>
                  <a:pt x="133911" y="51785"/>
                  <a:pt x="133773" y="51879"/>
                </a:cubicBezTo>
                <a:cubicBezTo>
                  <a:pt x="133341" y="52173"/>
                  <a:pt x="132663" y="52342"/>
                  <a:pt x="132077" y="52695"/>
                </a:cubicBezTo>
                <a:cubicBezTo>
                  <a:pt x="131850" y="52832"/>
                  <a:pt x="131695" y="53069"/>
                  <a:pt x="131484" y="53199"/>
                </a:cubicBezTo>
                <a:cubicBezTo>
                  <a:pt x="131104" y="53435"/>
                  <a:pt x="130686" y="53577"/>
                  <a:pt x="130382" y="53729"/>
                </a:cubicBezTo>
                <a:cubicBezTo>
                  <a:pt x="130226" y="53806"/>
                  <a:pt x="130019" y="53775"/>
                  <a:pt x="129913" y="53840"/>
                </a:cubicBezTo>
                <a:cubicBezTo>
                  <a:pt x="129819" y="53899"/>
                  <a:pt x="129968" y="54307"/>
                  <a:pt x="129701" y="54050"/>
                </a:cubicBezTo>
                <a:close/>
                <a:moveTo>
                  <a:pt x="150167" y="43436"/>
                </a:moveTo>
                <a:cubicBezTo>
                  <a:pt x="150617" y="43154"/>
                  <a:pt x="151114" y="42608"/>
                  <a:pt x="151771" y="42246"/>
                </a:cubicBezTo>
                <a:cubicBezTo>
                  <a:pt x="151932" y="42159"/>
                  <a:pt x="152672" y="41756"/>
                  <a:pt x="152815" y="42024"/>
                </a:cubicBezTo>
                <a:cubicBezTo>
                  <a:pt x="152802" y="42260"/>
                  <a:pt x="152559" y="42155"/>
                  <a:pt x="152408" y="42243"/>
                </a:cubicBezTo>
                <a:cubicBezTo>
                  <a:pt x="152136" y="42397"/>
                  <a:pt x="151791" y="42695"/>
                  <a:pt x="151459" y="42860"/>
                </a:cubicBezTo>
                <a:cubicBezTo>
                  <a:pt x="151327" y="42926"/>
                  <a:pt x="151101" y="42929"/>
                  <a:pt x="150997" y="42995"/>
                </a:cubicBezTo>
                <a:cubicBezTo>
                  <a:pt x="150814" y="43110"/>
                  <a:pt x="150672" y="43988"/>
                  <a:pt x="150167" y="43436"/>
                </a:cubicBezTo>
                <a:close/>
                <a:moveTo>
                  <a:pt x="152880" y="41766"/>
                </a:moveTo>
                <a:cubicBezTo>
                  <a:pt x="152640" y="41370"/>
                  <a:pt x="153191" y="41403"/>
                  <a:pt x="153403" y="41263"/>
                </a:cubicBezTo>
                <a:cubicBezTo>
                  <a:pt x="153657" y="41096"/>
                  <a:pt x="153882" y="40792"/>
                  <a:pt x="154113" y="40675"/>
                </a:cubicBezTo>
                <a:cubicBezTo>
                  <a:pt x="154218" y="40621"/>
                  <a:pt x="154397" y="40755"/>
                  <a:pt x="154407" y="40748"/>
                </a:cubicBezTo>
                <a:cubicBezTo>
                  <a:pt x="154590" y="40636"/>
                  <a:pt x="154650" y="40469"/>
                  <a:pt x="154763" y="40328"/>
                </a:cubicBezTo>
                <a:cubicBezTo>
                  <a:pt x="154872" y="40188"/>
                  <a:pt x="155002" y="40088"/>
                  <a:pt x="155206" y="40157"/>
                </a:cubicBezTo>
                <a:cubicBezTo>
                  <a:pt x="155220" y="40572"/>
                  <a:pt x="154871" y="40511"/>
                  <a:pt x="154714" y="40598"/>
                </a:cubicBezTo>
                <a:cubicBezTo>
                  <a:pt x="154629" y="40647"/>
                  <a:pt x="154671" y="40713"/>
                  <a:pt x="154587" y="40769"/>
                </a:cubicBezTo>
                <a:cubicBezTo>
                  <a:pt x="154457" y="40859"/>
                  <a:pt x="154348" y="40759"/>
                  <a:pt x="154269" y="40816"/>
                </a:cubicBezTo>
                <a:cubicBezTo>
                  <a:pt x="154232" y="40845"/>
                  <a:pt x="154294" y="41119"/>
                  <a:pt x="154263" y="41151"/>
                </a:cubicBezTo>
                <a:cubicBezTo>
                  <a:pt x="154142" y="41279"/>
                  <a:pt x="154040" y="41166"/>
                  <a:pt x="153936" y="41208"/>
                </a:cubicBezTo>
                <a:cubicBezTo>
                  <a:pt x="153796" y="41265"/>
                  <a:pt x="153774" y="41402"/>
                  <a:pt x="153616" y="41486"/>
                </a:cubicBezTo>
                <a:cubicBezTo>
                  <a:pt x="153412" y="41593"/>
                  <a:pt x="153072" y="41542"/>
                  <a:pt x="152880" y="41766"/>
                </a:cubicBezTo>
                <a:close/>
                <a:moveTo>
                  <a:pt x="103856" y="64918"/>
                </a:moveTo>
                <a:cubicBezTo>
                  <a:pt x="103728" y="64623"/>
                  <a:pt x="104412" y="64157"/>
                  <a:pt x="104553" y="64635"/>
                </a:cubicBezTo>
                <a:cubicBezTo>
                  <a:pt x="104377" y="64774"/>
                  <a:pt x="104101" y="65029"/>
                  <a:pt x="103856" y="64918"/>
                </a:cubicBezTo>
                <a:close/>
                <a:moveTo>
                  <a:pt x="137607" y="49443"/>
                </a:moveTo>
                <a:cubicBezTo>
                  <a:pt x="137590" y="49124"/>
                  <a:pt x="138110" y="49000"/>
                  <a:pt x="138444" y="48806"/>
                </a:cubicBezTo>
                <a:cubicBezTo>
                  <a:pt x="138619" y="49178"/>
                  <a:pt x="137820" y="49656"/>
                  <a:pt x="137607" y="49443"/>
                </a:cubicBezTo>
                <a:close/>
                <a:moveTo>
                  <a:pt x="136974" y="49649"/>
                </a:moveTo>
                <a:cubicBezTo>
                  <a:pt x="137157" y="49523"/>
                  <a:pt x="137235" y="49302"/>
                  <a:pt x="137479" y="49398"/>
                </a:cubicBezTo>
                <a:cubicBezTo>
                  <a:pt x="137670" y="49688"/>
                  <a:pt x="137118" y="50083"/>
                  <a:pt x="136974" y="49649"/>
                </a:cubicBezTo>
                <a:close/>
                <a:moveTo>
                  <a:pt x="139206" y="48647"/>
                </a:moveTo>
                <a:cubicBezTo>
                  <a:pt x="139061" y="48180"/>
                  <a:pt x="139489" y="48266"/>
                  <a:pt x="139790" y="48135"/>
                </a:cubicBezTo>
                <a:cubicBezTo>
                  <a:pt x="139909" y="48420"/>
                  <a:pt x="139446" y="48494"/>
                  <a:pt x="139205" y="48648"/>
                </a:cubicBezTo>
                <a:close/>
                <a:moveTo>
                  <a:pt x="138572" y="48852"/>
                </a:moveTo>
                <a:cubicBezTo>
                  <a:pt x="138572" y="48660"/>
                  <a:pt x="138753" y="48477"/>
                  <a:pt x="138949" y="48553"/>
                </a:cubicBezTo>
                <a:cubicBezTo>
                  <a:pt x="139053" y="48784"/>
                  <a:pt x="138740" y="48919"/>
                  <a:pt x="138572" y="48852"/>
                </a:cubicBezTo>
                <a:close/>
                <a:moveTo>
                  <a:pt x="155640" y="39868"/>
                </a:moveTo>
                <a:cubicBezTo>
                  <a:pt x="155756" y="39552"/>
                  <a:pt x="156213" y="39516"/>
                  <a:pt x="156547" y="39344"/>
                </a:cubicBezTo>
                <a:lnTo>
                  <a:pt x="156580" y="39324"/>
                </a:lnTo>
                <a:cubicBezTo>
                  <a:pt x="156760" y="39204"/>
                  <a:pt x="156871" y="38886"/>
                  <a:pt x="157088" y="39098"/>
                </a:cubicBezTo>
                <a:cubicBezTo>
                  <a:pt x="157143" y="39248"/>
                  <a:pt x="157069" y="39277"/>
                  <a:pt x="157096" y="39400"/>
                </a:cubicBezTo>
                <a:cubicBezTo>
                  <a:pt x="156970" y="39504"/>
                  <a:pt x="156825" y="39582"/>
                  <a:pt x="156668" y="39631"/>
                </a:cubicBezTo>
                <a:cubicBezTo>
                  <a:pt x="156306" y="39754"/>
                  <a:pt x="155894" y="39777"/>
                  <a:pt x="155640" y="39869"/>
                </a:cubicBezTo>
                <a:close/>
                <a:moveTo>
                  <a:pt x="159654" y="38445"/>
                </a:moveTo>
                <a:cubicBezTo>
                  <a:pt x="159602" y="38025"/>
                  <a:pt x="159911" y="38161"/>
                  <a:pt x="160102" y="38226"/>
                </a:cubicBezTo>
                <a:cubicBezTo>
                  <a:pt x="160103" y="38478"/>
                  <a:pt x="159848" y="38433"/>
                  <a:pt x="159654" y="38446"/>
                </a:cubicBezTo>
                <a:close/>
                <a:moveTo>
                  <a:pt x="23387" y="23815"/>
                </a:moveTo>
                <a:cubicBezTo>
                  <a:pt x="23085" y="23899"/>
                  <a:pt x="22720" y="24171"/>
                  <a:pt x="22481" y="24075"/>
                </a:cubicBezTo>
                <a:cubicBezTo>
                  <a:pt x="22402" y="23784"/>
                  <a:pt x="23295" y="23357"/>
                  <a:pt x="23387" y="23815"/>
                </a:cubicBezTo>
                <a:close/>
                <a:moveTo>
                  <a:pt x="60131" y="47081"/>
                </a:moveTo>
                <a:cubicBezTo>
                  <a:pt x="60090" y="46874"/>
                  <a:pt x="59674" y="46549"/>
                  <a:pt x="60035" y="46469"/>
                </a:cubicBezTo>
                <a:cubicBezTo>
                  <a:pt x="60075" y="46676"/>
                  <a:pt x="60490" y="46998"/>
                  <a:pt x="60131" y="47081"/>
                </a:cubicBezTo>
                <a:close/>
                <a:moveTo>
                  <a:pt x="29708" y="21345"/>
                </a:moveTo>
                <a:cubicBezTo>
                  <a:pt x="29720" y="21112"/>
                  <a:pt x="29674" y="20836"/>
                  <a:pt x="29727" y="20633"/>
                </a:cubicBezTo>
                <a:cubicBezTo>
                  <a:pt x="30007" y="20612"/>
                  <a:pt x="30147" y="21442"/>
                  <a:pt x="29708" y="21345"/>
                </a:cubicBezTo>
                <a:close/>
                <a:moveTo>
                  <a:pt x="58956" y="44300"/>
                </a:moveTo>
                <a:cubicBezTo>
                  <a:pt x="58648" y="44306"/>
                  <a:pt x="58839" y="43881"/>
                  <a:pt x="58795" y="43736"/>
                </a:cubicBezTo>
                <a:cubicBezTo>
                  <a:pt x="59112" y="43734"/>
                  <a:pt x="58974" y="44175"/>
                  <a:pt x="58956" y="44300"/>
                </a:cubicBezTo>
                <a:close/>
                <a:moveTo>
                  <a:pt x="57975" y="42222"/>
                </a:moveTo>
                <a:cubicBezTo>
                  <a:pt x="58289" y="42045"/>
                  <a:pt x="58309" y="42628"/>
                  <a:pt x="58526" y="42702"/>
                </a:cubicBezTo>
                <a:cubicBezTo>
                  <a:pt x="58461" y="42800"/>
                  <a:pt x="58526" y="42944"/>
                  <a:pt x="58338" y="43000"/>
                </a:cubicBezTo>
                <a:cubicBezTo>
                  <a:pt x="58056" y="42863"/>
                  <a:pt x="58337" y="42415"/>
                  <a:pt x="57975" y="42222"/>
                </a:cubicBezTo>
                <a:close/>
                <a:moveTo>
                  <a:pt x="57191" y="40503"/>
                </a:moveTo>
                <a:cubicBezTo>
                  <a:pt x="57564" y="40299"/>
                  <a:pt x="57573" y="40702"/>
                  <a:pt x="57604" y="40936"/>
                </a:cubicBezTo>
                <a:cubicBezTo>
                  <a:pt x="57410" y="40927"/>
                  <a:pt x="57283" y="40756"/>
                  <a:pt x="57191" y="40503"/>
                </a:cubicBezTo>
                <a:close/>
                <a:moveTo>
                  <a:pt x="56883" y="39819"/>
                </a:moveTo>
                <a:cubicBezTo>
                  <a:pt x="57239" y="39643"/>
                  <a:pt x="57220" y="39931"/>
                  <a:pt x="57256" y="40164"/>
                </a:cubicBezTo>
                <a:cubicBezTo>
                  <a:pt x="57054" y="40241"/>
                  <a:pt x="56965" y="40036"/>
                  <a:pt x="56884" y="39818"/>
                </a:cubicBezTo>
                <a:close/>
                <a:moveTo>
                  <a:pt x="55632" y="37024"/>
                </a:moveTo>
                <a:lnTo>
                  <a:pt x="55481" y="36689"/>
                </a:lnTo>
                <a:cubicBezTo>
                  <a:pt x="55798" y="36467"/>
                  <a:pt x="56009" y="36933"/>
                  <a:pt x="55632" y="37024"/>
                </a:cubicBezTo>
                <a:close/>
                <a:moveTo>
                  <a:pt x="123479" y="52930"/>
                </a:moveTo>
                <a:cubicBezTo>
                  <a:pt x="123683" y="52822"/>
                  <a:pt x="123882" y="52727"/>
                  <a:pt x="124029" y="52783"/>
                </a:cubicBezTo>
                <a:cubicBezTo>
                  <a:pt x="124047" y="53060"/>
                  <a:pt x="123614" y="53488"/>
                  <a:pt x="123480" y="52930"/>
                </a:cubicBezTo>
                <a:close/>
                <a:moveTo>
                  <a:pt x="39315" y="20659"/>
                </a:moveTo>
                <a:cubicBezTo>
                  <a:pt x="39339" y="20341"/>
                  <a:pt x="39614" y="20168"/>
                  <a:pt x="39754" y="20432"/>
                </a:cubicBezTo>
                <a:cubicBezTo>
                  <a:pt x="39651" y="20590"/>
                  <a:pt x="39551" y="20738"/>
                  <a:pt x="39315" y="20659"/>
                </a:cubicBezTo>
                <a:close/>
                <a:moveTo>
                  <a:pt x="121952" y="53632"/>
                </a:moveTo>
                <a:cubicBezTo>
                  <a:pt x="122544" y="53480"/>
                  <a:pt x="122810" y="52812"/>
                  <a:pt x="123228" y="52830"/>
                </a:cubicBezTo>
                <a:cubicBezTo>
                  <a:pt x="123436" y="53031"/>
                  <a:pt x="122861" y="53394"/>
                  <a:pt x="122630" y="53540"/>
                </a:cubicBezTo>
                <a:cubicBezTo>
                  <a:pt x="122650" y="53528"/>
                  <a:pt x="122077" y="54150"/>
                  <a:pt x="121952" y="53632"/>
                </a:cubicBezTo>
                <a:close/>
                <a:moveTo>
                  <a:pt x="120547" y="54381"/>
                </a:moveTo>
                <a:cubicBezTo>
                  <a:pt x="120866" y="53995"/>
                  <a:pt x="121076" y="54014"/>
                  <a:pt x="121570" y="53698"/>
                </a:cubicBezTo>
                <a:cubicBezTo>
                  <a:pt x="121750" y="54193"/>
                  <a:pt x="120896" y="54510"/>
                  <a:pt x="120547" y="54381"/>
                </a:cubicBezTo>
                <a:close/>
                <a:moveTo>
                  <a:pt x="53600" y="32189"/>
                </a:moveTo>
                <a:lnTo>
                  <a:pt x="53405" y="31796"/>
                </a:lnTo>
                <a:cubicBezTo>
                  <a:pt x="53723" y="31538"/>
                  <a:pt x="53996" y="32090"/>
                  <a:pt x="53600" y="32189"/>
                </a:cubicBezTo>
                <a:close/>
                <a:moveTo>
                  <a:pt x="49714" y="25530"/>
                </a:moveTo>
                <a:cubicBezTo>
                  <a:pt x="49920" y="25657"/>
                  <a:pt x="49826" y="25803"/>
                  <a:pt x="49943" y="25937"/>
                </a:cubicBezTo>
                <a:cubicBezTo>
                  <a:pt x="49721" y="26126"/>
                  <a:pt x="49376" y="25735"/>
                  <a:pt x="49714" y="25530"/>
                </a:cubicBezTo>
                <a:close/>
                <a:moveTo>
                  <a:pt x="43637" y="21641"/>
                </a:moveTo>
                <a:cubicBezTo>
                  <a:pt x="43698" y="21285"/>
                  <a:pt x="44016" y="21602"/>
                  <a:pt x="44034" y="21692"/>
                </a:cubicBezTo>
                <a:cubicBezTo>
                  <a:pt x="43992" y="21882"/>
                  <a:pt x="43585" y="21858"/>
                  <a:pt x="43637" y="21641"/>
                </a:cubicBezTo>
                <a:close/>
                <a:moveTo>
                  <a:pt x="42840" y="21344"/>
                </a:moveTo>
                <a:cubicBezTo>
                  <a:pt x="42996" y="20914"/>
                  <a:pt x="43185" y="21433"/>
                  <a:pt x="43385" y="21436"/>
                </a:cubicBezTo>
                <a:cubicBezTo>
                  <a:pt x="43328" y="21671"/>
                  <a:pt x="42835" y="21540"/>
                  <a:pt x="42840" y="21344"/>
                </a:cubicBezTo>
                <a:close/>
                <a:moveTo>
                  <a:pt x="41198" y="20848"/>
                </a:moveTo>
                <a:cubicBezTo>
                  <a:pt x="41212" y="20484"/>
                  <a:pt x="41573" y="20760"/>
                  <a:pt x="41602" y="20853"/>
                </a:cubicBezTo>
                <a:cubicBezTo>
                  <a:pt x="41586" y="21048"/>
                  <a:pt x="41176" y="21064"/>
                  <a:pt x="41198" y="20848"/>
                </a:cubicBezTo>
                <a:close/>
                <a:moveTo>
                  <a:pt x="38786" y="20479"/>
                </a:moveTo>
                <a:cubicBezTo>
                  <a:pt x="38664" y="20449"/>
                  <a:pt x="38482" y="20487"/>
                  <a:pt x="38485" y="20340"/>
                </a:cubicBezTo>
                <a:cubicBezTo>
                  <a:pt x="38441" y="19981"/>
                  <a:pt x="39006" y="20140"/>
                  <a:pt x="38786" y="20479"/>
                </a:cubicBezTo>
                <a:close/>
                <a:moveTo>
                  <a:pt x="47389" y="23710"/>
                </a:moveTo>
                <a:lnTo>
                  <a:pt x="47087" y="23487"/>
                </a:lnTo>
                <a:cubicBezTo>
                  <a:pt x="47262" y="23332"/>
                  <a:pt x="47686" y="23363"/>
                  <a:pt x="47389" y="23710"/>
                </a:cubicBezTo>
                <a:close/>
                <a:moveTo>
                  <a:pt x="21620" y="23365"/>
                </a:moveTo>
                <a:cubicBezTo>
                  <a:pt x="21362" y="23518"/>
                  <a:pt x="21151" y="23537"/>
                  <a:pt x="21061" y="23176"/>
                </a:cubicBezTo>
                <a:cubicBezTo>
                  <a:pt x="21128" y="22995"/>
                  <a:pt x="21558" y="22907"/>
                  <a:pt x="21620" y="23365"/>
                </a:cubicBezTo>
                <a:close/>
                <a:moveTo>
                  <a:pt x="20538" y="23514"/>
                </a:moveTo>
                <a:cubicBezTo>
                  <a:pt x="20705" y="23378"/>
                  <a:pt x="20851" y="23210"/>
                  <a:pt x="21018" y="23518"/>
                </a:cubicBezTo>
                <a:cubicBezTo>
                  <a:pt x="20962" y="23714"/>
                  <a:pt x="20621" y="23850"/>
                  <a:pt x="20538" y="23514"/>
                </a:cubicBezTo>
                <a:close/>
                <a:moveTo>
                  <a:pt x="24816" y="22018"/>
                </a:moveTo>
                <a:cubicBezTo>
                  <a:pt x="24164" y="21827"/>
                  <a:pt x="23651" y="22432"/>
                  <a:pt x="23123" y="22432"/>
                </a:cubicBezTo>
                <a:cubicBezTo>
                  <a:pt x="23020" y="22075"/>
                  <a:pt x="23350" y="21918"/>
                  <a:pt x="23552" y="21846"/>
                </a:cubicBezTo>
                <a:cubicBezTo>
                  <a:pt x="23862" y="21736"/>
                  <a:pt x="24147" y="21922"/>
                  <a:pt x="24490" y="21610"/>
                </a:cubicBezTo>
                <a:cubicBezTo>
                  <a:pt x="24588" y="21775"/>
                  <a:pt x="24750" y="21782"/>
                  <a:pt x="24818" y="22019"/>
                </a:cubicBezTo>
                <a:close/>
                <a:moveTo>
                  <a:pt x="22673" y="22716"/>
                </a:moveTo>
                <a:cubicBezTo>
                  <a:pt x="22475" y="22884"/>
                  <a:pt x="22410" y="22670"/>
                  <a:pt x="22231" y="22788"/>
                </a:cubicBezTo>
                <a:cubicBezTo>
                  <a:pt x="22114" y="22533"/>
                  <a:pt x="22322" y="22443"/>
                  <a:pt x="22526" y="22350"/>
                </a:cubicBezTo>
                <a:cubicBezTo>
                  <a:pt x="22464" y="22586"/>
                  <a:pt x="22580" y="22464"/>
                  <a:pt x="22673" y="22718"/>
                </a:cubicBezTo>
                <a:close/>
                <a:moveTo>
                  <a:pt x="19015" y="24217"/>
                </a:moveTo>
                <a:cubicBezTo>
                  <a:pt x="18810" y="23966"/>
                  <a:pt x="19190" y="23948"/>
                  <a:pt x="19331" y="23850"/>
                </a:cubicBezTo>
                <a:cubicBezTo>
                  <a:pt x="19561" y="23685"/>
                  <a:pt x="19900" y="23349"/>
                  <a:pt x="20056" y="23733"/>
                </a:cubicBezTo>
                <a:cubicBezTo>
                  <a:pt x="19826" y="24058"/>
                  <a:pt x="19430" y="23919"/>
                  <a:pt x="19016" y="24218"/>
                </a:cubicBezTo>
                <a:close/>
                <a:moveTo>
                  <a:pt x="149902" y="39551"/>
                </a:moveTo>
                <a:cubicBezTo>
                  <a:pt x="149665" y="39257"/>
                  <a:pt x="149768" y="39077"/>
                  <a:pt x="149999" y="38939"/>
                </a:cubicBezTo>
                <a:cubicBezTo>
                  <a:pt x="150247" y="39032"/>
                  <a:pt x="150114" y="39398"/>
                  <a:pt x="149902" y="39551"/>
                </a:cubicBezTo>
                <a:close/>
                <a:moveTo>
                  <a:pt x="28875" y="20315"/>
                </a:moveTo>
                <a:cubicBezTo>
                  <a:pt x="29303" y="20062"/>
                  <a:pt x="29805" y="19453"/>
                  <a:pt x="30489" y="19679"/>
                </a:cubicBezTo>
                <a:cubicBezTo>
                  <a:pt x="30601" y="19965"/>
                  <a:pt x="30279" y="19956"/>
                  <a:pt x="30125" y="20047"/>
                </a:cubicBezTo>
                <a:cubicBezTo>
                  <a:pt x="29797" y="20243"/>
                  <a:pt x="29478" y="20402"/>
                  <a:pt x="28875" y="20315"/>
                </a:cubicBezTo>
                <a:close/>
                <a:moveTo>
                  <a:pt x="139620" y="44679"/>
                </a:moveTo>
                <a:cubicBezTo>
                  <a:pt x="139229" y="44806"/>
                  <a:pt x="138736" y="45271"/>
                  <a:pt x="138409" y="45181"/>
                </a:cubicBezTo>
                <a:cubicBezTo>
                  <a:pt x="138235" y="45041"/>
                  <a:pt x="138940" y="44535"/>
                  <a:pt x="139108" y="44495"/>
                </a:cubicBezTo>
                <a:cubicBezTo>
                  <a:pt x="139286" y="44452"/>
                  <a:pt x="139555" y="44459"/>
                  <a:pt x="139620" y="44679"/>
                </a:cubicBezTo>
                <a:close/>
                <a:moveTo>
                  <a:pt x="35542" y="19485"/>
                </a:moveTo>
                <a:cubicBezTo>
                  <a:pt x="35542" y="19214"/>
                  <a:pt x="35937" y="19244"/>
                  <a:pt x="36037" y="19387"/>
                </a:cubicBezTo>
                <a:cubicBezTo>
                  <a:pt x="35967" y="19570"/>
                  <a:pt x="35677" y="19649"/>
                  <a:pt x="35542" y="19485"/>
                </a:cubicBezTo>
                <a:close/>
                <a:moveTo>
                  <a:pt x="27074" y="20884"/>
                </a:moveTo>
                <a:cubicBezTo>
                  <a:pt x="26885" y="20520"/>
                  <a:pt x="27433" y="20432"/>
                  <a:pt x="27603" y="20535"/>
                </a:cubicBezTo>
                <a:cubicBezTo>
                  <a:pt x="27665" y="20811"/>
                  <a:pt x="27305" y="20803"/>
                  <a:pt x="27074" y="20883"/>
                </a:cubicBezTo>
                <a:close/>
                <a:moveTo>
                  <a:pt x="39767" y="19430"/>
                </a:moveTo>
                <a:cubicBezTo>
                  <a:pt x="40643" y="19478"/>
                  <a:pt x="39669" y="20274"/>
                  <a:pt x="39767" y="19430"/>
                </a:cubicBezTo>
                <a:close/>
                <a:moveTo>
                  <a:pt x="31346" y="19635"/>
                </a:moveTo>
                <a:cubicBezTo>
                  <a:pt x="31408" y="19084"/>
                  <a:pt x="32121" y="19456"/>
                  <a:pt x="32427" y="19388"/>
                </a:cubicBezTo>
                <a:cubicBezTo>
                  <a:pt x="32597" y="19345"/>
                  <a:pt x="32688" y="19053"/>
                  <a:pt x="32818" y="19043"/>
                </a:cubicBezTo>
                <a:cubicBezTo>
                  <a:pt x="32896" y="19037"/>
                  <a:pt x="33056" y="19181"/>
                  <a:pt x="33177" y="19209"/>
                </a:cubicBezTo>
                <a:cubicBezTo>
                  <a:pt x="33362" y="19252"/>
                  <a:pt x="33517" y="19142"/>
                  <a:pt x="33607" y="19271"/>
                </a:cubicBezTo>
                <a:cubicBezTo>
                  <a:pt x="33406" y="19745"/>
                  <a:pt x="32883" y="19423"/>
                  <a:pt x="32523" y="19476"/>
                </a:cubicBezTo>
                <a:cubicBezTo>
                  <a:pt x="32439" y="19486"/>
                  <a:pt x="32294" y="19703"/>
                  <a:pt x="32212" y="19712"/>
                </a:cubicBezTo>
                <a:cubicBezTo>
                  <a:pt x="31958" y="19736"/>
                  <a:pt x="31608" y="19674"/>
                  <a:pt x="31346" y="19635"/>
                </a:cubicBezTo>
                <a:close/>
                <a:moveTo>
                  <a:pt x="153516" y="37124"/>
                </a:moveTo>
                <a:cubicBezTo>
                  <a:pt x="153421" y="36894"/>
                  <a:pt x="153695" y="36787"/>
                  <a:pt x="153840" y="36872"/>
                </a:cubicBezTo>
                <a:cubicBezTo>
                  <a:pt x="153839" y="37060"/>
                  <a:pt x="153687" y="37220"/>
                  <a:pt x="153516" y="37124"/>
                </a:cubicBezTo>
                <a:close/>
                <a:moveTo>
                  <a:pt x="142147" y="43057"/>
                </a:moveTo>
                <a:cubicBezTo>
                  <a:pt x="141992" y="42868"/>
                  <a:pt x="142632" y="42405"/>
                  <a:pt x="142728" y="42758"/>
                </a:cubicBezTo>
                <a:cubicBezTo>
                  <a:pt x="142681" y="42941"/>
                  <a:pt x="142322" y="43127"/>
                  <a:pt x="142147" y="43057"/>
                </a:cubicBezTo>
                <a:close/>
                <a:moveTo>
                  <a:pt x="140402" y="43949"/>
                </a:moveTo>
                <a:cubicBezTo>
                  <a:pt x="140282" y="43637"/>
                  <a:pt x="140764" y="43612"/>
                  <a:pt x="140978" y="43436"/>
                </a:cubicBezTo>
                <a:cubicBezTo>
                  <a:pt x="141349" y="43131"/>
                  <a:pt x="141247" y="43017"/>
                  <a:pt x="141726" y="43054"/>
                </a:cubicBezTo>
                <a:cubicBezTo>
                  <a:pt x="141846" y="43062"/>
                  <a:pt x="141919" y="42953"/>
                  <a:pt x="141982" y="43143"/>
                </a:cubicBezTo>
                <a:cubicBezTo>
                  <a:pt x="141543" y="43561"/>
                  <a:pt x="140883" y="43787"/>
                  <a:pt x="140402" y="43949"/>
                </a:cubicBezTo>
                <a:close/>
                <a:moveTo>
                  <a:pt x="33698" y="19361"/>
                </a:moveTo>
                <a:cubicBezTo>
                  <a:pt x="33741" y="19160"/>
                  <a:pt x="33905" y="19080"/>
                  <a:pt x="34100" y="19039"/>
                </a:cubicBezTo>
                <a:cubicBezTo>
                  <a:pt x="34047" y="19257"/>
                  <a:pt x="33933" y="19595"/>
                  <a:pt x="33698" y="19361"/>
                </a:cubicBezTo>
                <a:close/>
                <a:moveTo>
                  <a:pt x="42594" y="20321"/>
                </a:moveTo>
                <a:cubicBezTo>
                  <a:pt x="42492" y="20285"/>
                  <a:pt x="42385" y="20259"/>
                  <a:pt x="42281" y="20228"/>
                </a:cubicBezTo>
                <a:cubicBezTo>
                  <a:pt x="42319" y="19715"/>
                  <a:pt x="42854" y="19871"/>
                  <a:pt x="42594" y="20321"/>
                </a:cubicBezTo>
                <a:close/>
                <a:moveTo>
                  <a:pt x="146820" y="40516"/>
                </a:moveTo>
                <a:cubicBezTo>
                  <a:pt x="146594" y="40350"/>
                  <a:pt x="146589" y="39751"/>
                  <a:pt x="146433" y="39381"/>
                </a:cubicBezTo>
                <a:cubicBezTo>
                  <a:pt x="146781" y="39381"/>
                  <a:pt x="146885" y="38937"/>
                  <a:pt x="147163" y="38772"/>
                </a:cubicBezTo>
                <a:cubicBezTo>
                  <a:pt x="147328" y="38674"/>
                  <a:pt x="147529" y="38772"/>
                  <a:pt x="147748" y="38684"/>
                </a:cubicBezTo>
                <a:cubicBezTo>
                  <a:pt x="147899" y="38623"/>
                  <a:pt x="147994" y="38446"/>
                  <a:pt x="148195" y="38333"/>
                </a:cubicBezTo>
                <a:cubicBezTo>
                  <a:pt x="148352" y="38246"/>
                  <a:pt x="148638" y="38221"/>
                  <a:pt x="148735" y="38159"/>
                </a:cubicBezTo>
                <a:cubicBezTo>
                  <a:pt x="148894" y="38055"/>
                  <a:pt x="148901" y="37887"/>
                  <a:pt x="149052" y="37765"/>
                </a:cubicBezTo>
                <a:cubicBezTo>
                  <a:pt x="149251" y="37605"/>
                  <a:pt x="149683" y="37460"/>
                  <a:pt x="149954" y="37283"/>
                </a:cubicBezTo>
                <a:cubicBezTo>
                  <a:pt x="150123" y="37173"/>
                  <a:pt x="150308" y="36969"/>
                  <a:pt x="150396" y="36934"/>
                </a:cubicBezTo>
                <a:cubicBezTo>
                  <a:pt x="150616" y="36849"/>
                  <a:pt x="150969" y="36953"/>
                  <a:pt x="151181" y="36853"/>
                </a:cubicBezTo>
                <a:cubicBezTo>
                  <a:pt x="151406" y="36746"/>
                  <a:pt x="151372" y="36471"/>
                  <a:pt x="151607" y="36298"/>
                </a:cubicBezTo>
                <a:cubicBezTo>
                  <a:pt x="151641" y="36274"/>
                  <a:pt x="151858" y="36385"/>
                  <a:pt x="151936" y="36353"/>
                </a:cubicBezTo>
                <a:cubicBezTo>
                  <a:pt x="152042" y="36310"/>
                  <a:pt x="152219" y="36108"/>
                  <a:pt x="152370" y="36028"/>
                </a:cubicBezTo>
                <a:cubicBezTo>
                  <a:pt x="152530" y="35940"/>
                  <a:pt x="152729" y="35878"/>
                  <a:pt x="152837" y="35808"/>
                </a:cubicBezTo>
                <a:cubicBezTo>
                  <a:pt x="153292" y="35506"/>
                  <a:pt x="153516" y="35117"/>
                  <a:pt x="154092" y="35485"/>
                </a:cubicBezTo>
                <a:cubicBezTo>
                  <a:pt x="154420" y="35137"/>
                  <a:pt x="154852" y="34953"/>
                  <a:pt x="155300" y="34895"/>
                </a:cubicBezTo>
                <a:cubicBezTo>
                  <a:pt x="155776" y="34834"/>
                  <a:pt x="156266" y="34907"/>
                  <a:pt x="156687" y="35033"/>
                </a:cubicBezTo>
                <a:cubicBezTo>
                  <a:pt x="156510" y="35054"/>
                  <a:pt x="156452" y="35449"/>
                  <a:pt x="156289" y="35524"/>
                </a:cubicBezTo>
                <a:cubicBezTo>
                  <a:pt x="156158" y="35579"/>
                  <a:pt x="155804" y="35453"/>
                  <a:pt x="155679" y="35475"/>
                </a:cubicBezTo>
                <a:cubicBezTo>
                  <a:pt x="155612" y="35486"/>
                  <a:pt x="155546" y="35506"/>
                  <a:pt x="155485" y="35536"/>
                </a:cubicBezTo>
                <a:cubicBezTo>
                  <a:pt x="155276" y="35638"/>
                  <a:pt x="155114" y="35817"/>
                  <a:pt x="154871" y="35934"/>
                </a:cubicBezTo>
                <a:cubicBezTo>
                  <a:pt x="154724" y="36009"/>
                  <a:pt x="154483" y="35952"/>
                  <a:pt x="154298" y="36042"/>
                </a:cubicBezTo>
                <a:cubicBezTo>
                  <a:pt x="153719" y="36314"/>
                  <a:pt x="152808" y="36691"/>
                  <a:pt x="152056" y="37178"/>
                </a:cubicBezTo>
                <a:cubicBezTo>
                  <a:pt x="151694" y="37408"/>
                  <a:pt x="151116" y="38011"/>
                  <a:pt x="150515" y="38327"/>
                </a:cubicBezTo>
                <a:cubicBezTo>
                  <a:pt x="150305" y="38439"/>
                  <a:pt x="150007" y="38458"/>
                  <a:pt x="149812" y="38591"/>
                </a:cubicBezTo>
                <a:cubicBezTo>
                  <a:pt x="149549" y="38769"/>
                  <a:pt x="149412" y="39099"/>
                  <a:pt x="149128" y="39291"/>
                </a:cubicBezTo>
                <a:cubicBezTo>
                  <a:pt x="148973" y="39395"/>
                  <a:pt x="148762" y="39361"/>
                  <a:pt x="148588" y="39467"/>
                </a:cubicBezTo>
                <a:cubicBezTo>
                  <a:pt x="147981" y="39839"/>
                  <a:pt x="147396" y="40191"/>
                  <a:pt x="146820" y="40516"/>
                </a:cubicBezTo>
                <a:close/>
                <a:moveTo>
                  <a:pt x="89521" y="65084"/>
                </a:moveTo>
                <a:cubicBezTo>
                  <a:pt x="89850" y="64930"/>
                  <a:pt x="90158" y="64861"/>
                  <a:pt x="90553" y="64924"/>
                </a:cubicBezTo>
                <a:cubicBezTo>
                  <a:pt x="90628" y="65277"/>
                  <a:pt x="89523" y="65594"/>
                  <a:pt x="89521" y="65084"/>
                </a:cubicBezTo>
                <a:close/>
                <a:moveTo>
                  <a:pt x="88601" y="65386"/>
                </a:moveTo>
                <a:cubicBezTo>
                  <a:pt x="88495" y="65015"/>
                  <a:pt x="89066" y="64955"/>
                  <a:pt x="89020" y="65341"/>
                </a:cubicBezTo>
                <a:cubicBezTo>
                  <a:pt x="88826" y="65527"/>
                  <a:pt x="88886" y="65347"/>
                  <a:pt x="88601" y="65386"/>
                </a:cubicBezTo>
                <a:close/>
                <a:moveTo>
                  <a:pt x="80054" y="64135"/>
                </a:moveTo>
                <a:cubicBezTo>
                  <a:pt x="80299" y="64047"/>
                  <a:pt x="80176" y="64188"/>
                  <a:pt x="80448" y="64275"/>
                </a:cubicBezTo>
                <a:cubicBezTo>
                  <a:pt x="80418" y="64666"/>
                  <a:pt x="79858" y="64468"/>
                  <a:pt x="80054" y="64135"/>
                </a:cubicBezTo>
                <a:close/>
                <a:moveTo>
                  <a:pt x="52780" y="27822"/>
                </a:moveTo>
                <a:cubicBezTo>
                  <a:pt x="52911" y="28265"/>
                  <a:pt x="53220" y="28146"/>
                  <a:pt x="53396" y="28452"/>
                </a:cubicBezTo>
                <a:cubicBezTo>
                  <a:pt x="53139" y="28440"/>
                  <a:pt x="52286" y="28233"/>
                  <a:pt x="52780" y="27822"/>
                </a:cubicBezTo>
                <a:close/>
                <a:moveTo>
                  <a:pt x="38203" y="19218"/>
                </a:moveTo>
                <a:cubicBezTo>
                  <a:pt x="38104" y="19499"/>
                  <a:pt x="37944" y="19130"/>
                  <a:pt x="37789" y="19173"/>
                </a:cubicBezTo>
                <a:cubicBezTo>
                  <a:pt x="37854" y="18863"/>
                  <a:pt x="38168" y="19018"/>
                  <a:pt x="38203" y="19218"/>
                </a:cubicBezTo>
                <a:close/>
                <a:moveTo>
                  <a:pt x="35624" y="19088"/>
                </a:moveTo>
                <a:cubicBezTo>
                  <a:pt x="35571" y="18857"/>
                  <a:pt x="36210" y="18732"/>
                  <a:pt x="36126" y="19093"/>
                </a:cubicBezTo>
                <a:cubicBezTo>
                  <a:pt x="36017" y="19223"/>
                  <a:pt x="35732" y="19218"/>
                  <a:pt x="35624" y="19088"/>
                </a:cubicBezTo>
                <a:close/>
                <a:moveTo>
                  <a:pt x="123700" y="51848"/>
                </a:moveTo>
                <a:cubicBezTo>
                  <a:pt x="123500" y="51874"/>
                  <a:pt x="123179" y="52265"/>
                  <a:pt x="123109" y="51904"/>
                </a:cubicBezTo>
                <a:cubicBezTo>
                  <a:pt x="123308" y="51877"/>
                  <a:pt x="123630" y="51487"/>
                  <a:pt x="123699" y="51848"/>
                </a:cubicBezTo>
                <a:close/>
                <a:moveTo>
                  <a:pt x="24060" y="20924"/>
                </a:moveTo>
                <a:lnTo>
                  <a:pt x="23960" y="20645"/>
                </a:lnTo>
                <a:cubicBezTo>
                  <a:pt x="24122" y="20543"/>
                  <a:pt x="24205" y="20630"/>
                  <a:pt x="24330" y="20620"/>
                </a:cubicBezTo>
                <a:cubicBezTo>
                  <a:pt x="24366" y="20791"/>
                  <a:pt x="24259" y="20883"/>
                  <a:pt x="24060" y="20924"/>
                </a:cubicBezTo>
                <a:close/>
                <a:moveTo>
                  <a:pt x="50001" y="23305"/>
                </a:moveTo>
                <a:cubicBezTo>
                  <a:pt x="50297" y="23038"/>
                  <a:pt x="50547" y="23234"/>
                  <a:pt x="50773" y="23543"/>
                </a:cubicBezTo>
                <a:lnTo>
                  <a:pt x="51217" y="24246"/>
                </a:lnTo>
                <a:cubicBezTo>
                  <a:pt x="51299" y="24362"/>
                  <a:pt x="51389" y="24285"/>
                  <a:pt x="51461" y="24370"/>
                </a:cubicBezTo>
                <a:cubicBezTo>
                  <a:pt x="51473" y="24381"/>
                  <a:pt x="51494" y="24551"/>
                  <a:pt x="51554" y="24630"/>
                </a:cubicBezTo>
                <a:cubicBezTo>
                  <a:pt x="51769" y="24900"/>
                  <a:pt x="52066" y="25096"/>
                  <a:pt x="52147" y="25357"/>
                </a:cubicBezTo>
                <a:cubicBezTo>
                  <a:pt x="52167" y="25424"/>
                  <a:pt x="51986" y="25595"/>
                  <a:pt x="52146" y="25680"/>
                </a:cubicBezTo>
                <a:lnTo>
                  <a:pt x="51912" y="25859"/>
                </a:lnTo>
                <a:cubicBezTo>
                  <a:pt x="51745" y="25785"/>
                  <a:pt x="51721" y="25691"/>
                  <a:pt x="51657" y="25531"/>
                </a:cubicBezTo>
                <a:cubicBezTo>
                  <a:pt x="51586" y="25363"/>
                  <a:pt x="51670" y="25107"/>
                  <a:pt x="51570" y="24954"/>
                </a:cubicBezTo>
                <a:cubicBezTo>
                  <a:pt x="51456" y="24769"/>
                  <a:pt x="51023" y="24542"/>
                  <a:pt x="50773" y="24199"/>
                </a:cubicBezTo>
                <a:lnTo>
                  <a:pt x="50493" y="23826"/>
                </a:lnTo>
                <a:cubicBezTo>
                  <a:pt x="50344" y="23638"/>
                  <a:pt x="50180" y="23464"/>
                  <a:pt x="50001" y="23305"/>
                </a:cubicBezTo>
                <a:close/>
                <a:moveTo>
                  <a:pt x="49493" y="22598"/>
                </a:moveTo>
                <a:cubicBezTo>
                  <a:pt x="49704" y="22572"/>
                  <a:pt x="50024" y="22897"/>
                  <a:pt x="49816" y="23130"/>
                </a:cubicBezTo>
                <a:cubicBezTo>
                  <a:pt x="49625" y="23050"/>
                  <a:pt x="49174" y="22918"/>
                  <a:pt x="49493" y="22598"/>
                </a:cubicBezTo>
                <a:close/>
                <a:moveTo>
                  <a:pt x="25728" y="19741"/>
                </a:moveTo>
                <a:cubicBezTo>
                  <a:pt x="25910" y="19543"/>
                  <a:pt x="25993" y="19283"/>
                  <a:pt x="26414" y="19226"/>
                </a:cubicBezTo>
                <a:cubicBezTo>
                  <a:pt x="26500" y="19693"/>
                  <a:pt x="26071" y="19941"/>
                  <a:pt x="25728" y="19741"/>
                </a:cubicBezTo>
                <a:close/>
                <a:moveTo>
                  <a:pt x="48503" y="22075"/>
                </a:moveTo>
                <a:lnTo>
                  <a:pt x="48162" y="21825"/>
                </a:lnTo>
                <a:cubicBezTo>
                  <a:pt x="48326" y="21445"/>
                  <a:pt x="48807" y="21806"/>
                  <a:pt x="48503" y="22075"/>
                </a:cubicBezTo>
                <a:close/>
                <a:moveTo>
                  <a:pt x="31354" y="18534"/>
                </a:moveTo>
                <a:cubicBezTo>
                  <a:pt x="31047" y="18687"/>
                  <a:pt x="31042" y="18372"/>
                  <a:pt x="30871" y="18310"/>
                </a:cubicBezTo>
                <a:cubicBezTo>
                  <a:pt x="30932" y="18072"/>
                  <a:pt x="31419" y="18188"/>
                  <a:pt x="31354" y="18534"/>
                </a:cubicBezTo>
                <a:close/>
                <a:moveTo>
                  <a:pt x="102466" y="60047"/>
                </a:moveTo>
                <a:cubicBezTo>
                  <a:pt x="102342" y="59816"/>
                  <a:pt x="102463" y="59699"/>
                  <a:pt x="102699" y="59632"/>
                </a:cubicBezTo>
                <a:cubicBezTo>
                  <a:pt x="102824" y="59862"/>
                  <a:pt x="102703" y="59980"/>
                  <a:pt x="102466" y="60046"/>
                </a:cubicBezTo>
                <a:close/>
                <a:moveTo>
                  <a:pt x="40549" y="18476"/>
                </a:moveTo>
                <a:cubicBezTo>
                  <a:pt x="40142" y="18384"/>
                  <a:pt x="40175" y="17926"/>
                  <a:pt x="39672" y="17916"/>
                </a:cubicBezTo>
                <a:cubicBezTo>
                  <a:pt x="39712" y="17408"/>
                  <a:pt x="40105" y="17793"/>
                  <a:pt x="40316" y="17826"/>
                </a:cubicBezTo>
                <a:cubicBezTo>
                  <a:pt x="40615" y="17866"/>
                  <a:pt x="40964" y="17715"/>
                  <a:pt x="41102" y="17982"/>
                </a:cubicBezTo>
                <a:cubicBezTo>
                  <a:pt x="40943" y="18104"/>
                  <a:pt x="40719" y="18117"/>
                  <a:pt x="40453" y="18054"/>
                </a:cubicBezTo>
                <a:cubicBezTo>
                  <a:pt x="40288" y="18348"/>
                  <a:pt x="40718" y="18184"/>
                  <a:pt x="40549" y="18476"/>
                </a:cubicBezTo>
                <a:close/>
                <a:moveTo>
                  <a:pt x="41379" y="18354"/>
                </a:moveTo>
                <a:cubicBezTo>
                  <a:pt x="40924" y="18192"/>
                  <a:pt x="41635" y="17775"/>
                  <a:pt x="41707" y="18128"/>
                </a:cubicBezTo>
                <a:cubicBezTo>
                  <a:pt x="41684" y="18366"/>
                  <a:pt x="41327" y="17979"/>
                  <a:pt x="41379" y="18354"/>
                </a:cubicBezTo>
                <a:close/>
                <a:moveTo>
                  <a:pt x="89057" y="63551"/>
                </a:moveTo>
                <a:cubicBezTo>
                  <a:pt x="89244" y="63579"/>
                  <a:pt x="89620" y="63336"/>
                  <a:pt x="89561" y="63681"/>
                </a:cubicBezTo>
                <a:cubicBezTo>
                  <a:pt x="89333" y="63783"/>
                  <a:pt x="89081" y="63949"/>
                  <a:pt x="89057" y="63551"/>
                </a:cubicBezTo>
                <a:close/>
                <a:moveTo>
                  <a:pt x="43782" y="18640"/>
                </a:moveTo>
                <a:cubicBezTo>
                  <a:pt x="43845" y="18264"/>
                  <a:pt x="44505" y="18638"/>
                  <a:pt x="44250" y="18911"/>
                </a:cubicBezTo>
                <a:cubicBezTo>
                  <a:pt x="44021" y="18892"/>
                  <a:pt x="43875" y="18880"/>
                  <a:pt x="43782" y="18640"/>
                </a:cubicBezTo>
                <a:close/>
                <a:moveTo>
                  <a:pt x="99091" y="60140"/>
                </a:moveTo>
                <a:cubicBezTo>
                  <a:pt x="99238" y="60137"/>
                  <a:pt x="99363" y="60188"/>
                  <a:pt x="99510" y="60185"/>
                </a:cubicBezTo>
                <a:cubicBezTo>
                  <a:pt x="99563" y="60640"/>
                  <a:pt x="98953" y="60657"/>
                  <a:pt x="99091" y="60140"/>
                </a:cubicBezTo>
                <a:close/>
                <a:moveTo>
                  <a:pt x="44855" y="18831"/>
                </a:moveTo>
                <a:cubicBezTo>
                  <a:pt x="45107" y="18925"/>
                  <a:pt x="45353" y="19037"/>
                  <a:pt x="45597" y="19149"/>
                </a:cubicBezTo>
                <a:cubicBezTo>
                  <a:pt x="45540" y="19462"/>
                  <a:pt x="44670" y="19087"/>
                  <a:pt x="44855" y="18831"/>
                </a:cubicBezTo>
                <a:close/>
                <a:moveTo>
                  <a:pt x="111805" y="55137"/>
                </a:moveTo>
                <a:cubicBezTo>
                  <a:pt x="111568" y="55260"/>
                  <a:pt x="111343" y="55348"/>
                  <a:pt x="111259" y="55048"/>
                </a:cubicBezTo>
                <a:cubicBezTo>
                  <a:pt x="111336" y="54834"/>
                  <a:pt x="111729" y="54760"/>
                  <a:pt x="111805" y="55137"/>
                </a:cubicBezTo>
                <a:close/>
                <a:moveTo>
                  <a:pt x="105278" y="57599"/>
                </a:moveTo>
                <a:cubicBezTo>
                  <a:pt x="105468" y="57530"/>
                  <a:pt x="105818" y="57115"/>
                  <a:pt x="106039" y="57493"/>
                </a:cubicBezTo>
                <a:cubicBezTo>
                  <a:pt x="105705" y="57573"/>
                  <a:pt x="105492" y="58085"/>
                  <a:pt x="105278" y="57599"/>
                </a:cubicBezTo>
                <a:close/>
                <a:moveTo>
                  <a:pt x="111167" y="55304"/>
                </a:moveTo>
                <a:lnTo>
                  <a:pt x="110740" y="55488"/>
                </a:lnTo>
                <a:cubicBezTo>
                  <a:pt x="110490" y="55265"/>
                  <a:pt x="111177" y="54968"/>
                  <a:pt x="111167" y="55304"/>
                </a:cubicBezTo>
                <a:close/>
                <a:moveTo>
                  <a:pt x="49149" y="21200"/>
                </a:moveTo>
                <a:cubicBezTo>
                  <a:pt x="48974" y="21122"/>
                  <a:pt x="48998" y="21004"/>
                  <a:pt x="48918" y="20906"/>
                </a:cubicBezTo>
                <a:cubicBezTo>
                  <a:pt x="49037" y="20777"/>
                  <a:pt x="49175" y="20815"/>
                  <a:pt x="49325" y="20961"/>
                </a:cubicBezTo>
                <a:close/>
                <a:moveTo>
                  <a:pt x="47966" y="20396"/>
                </a:moveTo>
                <a:lnTo>
                  <a:pt x="47658" y="20216"/>
                </a:lnTo>
                <a:cubicBezTo>
                  <a:pt x="47792" y="19853"/>
                  <a:pt x="48233" y="20109"/>
                  <a:pt x="47966" y="20396"/>
                </a:cubicBezTo>
                <a:close/>
                <a:moveTo>
                  <a:pt x="50541" y="22184"/>
                </a:moveTo>
                <a:cubicBezTo>
                  <a:pt x="50485" y="22106"/>
                  <a:pt x="50588" y="22072"/>
                  <a:pt x="50673" y="22036"/>
                </a:cubicBezTo>
                <a:cubicBezTo>
                  <a:pt x="50790" y="21987"/>
                  <a:pt x="50936" y="21952"/>
                  <a:pt x="51137" y="22201"/>
                </a:cubicBezTo>
                <a:cubicBezTo>
                  <a:pt x="51125" y="22188"/>
                  <a:pt x="51056" y="22350"/>
                  <a:pt x="51137" y="22336"/>
                </a:cubicBezTo>
                <a:cubicBezTo>
                  <a:pt x="51158" y="22331"/>
                  <a:pt x="51687" y="22472"/>
                  <a:pt x="51535" y="22712"/>
                </a:cubicBezTo>
                <a:cubicBezTo>
                  <a:pt x="51192" y="23060"/>
                  <a:pt x="50874" y="22037"/>
                  <a:pt x="50541" y="22184"/>
                </a:cubicBezTo>
                <a:close/>
                <a:moveTo>
                  <a:pt x="63046" y="39780"/>
                </a:moveTo>
                <a:cubicBezTo>
                  <a:pt x="62941" y="39578"/>
                  <a:pt x="62849" y="39382"/>
                  <a:pt x="62906" y="39235"/>
                </a:cubicBezTo>
                <a:cubicBezTo>
                  <a:pt x="63203" y="39124"/>
                  <a:pt x="63361" y="39684"/>
                  <a:pt x="63046" y="39780"/>
                </a:cubicBezTo>
                <a:close/>
                <a:moveTo>
                  <a:pt x="61530" y="35699"/>
                </a:moveTo>
                <a:cubicBezTo>
                  <a:pt x="61789" y="35725"/>
                  <a:pt x="61828" y="36274"/>
                  <a:pt x="61999" y="36505"/>
                </a:cubicBezTo>
                <a:cubicBezTo>
                  <a:pt x="61694" y="36488"/>
                  <a:pt x="61591" y="35979"/>
                  <a:pt x="61530" y="35699"/>
                </a:cubicBezTo>
                <a:close/>
                <a:moveTo>
                  <a:pt x="60870" y="34466"/>
                </a:moveTo>
                <a:cubicBezTo>
                  <a:pt x="61303" y="34398"/>
                  <a:pt x="61346" y="34845"/>
                  <a:pt x="61392" y="35150"/>
                </a:cubicBezTo>
                <a:cubicBezTo>
                  <a:pt x="61080" y="35253"/>
                  <a:pt x="61032" y="34724"/>
                  <a:pt x="60870" y="34466"/>
                </a:cubicBezTo>
                <a:close/>
                <a:moveTo>
                  <a:pt x="60154" y="31706"/>
                </a:moveTo>
                <a:cubicBezTo>
                  <a:pt x="60482" y="32710"/>
                  <a:pt x="59086" y="31781"/>
                  <a:pt x="60154" y="31706"/>
                </a:cubicBezTo>
                <a:close/>
                <a:moveTo>
                  <a:pt x="59159" y="30297"/>
                </a:moveTo>
                <a:lnTo>
                  <a:pt x="59425" y="30168"/>
                </a:lnTo>
                <a:cubicBezTo>
                  <a:pt x="59551" y="30353"/>
                  <a:pt x="59570" y="30504"/>
                  <a:pt x="59541" y="30638"/>
                </a:cubicBezTo>
                <a:cubicBezTo>
                  <a:pt x="59375" y="30628"/>
                  <a:pt x="59282" y="30425"/>
                  <a:pt x="59159" y="30297"/>
                </a:cubicBezTo>
                <a:close/>
                <a:moveTo>
                  <a:pt x="57623" y="27093"/>
                </a:moveTo>
                <a:cubicBezTo>
                  <a:pt x="58072" y="26914"/>
                  <a:pt x="58246" y="27438"/>
                  <a:pt x="58349" y="27807"/>
                </a:cubicBezTo>
                <a:cubicBezTo>
                  <a:pt x="57877" y="27819"/>
                  <a:pt x="57912" y="27386"/>
                  <a:pt x="57623" y="27093"/>
                </a:cubicBezTo>
                <a:close/>
                <a:moveTo>
                  <a:pt x="63282" y="38156"/>
                </a:moveTo>
                <a:cubicBezTo>
                  <a:pt x="63315" y="38332"/>
                  <a:pt x="63635" y="38604"/>
                  <a:pt x="63293" y="38655"/>
                </a:cubicBezTo>
                <a:cubicBezTo>
                  <a:pt x="63103" y="38598"/>
                  <a:pt x="63007" y="38259"/>
                  <a:pt x="63282" y="38156"/>
                </a:cubicBezTo>
                <a:close/>
                <a:moveTo>
                  <a:pt x="56951" y="25552"/>
                </a:moveTo>
                <a:cubicBezTo>
                  <a:pt x="57269" y="25414"/>
                  <a:pt x="57415" y="26031"/>
                  <a:pt x="57627" y="26300"/>
                </a:cubicBezTo>
                <a:cubicBezTo>
                  <a:pt x="57322" y="26412"/>
                  <a:pt x="56935" y="25842"/>
                  <a:pt x="56951" y="25552"/>
                </a:cubicBezTo>
                <a:close/>
                <a:moveTo>
                  <a:pt x="56579" y="24962"/>
                </a:moveTo>
                <a:cubicBezTo>
                  <a:pt x="56807" y="24818"/>
                  <a:pt x="57030" y="25236"/>
                  <a:pt x="56982" y="25414"/>
                </a:cubicBezTo>
                <a:cubicBezTo>
                  <a:pt x="56792" y="25375"/>
                  <a:pt x="56525" y="25181"/>
                  <a:pt x="56579" y="24962"/>
                </a:cubicBezTo>
                <a:close/>
                <a:moveTo>
                  <a:pt x="54789" y="22492"/>
                </a:moveTo>
                <a:cubicBezTo>
                  <a:pt x="54509" y="22404"/>
                  <a:pt x="54757" y="22164"/>
                  <a:pt x="54739" y="22126"/>
                </a:cubicBezTo>
                <a:cubicBezTo>
                  <a:pt x="54658" y="21943"/>
                  <a:pt x="54159" y="21902"/>
                  <a:pt x="54548" y="21599"/>
                </a:cubicBezTo>
                <a:cubicBezTo>
                  <a:pt x="54625" y="21743"/>
                  <a:pt x="54829" y="21846"/>
                  <a:pt x="54889" y="21998"/>
                </a:cubicBezTo>
                <a:cubicBezTo>
                  <a:pt x="54899" y="22023"/>
                  <a:pt x="54739" y="22097"/>
                  <a:pt x="54740" y="22126"/>
                </a:cubicBezTo>
                <a:cubicBezTo>
                  <a:pt x="54745" y="22262"/>
                  <a:pt x="55052" y="22390"/>
                  <a:pt x="54789" y="22492"/>
                </a:cubicBezTo>
                <a:close/>
                <a:moveTo>
                  <a:pt x="63075" y="36733"/>
                </a:moveTo>
                <a:cubicBezTo>
                  <a:pt x="63252" y="37031"/>
                  <a:pt x="63225" y="37258"/>
                  <a:pt x="62941" y="37399"/>
                </a:cubicBezTo>
                <a:cubicBezTo>
                  <a:pt x="62587" y="37257"/>
                  <a:pt x="62765" y="36866"/>
                  <a:pt x="63075" y="36733"/>
                </a:cubicBezTo>
                <a:close/>
                <a:moveTo>
                  <a:pt x="49613" y="17585"/>
                </a:moveTo>
                <a:cubicBezTo>
                  <a:pt x="49389" y="17440"/>
                  <a:pt x="49160" y="17298"/>
                  <a:pt x="49313" y="17066"/>
                </a:cubicBezTo>
                <a:cubicBezTo>
                  <a:pt x="49586" y="17202"/>
                  <a:pt x="49819" y="17348"/>
                  <a:pt x="49613" y="17585"/>
                </a:cubicBezTo>
                <a:close/>
                <a:moveTo>
                  <a:pt x="112545" y="50822"/>
                </a:moveTo>
                <a:cubicBezTo>
                  <a:pt x="112297" y="50396"/>
                  <a:pt x="112832" y="50485"/>
                  <a:pt x="113056" y="50382"/>
                </a:cubicBezTo>
                <a:cubicBezTo>
                  <a:pt x="113361" y="50241"/>
                  <a:pt x="113658" y="49876"/>
                  <a:pt x="113895" y="50226"/>
                </a:cubicBezTo>
                <a:cubicBezTo>
                  <a:pt x="113492" y="50719"/>
                  <a:pt x="113108" y="50608"/>
                  <a:pt x="112545" y="50822"/>
                </a:cubicBezTo>
                <a:close/>
                <a:moveTo>
                  <a:pt x="44786" y="15123"/>
                </a:moveTo>
                <a:cubicBezTo>
                  <a:pt x="44876" y="14888"/>
                  <a:pt x="45231" y="15028"/>
                  <a:pt x="45311" y="15197"/>
                </a:cubicBezTo>
                <a:cubicBezTo>
                  <a:pt x="45215" y="15429"/>
                  <a:pt x="44869" y="15292"/>
                  <a:pt x="44786" y="15123"/>
                </a:cubicBezTo>
                <a:close/>
                <a:moveTo>
                  <a:pt x="40146" y="13595"/>
                </a:moveTo>
                <a:cubicBezTo>
                  <a:pt x="40335" y="14503"/>
                  <a:pt x="38869" y="13636"/>
                  <a:pt x="40146" y="13595"/>
                </a:cubicBezTo>
                <a:close/>
                <a:moveTo>
                  <a:pt x="110899" y="51437"/>
                </a:moveTo>
                <a:cubicBezTo>
                  <a:pt x="110770" y="51080"/>
                  <a:pt x="111213" y="51217"/>
                  <a:pt x="111367" y="51125"/>
                </a:cubicBezTo>
                <a:cubicBezTo>
                  <a:pt x="111567" y="51005"/>
                  <a:pt x="111765" y="50628"/>
                  <a:pt x="112003" y="50737"/>
                </a:cubicBezTo>
                <a:cubicBezTo>
                  <a:pt x="112037" y="51278"/>
                  <a:pt x="111353" y="51397"/>
                  <a:pt x="110899" y="51437"/>
                </a:cubicBezTo>
                <a:close/>
                <a:moveTo>
                  <a:pt x="102229" y="54374"/>
                </a:moveTo>
                <a:cubicBezTo>
                  <a:pt x="102460" y="54208"/>
                  <a:pt x="102068" y="54212"/>
                  <a:pt x="102079" y="54009"/>
                </a:cubicBezTo>
                <a:cubicBezTo>
                  <a:pt x="102665" y="54320"/>
                  <a:pt x="103545" y="53930"/>
                  <a:pt x="104564" y="53507"/>
                </a:cubicBezTo>
                <a:cubicBezTo>
                  <a:pt x="104992" y="53330"/>
                  <a:pt x="105453" y="53246"/>
                  <a:pt x="105706" y="53131"/>
                </a:cubicBezTo>
                <a:cubicBezTo>
                  <a:pt x="105775" y="53099"/>
                  <a:pt x="105899" y="52828"/>
                  <a:pt x="105968" y="52805"/>
                </a:cubicBezTo>
                <a:cubicBezTo>
                  <a:pt x="106154" y="52746"/>
                  <a:pt x="106326" y="52918"/>
                  <a:pt x="106508" y="52898"/>
                </a:cubicBezTo>
                <a:cubicBezTo>
                  <a:pt x="106523" y="52897"/>
                  <a:pt x="106793" y="52765"/>
                  <a:pt x="106933" y="52719"/>
                </a:cubicBezTo>
                <a:cubicBezTo>
                  <a:pt x="107275" y="52605"/>
                  <a:pt x="108015" y="52356"/>
                  <a:pt x="108373" y="52100"/>
                </a:cubicBezTo>
                <a:cubicBezTo>
                  <a:pt x="108541" y="51980"/>
                  <a:pt x="108638" y="51593"/>
                  <a:pt x="109055" y="51591"/>
                </a:cubicBezTo>
                <a:cubicBezTo>
                  <a:pt x="109142" y="51591"/>
                  <a:pt x="109180" y="51738"/>
                  <a:pt x="109304" y="51699"/>
                </a:cubicBezTo>
                <a:cubicBezTo>
                  <a:pt x="109522" y="51629"/>
                  <a:pt x="109603" y="51418"/>
                  <a:pt x="109772" y="51389"/>
                </a:cubicBezTo>
                <a:cubicBezTo>
                  <a:pt x="109957" y="51358"/>
                  <a:pt x="110060" y="51370"/>
                  <a:pt x="110274" y="51388"/>
                </a:cubicBezTo>
                <a:cubicBezTo>
                  <a:pt x="110390" y="51397"/>
                  <a:pt x="110695" y="51279"/>
                  <a:pt x="110731" y="51512"/>
                </a:cubicBezTo>
                <a:cubicBezTo>
                  <a:pt x="110593" y="51828"/>
                  <a:pt x="110298" y="51717"/>
                  <a:pt x="110053" y="51805"/>
                </a:cubicBezTo>
                <a:cubicBezTo>
                  <a:pt x="109931" y="51849"/>
                  <a:pt x="109743" y="52044"/>
                  <a:pt x="109754" y="52042"/>
                </a:cubicBezTo>
                <a:cubicBezTo>
                  <a:pt x="109683" y="52062"/>
                  <a:pt x="109521" y="51928"/>
                  <a:pt x="109506" y="51934"/>
                </a:cubicBezTo>
                <a:cubicBezTo>
                  <a:pt x="109321" y="52005"/>
                  <a:pt x="109405" y="52172"/>
                  <a:pt x="109330" y="52225"/>
                </a:cubicBezTo>
                <a:cubicBezTo>
                  <a:pt x="109229" y="52298"/>
                  <a:pt x="108569" y="52330"/>
                  <a:pt x="108405" y="52409"/>
                </a:cubicBezTo>
                <a:cubicBezTo>
                  <a:pt x="108249" y="52484"/>
                  <a:pt x="108154" y="52732"/>
                  <a:pt x="107976" y="52810"/>
                </a:cubicBezTo>
                <a:cubicBezTo>
                  <a:pt x="108020" y="52790"/>
                  <a:pt x="107570" y="52956"/>
                  <a:pt x="107636" y="52956"/>
                </a:cubicBezTo>
                <a:cubicBezTo>
                  <a:pt x="107543" y="52957"/>
                  <a:pt x="107490" y="52801"/>
                  <a:pt x="107390" y="52848"/>
                </a:cubicBezTo>
                <a:cubicBezTo>
                  <a:pt x="107135" y="52961"/>
                  <a:pt x="106963" y="53264"/>
                  <a:pt x="106702" y="53353"/>
                </a:cubicBezTo>
                <a:cubicBezTo>
                  <a:pt x="106532" y="53410"/>
                  <a:pt x="106343" y="53231"/>
                  <a:pt x="106161" y="53260"/>
                </a:cubicBezTo>
                <a:cubicBezTo>
                  <a:pt x="106130" y="53265"/>
                  <a:pt x="105966" y="53443"/>
                  <a:pt x="105860" y="53495"/>
                </a:cubicBezTo>
                <a:cubicBezTo>
                  <a:pt x="105725" y="53558"/>
                  <a:pt x="105670" y="53459"/>
                  <a:pt x="105566" y="53512"/>
                </a:cubicBezTo>
                <a:cubicBezTo>
                  <a:pt x="105499" y="53546"/>
                  <a:pt x="105525" y="53647"/>
                  <a:pt x="105435" y="53674"/>
                </a:cubicBezTo>
                <a:cubicBezTo>
                  <a:pt x="105113" y="53770"/>
                  <a:pt x="104186" y="54127"/>
                  <a:pt x="103735" y="54391"/>
                </a:cubicBezTo>
                <a:cubicBezTo>
                  <a:pt x="103575" y="54485"/>
                  <a:pt x="103629" y="54618"/>
                  <a:pt x="103556" y="54679"/>
                </a:cubicBezTo>
                <a:cubicBezTo>
                  <a:pt x="103432" y="54783"/>
                  <a:pt x="103318" y="54630"/>
                  <a:pt x="103176" y="54729"/>
                </a:cubicBezTo>
                <a:cubicBezTo>
                  <a:pt x="103108" y="54779"/>
                  <a:pt x="103162" y="54935"/>
                  <a:pt x="102997" y="55017"/>
                </a:cubicBezTo>
                <a:cubicBezTo>
                  <a:pt x="103010" y="55011"/>
                  <a:pt x="102906" y="54827"/>
                  <a:pt x="102837" y="54870"/>
                </a:cubicBezTo>
                <a:cubicBezTo>
                  <a:pt x="102683" y="54965"/>
                  <a:pt x="102687" y="54989"/>
                  <a:pt x="102619" y="55067"/>
                </a:cubicBezTo>
                <a:cubicBezTo>
                  <a:pt x="102429" y="55286"/>
                  <a:pt x="102296" y="55130"/>
                  <a:pt x="101984" y="55224"/>
                </a:cubicBezTo>
                <a:cubicBezTo>
                  <a:pt x="101738" y="55299"/>
                  <a:pt x="101624" y="55476"/>
                  <a:pt x="101341" y="55598"/>
                </a:cubicBezTo>
                <a:cubicBezTo>
                  <a:pt x="100977" y="55756"/>
                  <a:pt x="100422" y="55755"/>
                  <a:pt x="99985" y="55939"/>
                </a:cubicBezTo>
                <a:cubicBezTo>
                  <a:pt x="99790" y="56021"/>
                  <a:pt x="99682" y="56194"/>
                  <a:pt x="99510" y="56239"/>
                </a:cubicBezTo>
                <a:cubicBezTo>
                  <a:pt x="99348" y="56281"/>
                  <a:pt x="99091" y="56212"/>
                  <a:pt x="98923" y="56266"/>
                </a:cubicBezTo>
                <a:cubicBezTo>
                  <a:pt x="98471" y="56408"/>
                  <a:pt x="98149" y="56718"/>
                  <a:pt x="97642" y="56786"/>
                </a:cubicBezTo>
                <a:cubicBezTo>
                  <a:pt x="97510" y="56803"/>
                  <a:pt x="97350" y="56696"/>
                  <a:pt x="97313" y="56705"/>
                </a:cubicBezTo>
                <a:cubicBezTo>
                  <a:pt x="97266" y="56715"/>
                  <a:pt x="97191" y="56856"/>
                  <a:pt x="97095" y="56900"/>
                </a:cubicBezTo>
                <a:cubicBezTo>
                  <a:pt x="96842" y="57011"/>
                  <a:pt x="96597" y="56971"/>
                  <a:pt x="96469" y="57042"/>
                </a:cubicBezTo>
                <a:cubicBezTo>
                  <a:pt x="96280" y="57143"/>
                  <a:pt x="96295" y="57359"/>
                  <a:pt x="96158" y="57482"/>
                </a:cubicBezTo>
                <a:cubicBezTo>
                  <a:pt x="96055" y="57575"/>
                  <a:pt x="95859" y="57573"/>
                  <a:pt x="95739" y="57643"/>
                </a:cubicBezTo>
                <a:cubicBezTo>
                  <a:pt x="95568" y="57747"/>
                  <a:pt x="95487" y="57940"/>
                  <a:pt x="95393" y="57985"/>
                </a:cubicBezTo>
                <a:cubicBezTo>
                  <a:pt x="95006" y="58173"/>
                  <a:pt x="94444" y="58123"/>
                  <a:pt x="93999" y="58282"/>
                </a:cubicBezTo>
                <a:cubicBezTo>
                  <a:pt x="93772" y="58362"/>
                  <a:pt x="93546" y="58716"/>
                  <a:pt x="93210" y="58650"/>
                </a:cubicBezTo>
                <a:cubicBezTo>
                  <a:pt x="93187" y="58647"/>
                  <a:pt x="93076" y="58489"/>
                  <a:pt x="93068" y="58490"/>
                </a:cubicBezTo>
                <a:cubicBezTo>
                  <a:pt x="92907" y="58509"/>
                  <a:pt x="92838" y="58712"/>
                  <a:pt x="92689" y="58714"/>
                </a:cubicBezTo>
                <a:cubicBezTo>
                  <a:pt x="92539" y="58716"/>
                  <a:pt x="92403" y="58533"/>
                  <a:pt x="92280" y="58528"/>
                </a:cubicBezTo>
                <a:cubicBezTo>
                  <a:pt x="91720" y="58498"/>
                  <a:pt x="91178" y="58861"/>
                  <a:pt x="90549" y="58984"/>
                </a:cubicBezTo>
                <a:cubicBezTo>
                  <a:pt x="90442" y="59004"/>
                  <a:pt x="90317" y="58933"/>
                  <a:pt x="90303" y="58936"/>
                </a:cubicBezTo>
                <a:cubicBezTo>
                  <a:pt x="90239" y="58948"/>
                  <a:pt x="90208" y="59077"/>
                  <a:pt x="90096" y="59083"/>
                </a:cubicBezTo>
                <a:cubicBezTo>
                  <a:pt x="89976" y="59088"/>
                  <a:pt x="89799" y="58950"/>
                  <a:pt x="89682" y="58958"/>
                </a:cubicBezTo>
                <a:cubicBezTo>
                  <a:pt x="89557" y="58966"/>
                  <a:pt x="89569" y="59070"/>
                  <a:pt x="89472" y="59098"/>
                </a:cubicBezTo>
                <a:cubicBezTo>
                  <a:pt x="89340" y="59136"/>
                  <a:pt x="89295" y="59027"/>
                  <a:pt x="89155" y="59047"/>
                </a:cubicBezTo>
                <a:cubicBezTo>
                  <a:pt x="88980" y="59069"/>
                  <a:pt x="88815" y="59200"/>
                  <a:pt x="88633" y="59220"/>
                </a:cubicBezTo>
                <a:cubicBezTo>
                  <a:pt x="88496" y="59235"/>
                  <a:pt x="88460" y="59121"/>
                  <a:pt x="88319" y="59154"/>
                </a:cubicBezTo>
                <a:cubicBezTo>
                  <a:pt x="88161" y="59188"/>
                  <a:pt x="88189" y="59358"/>
                  <a:pt x="88026" y="59382"/>
                </a:cubicBezTo>
                <a:cubicBezTo>
                  <a:pt x="87961" y="59392"/>
                  <a:pt x="87841" y="59226"/>
                  <a:pt x="87713" y="59303"/>
                </a:cubicBezTo>
                <a:cubicBezTo>
                  <a:pt x="87679" y="58912"/>
                  <a:pt x="87931" y="59135"/>
                  <a:pt x="88083" y="59080"/>
                </a:cubicBezTo>
                <a:cubicBezTo>
                  <a:pt x="88198" y="59033"/>
                  <a:pt x="88331" y="58869"/>
                  <a:pt x="88444" y="58842"/>
                </a:cubicBezTo>
                <a:cubicBezTo>
                  <a:pt x="88810" y="58753"/>
                  <a:pt x="89191" y="58858"/>
                  <a:pt x="89576" y="58776"/>
                </a:cubicBezTo>
                <a:cubicBezTo>
                  <a:pt x="89749" y="58745"/>
                  <a:pt x="90300" y="58558"/>
                  <a:pt x="90351" y="58420"/>
                </a:cubicBezTo>
                <a:cubicBezTo>
                  <a:pt x="90456" y="58142"/>
                  <a:pt x="90409" y="58308"/>
                  <a:pt x="90763" y="58223"/>
                </a:cubicBezTo>
                <a:cubicBezTo>
                  <a:pt x="91017" y="58166"/>
                  <a:pt x="91287" y="57982"/>
                  <a:pt x="91506" y="57927"/>
                </a:cubicBezTo>
                <a:cubicBezTo>
                  <a:pt x="91940" y="57832"/>
                  <a:pt x="93112" y="57537"/>
                  <a:pt x="93643" y="57256"/>
                </a:cubicBezTo>
                <a:cubicBezTo>
                  <a:pt x="93788" y="57182"/>
                  <a:pt x="93924" y="57293"/>
                  <a:pt x="93998" y="57237"/>
                </a:cubicBezTo>
                <a:cubicBezTo>
                  <a:pt x="94166" y="57106"/>
                  <a:pt x="94201" y="56782"/>
                  <a:pt x="94348" y="56689"/>
                </a:cubicBezTo>
                <a:cubicBezTo>
                  <a:pt x="94597" y="56531"/>
                  <a:pt x="94986" y="56675"/>
                  <a:pt x="95162" y="56385"/>
                </a:cubicBezTo>
                <a:cubicBezTo>
                  <a:pt x="95230" y="56568"/>
                  <a:pt x="94984" y="56586"/>
                  <a:pt x="95139" y="56816"/>
                </a:cubicBezTo>
                <a:cubicBezTo>
                  <a:pt x="95280" y="56719"/>
                  <a:pt x="95481" y="56646"/>
                  <a:pt x="95363" y="56413"/>
                </a:cubicBezTo>
                <a:cubicBezTo>
                  <a:pt x="95821" y="56632"/>
                  <a:pt x="96566" y="55930"/>
                  <a:pt x="97320" y="55746"/>
                </a:cubicBezTo>
                <a:cubicBezTo>
                  <a:pt x="97392" y="55728"/>
                  <a:pt x="97503" y="55634"/>
                  <a:pt x="97576" y="55641"/>
                </a:cubicBezTo>
                <a:cubicBezTo>
                  <a:pt x="97588" y="55641"/>
                  <a:pt x="97741" y="55787"/>
                  <a:pt x="97735" y="55790"/>
                </a:cubicBezTo>
                <a:cubicBezTo>
                  <a:pt x="97807" y="55759"/>
                  <a:pt x="97918" y="55351"/>
                  <a:pt x="98343" y="55329"/>
                </a:cubicBezTo>
                <a:cubicBezTo>
                  <a:pt x="98612" y="55596"/>
                  <a:pt x="98294" y="55524"/>
                  <a:pt x="98673" y="55408"/>
                </a:cubicBezTo>
                <a:cubicBezTo>
                  <a:pt x="98808" y="55366"/>
                  <a:pt x="99009" y="55474"/>
                  <a:pt x="99089" y="55451"/>
                </a:cubicBezTo>
                <a:cubicBezTo>
                  <a:pt x="99243" y="55408"/>
                  <a:pt x="99237" y="55287"/>
                  <a:pt x="99393" y="55222"/>
                </a:cubicBezTo>
                <a:cubicBezTo>
                  <a:pt x="99778" y="55058"/>
                  <a:pt x="100354" y="55036"/>
                  <a:pt x="100662" y="54918"/>
                </a:cubicBezTo>
                <a:cubicBezTo>
                  <a:pt x="101214" y="54701"/>
                  <a:pt x="101706" y="54095"/>
                  <a:pt x="102231" y="54374"/>
                </a:cubicBezTo>
                <a:close/>
                <a:moveTo>
                  <a:pt x="120494" y="47130"/>
                </a:moveTo>
                <a:cubicBezTo>
                  <a:pt x="120480" y="46709"/>
                  <a:pt x="121197" y="46150"/>
                  <a:pt x="121540" y="46317"/>
                </a:cubicBezTo>
                <a:cubicBezTo>
                  <a:pt x="121628" y="46657"/>
                  <a:pt x="121088" y="46688"/>
                  <a:pt x="120871" y="46847"/>
                </a:cubicBezTo>
                <a:cubicBezTo>
                  <a:pt x="120687" y="46981"/>
                  <a:pt x="120694" y="47307"/>
                  <a:pt x="120495" y="47130"/>
                </a:cubicBezTo>
                <a:close/>
                <a:moveTo>
                  <a:pt x="118187" y="48295"/>
                </a:moveTo>
                <a:cubicBezTo>
                  <a:pt x="117880" y="47641"/>
                  <a:pt x="118505" y="47817"/>
                  <a:pt x="118821" y="47464"/>
                </a:cubicBezTo>
                <a:cubicBezTo>
                  <a:pt x="119200" y="47984"/>
                  <a:pt x="118583" y="48094"/>
                  <a:pt x="118187" y="48295"/>
                </a:cubicBezTo>
                <a:close/>
                <a:moveTo>
                  <a:pt x="114065" y="50151"/>
                </a:moveTo>
                <a:cubicBezTo>
                  <a:pt x="113792" y="49709"/>
                  <a:pt x="114427" y="49699"/>
                  <a:pt x="114701" y="49542"/>
                </a:cubicBezTo>
                <a:cubicBezTo>
                  <a:pt x="114806" y="49483"/>
                  <a:pt x="114863" y="49252"/>
                  <a:pt x="114958" y="49211"/>
                </a:cubicBezTo>
                <a:cubicBezTo>
                  <a:pt x="115121" y="49141"/>
                  <a:pt x="115329" y="49218"/>
                  <a:pt x="115543" y="49165"/>
                </a:cubicBezTo>
                <a:cubicBezTo>
                  <a:pt x="115934" y="49068"/>
                  <a:pt x="116301" y="48782"/>
                  <a:pt x="116637" y="48675"/>
                </a:cubicBezTo>
                <a:cubicBezTo>
                  <a:pt x="116783" y="48629"/>
                  <a:pt x="116814" y="48635"/>
                  <a:pt x="116887" y="48779"/>
                </a:cubicBezTo>
                <a:cubicBezTo>
                  <a:pt x="116827" y="48829"/>
                  <a:pt x="116844" y="48907"/>
                  <a:pt x="116759" y="48946"/>
                </a:cubicBezTo>
                <a:cubicBezTo>
                  <a:pt x="116689" y="48977"/>
                  <a:pt x="116522" y="48834"/>
                  <a:pt x="116509" y="48840"/>
                </a:cubicBezTo>
                <a:cubicBezTo>
                  <a:pt x="116396" y="48895"/>
                  <a:pt x="116296" y="49123"/>
                  <a:pt x="116170" y="49209"/>
                </a:cubicBezTo>
                <a:cubicBezTo>
                  <a:pt x="115589" y="49603"/>
                  <a:pt x="114626" y="49747"/>
                  <a:pt x="114064" y="50151"/>
                </a:cubicBezTo>
                <a:close/>
                <a:moveTo>
                  <a:pt x="66977" y="44602"/>
                </a:moveTo>
                <a:cubicBezTo>
                  <a:pt x="67158" y="44670"/>
                  <a:pt x="67430" y="44900"/>
                  <a:pt x="67360" y="45099"/>
                </a:cubicBezTo>
                <a:cubicBezTo>
                  <a:pt x="67143" y="45137"/>
                  <a:pt x="66899" y="44819"/>
                  <a:pt x="66977" y="44602"/>
                </a:cubicBezTo>
                <a:close/>
                <a:moveTo>
                  <a:pt x="66476" y="43660"/>
                </a:moveTo>
                <a:cubicBezTo>
                  <a:pt x="66697" y="43403"/>
                  <a:pt x="66941" y="44015"/>
                  <a:pt x="66809" y="44088"/>
                </a:cubicBezTo>
                <a:cubicBezTo>
                  <a:pt x="66590" y="44349"/>
                  <a:pt x="66342" y="43730"/>
                  <a:pt x="66476" y="43660"/>
                </a:cubicBezTo>
                <a:close/>
                <a:moveTo>
                  <a:pt x="64762" y="39489"/>
                </a:moveTo>
                <a:cubicBezTo>
                  <a:pt x="64893" y="39669"/>
                  <a:pt x="64684" y="39743"/>
                  <a:pt x="64865" y="39942"/>
                </a:cubicBezTo>
                <a:cubicBezTo>
                  <a:pt x="65341" y="39672"/>
                  <a:pt x="64571" y="39299"/>
                  <a:pt x="65186" y="38994"/>
                </a:cubicBezTo>
                <a:cubicBezTo>
                  <a:pt x="65518" y="39136"/>
                  <a:pt x="65061" y="39382"/>
                  <a:pt x="65070" y="39446"/>
                </a:cubicBezTo>
                <a:cubicBezTo>
                  <a:pt x="65094" y="39635"/>
                  <a:pt x="65366" y="39674"/>
                  <a:pt x="65351" y="39814"/>
                </a:cubicBezTo>
                <a:cubicBezTo>
                  <a:pt x="65334" y="39960"/>
                  <a:pt x="65198" y="40143"/>
                  <a:pt x="65020" y="40271"/>
                </a:cubicBezTo>
                <a:cubicBezTo>
                  <a:pt x="65119" y="40514"/>
                  <a:pt x="65323" y="40780"/>
                  <a:pt x="65242" y="40966"/>
                </a:cubicBezTo>
                <a:cubicBezTo>
                  <a:pt x="64990" y="40948"/>
                  <a:pt x="64959" y="40595"/>
                  <a:pt x="64841" y="40356"/>
                </a:cubicBezTo>
                <a:cubicBezTo>
                  <a:pt x="64704" y="40078"/>
                  <a:pt x="64145" y="39702"/>
                  <a:pt x="64762" y="39489"/>
                </a:cubicBezTo>
                <a:close/>
                <a:moveTo>
                  <a:pt x="37966" y="13545"/>
                </a:moveTo>
                <a:cubicBezTo>
                  <a:pt x="37996" y="13295"/>
                  <a:pt x="38371" y="13336"/>
                  <a:pt x="38489" y="13489"/>
                </a:cubicBezTo>
                <a:cubicBezTo>
                  <a:pt x="38454" y="13734"/>
                  <a:pt x="38087" y="13685"/>
                  <a:pt x="37966" y="13545"/>
                </a:cubicBezTo>
                <a:close/>
                <a:moveTo>
                  <a:pt x="37036" y="13583"/>
                </a:moveTo>
                <a:cubicBezTo>
                  <a:pt x="36889" y="13526"/>
                  <a:pt x="36503" y="13686"/>
                  <a:pt x="36527" y="13472"/>
                </a:cubicBezTo>
                <a:cubicBezTo>
                  <a:pt x="36505" y="13116"/>
                  <a:pt x="37081" y="13348"/>
                  <a:pt x="37262" y="13202"/>
                </a:cubicBezTo>
                <a:cubicBezTo>
                  <a:pt x="37209" y="13351"/>
                  <a:pt x="36932" y="13269"/>
                  <a:pt x="37036" y="13583"/>
                </a:cubicBezTo>
                <a:close/>
                <a:moveTo>
                  <a:pt x="35908" y="13556"/>
                </a:moveTo>
                <a:lnTo>
                  <a:pt x="35911" y="13261"/>
                </a:lnTo>
                <a:lnTo>
                  <a:pt x="36324" y="13270"/>
                </a:lnTo>
                <a:cubicBezTo>
                  <a:pt x="36231" y="13412"/>
                  <a:pt x="36236" y="13650"/>
                  <a:pt x="35908" y="13556"/>
                </a:cubicBezTo>
                <a:close/>
                <a:moveTo>
                  <a:pt x="33171" y="13659"/>
                </a:moveTo>
                <a:lnTo>
                  <a:pt x="32467" y="13720"/>
                </a:lnTo>
                <a:cubicBezTo>
                  <a:pt x="32379" y="13323"/>
                  <a:pt x="33234" y="13013"/>
                  <a:pt x="33171" y="13659"/>
                </a:cubicBezTo>
                <a:close/>
                <a:moveTo>
                  <a:pt x="119784" y="47350"/>
                </a:moveTo>
                <a:cubicBezTo>
                  <a:pt x="119775" y="47497"/>
                  <a:pt x="119066" y="47950"/>
                  <a:pt x="118987" y="47604"/>
                </a:cubicBezTo>
                <a:cubicBezTo>
                  <a:pt x="119301" y="47377"/>
                  <a:pt x="119481" y="47547"/>
                  <a:pt x="119784" y="47350"/>
                </a:cubicBezTo>
                <a:close/>
                <a:moveTo>
                  <a:pt x="27895" y="14361"/>
                </a:moveTo>
                <a:cubicBezTo>
                  <a:pt x="27299" y="14215"/>
                  <a:pt x="26869" y="14613"/>
                  <a:pt x="26297" y="14545"/>
                </a:cubicBezTo>
                <a:cubicBezTo>
                  <a:pt x="26187" y="14283"/>
                  <a:pt x="26658" y="14291"/>
                  <a:pt x="26928" y="14183"/>
                </a:cubicBezTo>
                <a:cubicBezTo>
                  <a:pt x="27304" y="14028"/>
                  <a:pt x="27727" y="13818"/>
                  <a:pt x="27896" y="14361"/>
                </a:cubicBezTo>
                <a:close/>
                <a:moveTo>
                  <a:pt x="19130" y="17022"/>
                </a:moveTo>
                <a:cubicBezTo>
                  <a:pt x="19160" y="16657"/>
                  <a:pt x="20112" y="16360"/>
                  <a:pt x="20324" y="16318"/>
                </a:cubicBezTo>
                <a:lnTo>
                  <a:pt x="20432" y="16595"/>
                </a:lnTo>
                <a:cubicBezTo>
                  <a:pt x="20231" y="16792"/>
                  <a:pt x="19510" y="16949"/>
                  <a:pt x="19130" y="17022"/>
                </a:cubicBezTo>
                <a:close/>
                <a:moveTo>
                  <a:pt x="31125" y="13577"/>
                </a:moveTo>
                <a:cubicBezTo>
                  <a:pt x="31152" y="13235"/>
                  <a:pt x="32087" y="13235"/>
                  <a:pt x="32325" y="13336"/>
                </a:cubicBezTo>
                <a:cubicBezTo>
                  <a:pt x="32340" y="13690"/>
                  <a:pt x="31975" y="13466"/>
                  <a:pt x="31830" y="13493"/>
                </a:cubicBezTo>
                <a:cubicBezTo>
                  <a:pt x="31584" y="13537"/>
                  <a:pt x="31371" y="13778"/>
                  <a:pt x="31125" y="13577"/>
                </a:cubicBezTo>
                <a:close/>
                <a:moveTo>
                  <a:pt x="28441" y="14041"/>
                </a:moveTo>
                <a:cubicBezTo>
                  <a:pt x="28380" y="13642"/>
                  <a:pt x="29325" y="13764"/>
                  <a:pt x="29576" y="13522"/>
                </a:cubicBezTo>
                <a:lnTo>
                  <a:pt x="29628" y="13813"/>
                </a:lnTo>
                <a:cubicBezTo>
                  <a:pt x="29410" y="13826"/>
                  <a:pt x="28827" y="14199"/>
                  <a:pt x="28442" y="14041"/>
                </a:cubicBezTo>
                <a:close/>
                <a:moveTo>
                  <a:pt x="25337" y="14807"/>
                </a:moveTo>
                <a:cubicBezTo>
                  <a:pt x="25275" y="15048"/>
                  <a:pt x="24638" y="15128"/>
                  <a:pt x="24614" y="14818"/>
                </a:cubicBezTo>
                <a:cubicBezTo>
                  <a:pt x="24763" y="14563"/>
                  <a:pt x="25160" y="14679"/>
                  <a:pt x="25337" y="14807"/>
                </a:cubicBezTo>
                <a:close/>
                <a:moveTo>
                  <a:pt x="21954" y="15908"/>
                </a:moveTo>
                <a:cubicBezTo>
                  <a:pt x="21802" y="15423"/>
                  <a:pt x="22444" y="15543"/>
                  <a:pt x="22725" y="15427"/>
                </a:cubicBezTo>
                <a:cubicBezTo>
                  <a:pt x="23062" y="15285"/>
                  <a:pt x="23337" y="14943"/>
                  <a:pt x="23665" y="15114"/>
                </a:cubicBezTo>
                <a:cubicBezTo>
                  <a:pt x="23814" y="15027"/>
                  <a:pt x="23867" y="15128"/>
                  <a:pt x="23914" y="15241"/>
                </a:cubicBezTo>
                <a:cubicBezTo>
                  <a:pt x="23497" y="15537"/>
                  <a:pt x="22464" y="15894"/>
                  <a:pt x="21955" y="15908"/>
                </a:cubicBezTo>
                <a:close/>
                <a:moveTo>
                  <a:pt x="20815" y="16231"/>
                </a:moveTo>
                <a:cubicBezTo>
                  <a:pt x="20942" y="15895"/>
                  <a:pt x="21169" y="16003"/>
                  <a:pt x="21574" y="15735"/>
                </a:cubicBezTo>
                <a:cubicBezTo>
                  <a:pt x="21646" y="15801"/>
                  <a:pt x="21717" y="15870"/>
                  <a:pt x="21828" y="15851"/>
                </a:cubicBezTo>
                <a:cubicBezTo>
                  <a:pt x="21864" y="16220"/>
                  <a:pt x="21010" y="16391"/>
                  <a:pt x="20815" y="16231"/>
                </a:cubicBezTo>
                <a:close/>
                <a:moveTo>
                  <a:pt x="65851" y="41772"/>
                </a:moveTo>
                <a:cubicBezTo>
                  <a:pt x="65649" y="41859"/>
                  <a:pt x="65645" y="41448"/>
                  <a:pt x="65525" y="41329"/>
                </a:cubicBezTo>
                <a:cubicBezTo>
                  <a:pt x="65771" y="41213"/>
                  <a:pt x="65920" y="41610"/>
                  <a:pt x="65851" y="41772"/>
                </a:cubicBezTo>
                <a:close/>
                <a:moveTo>
                  <a:pt x="69870" y="47740"/>
                </a:moveTo>
                <a:cubicBezTo>
                  <a:pt x="70243" y="48314"/>
                  <a:pt x="70537" y="48746"/>
                  <a:pt x="70695" y="49129"/>
                </a:cubicBezTo>
                <a:cubicBezTo>
                  <a:pt x="70443" y="49358"/>
                  <a:pt x="70486" y="48966"/>
                  <a:pt x="70371" y="48838"/>
                </a:cubicBezTo>
                <a:cubicBezTo>
                  <a:pt x="70106" y="48556"/>
                  <a:pt x="69432" y="48088"/>
                  <a:pt x="69870" y="47740"/>
                </a:cubicBezTo>
                <a:close/>
                <a:moveTo>
                  <a:pt x="68779" y="45596"/>
                </a:moveTo>
                <a:cubicBezTo>
                  <a:pt x="68816" y="45781"/>
                  <a:pt x="69217" y="46034"/>
                  <a:pt x="68869" y="46144"/>
                </a:cubicBezTo>
                <a:cubicBezTo>
                  <a:pt x="68659" y="46109"/>
                  <a:pt x="68495" y="45734"/>
                  <a:pt x="68779" y="45596"/>
                </a:cubicBezTo>
                <a:close/>
                <a:moveTo>
                  <a:pt x="84048" y="58559"/>
                </a:moveTo>
                <a:cubicBezTo>
                  <a:pt x="83779" y="58586"/>
                  <a:pt x="83760" y="58390"/>
                  <a:pt x="83651" y="58278"/>
                </a:cubicBezTo>
                <a:cubicBezTo>
                  <a:pt x="83789" y="57922"/>
                  <a:pt x="84154" y="58222"/>
                  <a:pt x="84048" y="58559"/>
                </a:cubicBezTo>
                <a:close/>
                <a:moveTo>
                  <a:pt x="82538" y="57878"/>
                </a:moveTo>
                <a:cubicBezTo>
                  <a:pt x="82980" y="57994"/>
                  <a:pt x="83228" y="57954"/>
                  <a:pt x="83456" y="58136"/>
                </a:cubicBezTo>
                <a:cubicBezTo>
                  <a:pt x="83332" y="58410"/>
                  <a:pt x="82398" y="58408"/>
                  <a:pt x="82538" y="57878"/>
                </a:cubicBezTo>
                <a:close/>
                <a:moveTo>
                  <a:pt x="68012" y="44437"/>
                </a:moveTo>
                <a:cubicBezTo>
                  <a:pt x="68251" y="44287"/>
                  <a:pt x="68479" y="44168"/>
                  <a:pt x="68569" y="44428"/>
                </a:cubicBezTo>
                <a:cubicBezTo>
                  <a:pt x="68478" y="44685"/>
                  <a:pt x="68131" y="44670"/>
                  <a:pt x="68012" y="44437"/>
                </a:cubicBezTo>
                <a:close/>
                <a:moveTo>
                  <a:pt x="67677" y="43825"/>
                </a:moveTo>
                <a:cubicBezTo>
                  <a:pt x="68070" y="43575"/>
                  <a:pt x="68171" y="43893"/>
                  <a:pt x="68059" y="44113"/>
                </a:cubicBezTo>
                <a:cubicBezTo>
                  <a:pt x="67863" y="44205"/>
                  <a:pt x="67768" y="44022"/>
                  <a:pt x="67677" y="43825"/>
                </a:cubicBezTo>
                <a:close/>
                <a:moveTo>
                  <a:pt x="84520" y="58453"/>
                </a:moveTo>
                <a:cubicBezTo>
                  <a:pt x="84551" y="57959"/>
                  <a:pt x="85159" y="58054"/>
                  <a:pt x="85357" y="58257"/>
                </a:cubicBezTo>
                <a:cubicBezTo>
                  <a:pt x="85250" y="58875"/>
                  <a:pt x="84915" y="58448"/>
                  <a:pt x="84520" y="58454"/>
                </a:cubicBezTo>
                <a:close/>
                <a:moveTo>
                  <a:pt x="77405" y="54405"/>
                </a:moveTo>
                <a:cubicBezTo>
                  <a:pt x="77766" y="54693"/>
                  <a:pt x="78129" y="54773"/>
                  <a:pt x="78458" y="55144"/>
                </a:cubicBezTo>
                <a:cubicBezTo>
                  <a:pt x="78684" y="55419"/>
                  <a:pt x="78974" y="55757"/>
                  <a:pt x="79465" y="55765"/>
                </a:cubicBezTo>
                <a:cubicBezTo>
                  <a:pt x="79582" y="55765"/>
                  <a:pt x="79532" y="55812"/>
                  <a:pt x="79634" y="55751"/>
                </a:cubicBezTo>
                <a:cubicBezTo>
                  <a:pt x="79932" y="55578"/>
                  <a:pt x="80677" y="56164"/>
                  <a:pt x="80756" y="56658"/>
                </a:cubicBezTo>
                <a:cubicBezTo>
                  <a:pt x="81298" y="56489"/>
                  <a:pt x="81559" y="57067"/>
                  <a:pt x="82042" y="57286"/>
                </a:cubicBezTo>
                <a:cubicBezTo>
                  <a:pt x="81709" y="57570"/>
                  <a:pt x="81402" y="57236"/>
                  <a:pt x="81101" y="57130"/>
                </a:cubicBezTo>
                <a:cubicBezTo>
                  <a:pt x="80869" y="57050"/>
                  <a:pt x="80497" y="57083"/>
                  <a:pt x="80159" y="56919"/>
                </a:cubicBezTo>
                <a:cubicBezTo>
                  <a:pt x="80019" y="56856"/>
                  <a:pt x="80031" y="56733"/>
                  <a:pt x="79943" y="56696"/>
                </a:cubicBezTo>
                <a:cubicBezTo>
                  <a:pt x="79486" y="56522"/>
                  <a:pt x="78755" y="56132"/>
                  <a:pt x="78313" y="55643"/>
                </a:cubicBezTo>
                <a:cubicBezTo>
                  <a:pt x="78155" y="55457"/>
                  <a:pt x="78044" y="55230"/>
                  <a:pt x="77850" y="55094"/>
                </a:cubicBezTo>
                <a:cubicBezTo>
                  <a:pt x="77769" y="55036"/>
                  <a:pt x="77691" y="55105"/>
                  <a:pt x="77666" y="55089"/>
                </a:cubicBezTo>
                <a:cubicBezTo>
                  <a:pt x="77650" y="55094"/>
                  <a:pt x="77163" y="54690"/>
                  <a:pt x="77405" y="54405"/>
                </a:cubicBezTo>
                <a:close/>
                <a:moveTo>
                  <a:pt x="67013" y="41891"/>
                </a:moveTo>
                <a:cubicBezTo>
                  <a:pt x="66908" y="41634"/>
                  <a:pt x="66664" y="41339"/>
                  <a:pt x="66746" y="41134"/>
                </a:cubicBezTo>
                <a:cubicBezTo>
                  <a:pt x="66964" y="41044"/>
                  <a:pt x="67385" y="41705"/>
                  <a:pt x="67013" y="41890"/>
                </a:cubicBezTo>
                <a:close/>
                <a:moveTo>
                  <a:pt x="86654" y="58437"/>
                </a:moveTo>
                <a:cubicBezTo>
                  <a:pt x="86533" y="57945"/>
                  <a:pt x="87151" y="57890"/>
                  <a:pt x="87092" y="58337"/>
                </a:cubicBezTo>
                <a:cubicBezTo>
                  <a:pt x="86922" y="58336"/>
                  <a:pt x="86877" y="58524"/>
                  <a:pt x="86654" y="58437"/>
                </a:cubicBezTo>
                <a:close/>
                <a:moveTo>
                  <a:pt x="76612" y="54551"/>
                </a:moveTo>
                <a:cubicBezTo>
                  <a:pt x="76483" y="54466"/>
                  <a:pt x="76616" y="54264"/>
                  <a:pt x="76492" y="54074"/>
                </a:cubicBezTo>
                <a:cubicBezTo>
                  <a:pt x="76233" y="53680"/>
                  <a:pt x="75423" y="53495"/>
                  <a:pt x="76221" y="53076"/>
                </a:cubicBezTo>
                <a:cubicBezTo>
                  <a:pt x="76122" y="53217"/>
                  <a:pt x="76367" y="53301"/>
                  <a:pt x="76392" y="53347"/>
                </a:cubicBezTo>
                <a:cubicBezTo>
                  <a:pt x="76478" y="53502"/>
                  <a:pt x="76416" y="53588"/>
                  <a:pt x="76501" y="53695"/>
                </a:cubicBezTo>
                <a:cubicBezTo>
                  <a:pt x="76666" y="53904"/>
                  <a:pt x="76969" y="53953"/>
                  <a:pt x="77039" y="54253"/>
                </a:cubicBezTo>
                <a:cubicBezTo>
                  <a:pt x="76899" y="54542"/>
                  <a:pt x="76756" y="54423"/>
                  <a:pt x="76612" y="54551"/>
                </a:cubicBezTo>
                <a:close/>
                <a:moveTo>
                  <a:pt x="66678" y="40079"/>
                </a:moveTo>
                <a:cubicBezTo>
                  <a:pt x="66773" y="40382"/>
                  <a:pt x="67194" y="40780"/>
                  <a:pt x="66758" y="40930"/>
                </a:cubicBezTo>
                <a:cubicBezTo>
                  <a:pt x="66571" y="40753"/>
                  <a:pt x="66098" y="40222"/>
                  <a:pt x="66678" y="40079"/>
                </a:cubicBezTo>
                <a:close/>
                <a:moveTo>
                  <a:pt x="71693" y="49321"/>
                </a:moveTo>
                <a:cubicBezTo>
                  <a:pt x="71534" y="49112"/>
                  <a:pt x="71315" y="48885"/>
                  <a:pt x="71593" y="48690"/>
                </a:cubicBezTo>
                <a:cubicBezTo>
                  <a:pt x="71810" y="48817"/>
                  <a:pt x="72112" y="49071"/>
                  <a:pt x="71693" y="49321"/>
                </a:cubicBezTo>
                <a:close/>
                <a:moveTo>
                  <a:pt x="70409" y="46199"/>
                </a:moveTo>
                <a:cubicBezTo>
                  <a:pt x="70554" y="46583"/>
                  <a:pt x="70585" y="47085"/>
                  <a:pt x="70833" y="47409"/>
                </a:cubicBezTo>
                <a:cubicBezTo>
                  <a:pt x="71036" y="47678"/>
                  <a:pt x="71345" y="47697"/>
                  <a:pt x="71539" y="47924"/>
                </a:cubicBezTo>
                <a:cubicBezTo>
                  <a:pt x="71209" y="48331"/>
                  <a:pt x="70854" y="47947"/>
                  <a:pt x="70632" y="47642"/>
                </a:cubicBezTo>
                <a:cubicBezTo>
                  <a:pt x="70481" y="47445"/>
                  <a:pt x="70295" y="47026"/>
                  <a:pt x="70256" y="46889"/>
                </a:cubicBezTo>
                <a:cubicBezTo>
                  <a:pt x="70201" y="46693"/>
                  <a:pt x="70289" y="46715"/>
                  <a:pt x="70329" y="46446"/>
                </a:cubicBezTo>
                <a:cubicBezTo>
                  <a:pt x="70308" y="46583"/>
                  <a:pt x="70095" y="46275"/>
                  <a:pt x="70409" y="46200"/>
                </a:cubicBezTo>
                <a:close/>
                <a:moveTo>
                  <a:pt x="69862" y="46438"/>
                </a:moveTo>
                <a:cubicBezTo>
                  <a:pt x="69799" y="46059"/>
                  <a:pt x="69840" y="46037"/>
                  <a:pt x="69509" y="45862"/>
                </a:cubicBezTo>
                <a:cubicBezTo>
                  <a:pt x="69688" y="45699"/>
                  <a:pt x="69521" y="45473"/>
                  <a:pt x="69887" y="45341"/>
                </a:cubicBezTo>
                <a:cubicBezTo>
                  <a:pt x="70191" y="45390"/>
                  <a:pt x="69870" y="45612"/>
                  <a:pt x="69935" y="45802"/>
                </a:cubicBezTo>
                <a:cubicBezTo>
                  <a:pt x="70054" y="45917"/>
                  <a:pt x="70255" y="45785"/>
                  <a:pt x="70322" y="46056"/>
                </a:cubicBezTo>
                <a:cubicBezTo>
                  <a:pt x="70034" y="46164"/>
                  <a:pt x="70060" y="46320"/>
                  <a:pt x="69862" y="46439"/>
                </a:cubicBezTo>
                <a:close/>
                <a:moveTo>
                  <a:pt x="65700" y="38455"/>
                </a:moveTo>
                <a:cubicBezTo>
                  <a:pt x="65533" y="38137"/>
                  <a:pt x="65932" y="37798"/>
                  <a:pt x="66059" y="38292"/>
                </a:cubicBezTo>
                <a:close/>
                <a:moveTo>
                  <a:pt x="69252" y="44437"/>
                </a:moveTo>
                <a:cubicBezTo>
                  <a:pt x="69221" y="44583"/>
                  <a:pt x="69325" y="44755"/>
                  <a:pt x="69292" y="44902"/>
                </a:cubicBezTo>
                <a:cubicBezTo>
                  <a:pt x="68943" y="45030"/>
                  <a:pt x="68959" y="44564"/>
                  <a:pt x="69252" y="44438"/>
                </a:cubicBezTo>
                <a:close/>
                <a:moveTo>
                  <a:pt x="65870" y="37878"/>
                </a:moveTo>
                <a:cubicBezTo>
                  <a:pt x="65411" y="38119"/>
                  <a:pt x="65315" y="37360"/>
                  <a:pt x="65568" y="37219"/>
                </a:cubicBezTo>
                <a:cubicBezTo>
                  <a:pt x="65706" y="37181"/>
                  <a:pt x="65674" y="37669"/>
                  <a:pt x="65870" y="37880"/>
                </a:cubicBezTo>
                <a:close/>
                <a:moveTo>
                  <a:pt x="74969" y="52043"/>
                </a:moveTo>
                <a:cubicBezTo>
                  <a:pt x="75037" y="52204"/>
                  <a:pt x="75463" y="52307"/>
                  <a:pt x="75165" y="52513"/>
                </a:cubicBezTo>
                <a:cubicBezTo>
                  <a:pt x="74956" y="52550"/>
                  <a:pt x="74732" y="52251"/>
                  <a:pt x="74969" y="52043"/>
                </a:cubicBezTo>
                <a:close/>
                <a:moveTo>
                  <a:pt x="73073" y="50270"/>
                </a:moveTo>
                <a:cubicBezTo>
                  <a:pt x="73301" y="50008"/>
                  <a:pt x="73519" y="50254"/>
                  <a:pt x="73474" y="50447"/>
                </a:cubicBezTo>
                <a:cubicBezTo>
                  <a:pt x="73287" y="50534"/>
                  <a:pt x="73015" y="50524"/>
                  <a:pt x="73073" y="50270"/>
                </a:cubicBezTo>
                <a:close/>
                <a:moveTo>
                  <a:pt x="132344" y="39049"/>
                </a:moveTo>
                <a:cubicBezTo>
                  <a:pt x="132261" y="38831"/>
                  <a:pt x="132679" y="38818"/>
                  <a:pt x="132754" y="38844"/>
                </a:cubicBezTo>
                <a:cubicBezTo>
                  <a:pt x="132856" y="39143"/>
                  <a:pt x="132485" y="39196"/>
                  <a:pt x="132344" y="39049"/>
                </a:cubicBezTo>
                <a:close/>
                <a:moveTo>
                  <a:pt x="74388" y="51738"/>
                </a:moveTo>
                <a:cubicBezTo>
                  <a:pt x="74221" y="51416"/>
                  <a:pt x="73822" y="51076"/>
                  <a:pt x="73734" y="50740"/>
                </a:cubicBezTo>
                <a:cubicBezTo>
                  <a:pt x="74204" y="50470"/>
                  <a:pt x="74741" y="51383"/>
                  <a:pt x="74388" y="51738"/>
                </a:cubicBezTo>
                <a:close/>
                <a:moveTo>
                  <a:pt x="68026" y="42361"/>
                </a:moveTo>
                <a:cubicBezTo>
                  <a:pt x="67945" y="42133"/>
                  <a:pt x="68056" y="41772"/>
                  <a:pt x="68306" y="41828"/>
                </a:cubicBezTo>
                <a:cubicBezTo>
                  <a:pt x="68503" y="42086"/>
                  <a:pt x="68315" y="42425"/>
                  <a:pt x="68026" y="42361"/>
                </a:cubicBezTo>
                <a:close/>
                <a:moveTo>
                  <a:pt x="64022" y="33048"/>
                </a:moveTo>
                <a:cubicBezTo>
                  <a:pt x="64388" y="33099"/>
                  <a:pt x="64825" y="34051"/>
                  <a:pt x="64339" y="34239"/>
                </a:cubicBezTo>
                <a:cubicBezTo>
                  <a:pt x="63929" y="34084"/>
                  <a:pt x="64265" y="33730"/>
                  <a:pt x="64214" y="33476"/>
                </a:cubicBezTo>
                <a:cubicBezTo>
                  <a:pt x="64173" y="33280"/>
                  <a:pt x="63893" y="33286"/>
                  <a:pt x="64022" y="33048"/>
                </a:cubicBezTo>
                <a:close/>
                <a:moveTo>
                  <a:pt x="129501" y="40557"/>
                </a:moveTo>
                <a:cubicBezTo>
                  <a:pt x="129400" y="40586"/>
                  <a:pt x="129412" y="40491"/>
                  <a:pt x="129458" y="40468"/>
                </a:cubicBezTo>
                <a:cubicBezTo>
                  <a:pt x="129420" y="40131"/>
                  <a:pt x="129158" y="40531"/>
                  <a:pt x="129120" y="40194"/>
                </a:cubicBezTo>
                <a:cubicBezTo>
                  <a:pt x="129391" y="40070"/>
                  <a:pt x="129620" y="40090"/>
                  <a:pt x="129788" y="40307"/>
                </a:cubicBezTo>
                <a:cubicBezTo>
                  <a:pt x="129662" y="40377"/>
                  <a:pt x="129452" y="40418"/>
                  <a:pt x="129501" y="40557"/>
                </a:cubicBezTo>
                <a:close/>
                <a:moveTo>
                  <a:pt x="67469" y="40584"/>
                </a:moveTo>
                <a:cubicBezTo>
                  <a:pt x="67654" y="40535"/>
                  <a:pt x="67653" y="40943"/>
                  <a:pt x="67939" y="40649"/>
                </a:cubicBezTo>
                <a:cubicBezTo>
                  <a:pt x="68065" y="40840"/>
                  <a:pt x="68074" y="40999"/>
                  <a:pt x="67829" y="41091"/>
                </a:cubicBezTo>
                <a:cubicBezTo>
                  <a:pt x="67786" y="40689"/>
                  <a:pt x="67346" y="40882"/>
                  <a:pt x="67469" y="40584"/>
                </a:cubicBezTo>
                <a:close/>
                <a:moveTo>
                  <a:pt x="141374" y="34118"/>
                </a:moveTo>
                <a:cubicBezTo>
                  <a:pt x="141219" y="33265"/>
                  <a:pt x="142247" y="34062"/>
                  <a:pt x="141374" y="34118"/>
                </a:cubicBezTo>
                <a:close/>
                <a:moveTo>
                  <a:pt x="63088" y="30761"/>
                </a:moveTo>
                <a:lnTo>
                  <a:pt x="63447" y="30595"/>
                </a:lnTo>
                <a:cubicBezTo>
                  <a:pt x="63561" y="30805"/>
                  <a:pt x="63430" y="30929"/>
                  <a:pt x="63469" y="31111"/>
                </a:cubicBezTo>
                <a:cubicBezTo>
                  <a:pt x="63265" y="31190"/>
                  <a:pt x="63174" y="30982"/>
                  <a:pt x="63088" y="30761"/>
                </a:cubicBezTo>
                <a:close/>
                <a:moveTo>
                  <a:pt x="62672" y="28714"/>
                </a:moveTo>
                <a:cubicBezTo>
                  <a:pt x="62715" y="28901"/>
                  <a:pt x="63043" y="29185"/>
                  <a:pt x="62702" y="29239"/>
                </a:cubicBezTo>
                <a:cubicBezTo>
                  <a:pt x="62545" y="29055"/>
                  <a:pt x="62307" y="28874"/>
                  <a:pt x="62671" y="28714"/>
                </a:cubicBezTo>
                <a:close/>
                <a:moveTo>
                  <a:pt x="61971" y="27731"/>
                </a:moveTo>
                <a:cubicBezTo>
                  <a:pt x="62317" y="27600"/>
                  <a:pt x="62606" y="28215"/>
                  <a:pt x="62323" y="28445"/>
                </a:cubicBezTo>
                <a:cubicBezTo>
                  <a:pt x="62100" y="28246"/>
                  <a:pt x="61993" y="28031"/>
                  <a:pt x="61971" y="27731"/>
                </a:cubicBezTo>
                <a:close/>
                <a:moveTo>
                  <a:pt x="111147" y="47877"/>
                </a:moveTo>
                <a:cubicBezTo>
                  <a:pt x="110984" y="47488"/>
                  <a:pt x="111404" y="47630"/>
                  <a:pt x="111526" y="47602"/>
                </a:cubicBezTo>
                <a:cubicBezTo>
                  <a:pt x="111627" y="47580"/>
                  <a:pt x="111760" y="47447"/>
                  <a:pt x="111862" y="47454"/>
                </a:cubicBezTo>
                <a:cubicBezTo>
                  <a:pt x="111879" y="47456"/>
                  <a:pt x="112026" y="47599"/>
                  <a:pt x="112026" y="47599"/>
                </a:cubicBezTo>
                <a:cubicBezTo>
                  <a:pt x="112158" y="47554"/>
                  <a:pt x="112330" y="47368"/>
                  <a:pt x="112490" y="47287"/>
                </a:cubicBezTo>
                <a:cubicBezTo>
                  <a:pt x="112883" y="47086"/>
                  <a:pt x="113286" y="47000"/>
                  <a:pt x="113701" y="46852"/>
                </a:cubicBezTo>
                <a:cubicBezTo>
                  <a:pt x="113755" y="47053"/>
                  <a:pt x="113518" y="47347"/>
                  <a:pt x="113444" y="47401"/>
                </a:cubicBezTo>
                <a:cubicBezTo>
                  <a:pt x="113211" y="47567"/>
                  <a:pt x="112802" y="47548"/>
                  <a:pt x="112442" y="47631"/>
                </a:cubicBezTo>
                <a:cubicBezTo>
                  <a:pt x="112374" y="47648"/>
                  <a:pt x="112405" y="47785"/>
                  <a:pt x="112314" y="47796"/>
                </a:cubicBezTo>
                <a:cubicBezTo>
                  <a:pt x="112291" y="47799"/>
                  <a:pt x="112158" y="47651"/>
                  <a:pt x="112150" y="47653"/>
                </a:cubicBezTo>
                <a:cubicBezTo>
                  <a:pt x="111995" y="47702"/>
                  <a:pt x="112025" y="47857"/>
                  <a:pt x="111855" y="47890"/>
                </a:cubicBezTo>
                <a:cubicBezTo>
                  <a:pt x="111612" y="47936"/>
                  <a:pt x="111355" y="47865"/>
                  <a:pt x="111147" y="47877"/>
                </a:cubicBezTo>
                <a:close/>
                <a:moveTo>
                  <a:pt x="66836" y="38327"/>
                </a:moveTo>
                <a:cubicBezTo>
                  <a:pt x="66895" y="37951"/>
                  <a:pt x="66325" y="37166"/>
                  <a:pt x="66325" y="36976"/>
                </a:cubicBezTo>
                <a:cubicBezTo>
                  <a:pt x="66877" y="36815"/>
                  <a:pt x="66913" y="37866"/>
                  <a:pt x="67285" y="38121"/>
                </a:cubicBezTo>
                <a:close/>
                <a:moveTo>
                  <a:pt x="64778" y="33530"/>
                </a:moveTo>
                <a:cubicBezTo>
                  <a:pt x="65213" y="33220"/>
                  <a:pt x="65310" y="33734"/>
                  <a:pt x="65316" y="34006"/>
                </a:cubicBezTo>
                <a:cubicBezTo>
                  <a:pt x="65043" y="34074"/>
                  <a:pt x="64966" y="33668"/>
                  <a:pt x="64778" y="33530"/>
                </a:cubicBezTo>
                <a:close/>
                <a:moveTo>
                  <a:pt x="68581" y="41494"/>
                </a:moveTo>
                <a:cubicBezTo>
                  <a:pt x="68979" y="41227"/>
                  <a:pt x="69365" y="41632"/>
                  <a:pt x="69285" y="42000"/>
                </a:cubicBezTo>
                <a:cubicBezTo>
                  <a:pt x="68899" y="42215"/>
                  <a:pt x="68810" y="41676"/>
                  <a:pt x="68581" y="41494"/>
                </a:cubicBezTo>
                <a:close/>
                <a:moveTo>
                  <a:pt x="67318" y="38891"/>
                </a:moveTo>
                <a:lnTo>
                  <a:pt x="67129" y="38488"/>
                </a:lnTo>
                <a:cubicBezTo>
                  <a:pt x="67453" y="38241"/>
                  <a:pt x="67714" y="38801"/>
                  <a:pt x="67318" y="38891"/>
                </a:cubicBezTo>
                <a:close/>
                <a:moveTo>
                  <a:pt x="64211" y="32030"/>
                </a:moveTo>
                <a:cubicBezTo>
                  <a:pt x="64370" y="31957"/>
                  <a:pt x="64440" y="32049"/>
                  <a:pt x="64559" y="32080"/>
                </a:cubicBezTo>
                <a:cubicBezTo>
                  <a:pt x="64889" y="32164"/>
                  <a:pt x="64878" y="32118"/>
                  <a:pt x="65012" y="32603"/>
                </a:cubicBezTo>
                <a:cubicBezTo>
                  <a:pt x="64668" y="32603"/>
                  <a:pt x="64365" y="32501"/>
                  <a:pt x="64211" y="32029"/>
                </a:cubicBezTo>
                <a:close/>
                <a:moveTo>
                  <a:pt x="107702" y="49379"/>
                </a:moveTo>
                <a:cubicBezTo>
                  <a:pt x="107659" y="48994"/>
                  <a:pt x="108481" y="48849"/>
                  <a:pt x="108756" y="48815"/>
                </a:cubicBezTo>
                <a:cubicBezTo>
                  <a:pt x="108846" y="49332"/>
                  <a:pt x="108065" y="49318"/>
                  <a:pt x="107702" y="49379"/>
                </a:cubicBezTo>
                <a:close/>
                <a:moveTo>
                  <a:pt x="65535" y="34010"/>
                </a:moveTo>
                <a:lnTo>
                  <a:pt x="65687" y="34349"/>
                </a:lnTo>
                <a:cubicBezTo>
                  <a:pt x="65369" y="34570"/>
                  <a:pt x="65158" y="34100"/>
                  <a:pt x="65535" y="34010"/>
                </a:cubicBezTo>
                <a:close/>
                <a:moveTo>
                  <a:pt x="64066" y="31470"/>
                </a:moveTo>
                <a:cubicBezTo>
                  <a:pt x="63972" y="31135"/>
                  <a:pt x="63954" y="30553"/>
                  <a:pt x="64325" y="30613"/>
                </a:cubicBezTo>
                <a:cubicBezTo>
                  <a:pt x="64416" y="30864"/>
                  <a:pt x="64463" y="31127"/>
                  <a:pt x="64466" y="31394"/>
                </a:cubicBezTo>
                <a:cubicBezTo>
                  <a:pt x="64294" y="31516"/>
                  <a:pt x="64200" y="31442"/>
                  <a:pt x="64066" y="31470"/>
                </a:cubicBezTo>
                <a:close/>
                <a:moveTo>
                  <a:pt x="130502" y="38638"/>
                </a:moveTo>
                <a:cubicBezTo>
                  <a:pt x="130722" y="38449"/>
                  <a:pt x="130820" y="38673"/>
                  <a:pt x="131039" y="38484"/>
                </a:cubicBezTo>
                <a:cubicBezTo>
                  <a:pt x="131178" y="38720"/>
                  <a:pt x="130623" y="38891"/>
                  <a:pt x="130502" y="38638"/>
                </a:cubicBezTo>
                <a:close/>
                <a:moveTo>
                  <a:pt x="127007" y="40671"/>
                </a:moveTo>
                <a:cubicBezTo>
                  <a:pt x="126550" y="40756"/>
                  <a:pt x="126727" y="40003"/>
                  <a:pt x="127082" y="40197"/>
                </a:cubicBezTo>
                <a:cubicBezTo>
                  <a:pt x="127220" y="40418"/>
                  <a:pt x="126795" y="40420"/>
                  <a:pt x="127007" y="40671"/>
                </a:cubicBezTo>
                <a:close/>
                <a:moveTo>
                  <a:pt x="108880" y="48870"/>
                </a:moveTo>
                <a:cubicBezTo>
                  <a:pt x="108789" y="48636"/>
                  <a:pt x="109100" y="48521"/>
                  <a:pt x="109261" y="48598"/>
                </a:cubicBezTo>
                <a:cubicBezTo>
                  <a:pt x="109353" y="48832"/>
                  <a:pt x="109041" y="48947"/>
                  <a:pt x="108880" y="48870"/>
                </a:cubicBezTo>
                <a:close/>
                <a:moveTo>
                  <a:pt x="68410" y="40707"/>
                </a:moveTo>
                <a:cubicBezTo>
                  <a:pt x="68210" y="40388"/>
                  <a:pt x="68199" y="40107"/>
                  <a:pt x="68458" y="39908"/>
                </a:cubicBezTo>
                <a:cubicBezTo>
                  <a:pt x="68761" y="39941"/>
                  <a:pt x="68523" y="40120"/>
                  <a:pt x="68521" y="40267"/>
                </a:cubicBezTo>
                <a:cubicBezTo>
                  <a:pt x="68520" y="40404"/>
                  <a:pt x="68819" y="40668"/>
                  <a:pt x="68410" y="40707"/>
                </a:cubicBezTo>
                <a:close/>
                <a:moveTo>
                  <a:pt x="58710" y="21268"/>
                </a:moveTo>
                <a:cubicBezTo>
                  <a:pt x="59075" y="20946"/>
                  <a:pt x="59159" y="21616"/>
                  <a:pt x="59265" y="21876"/>
                </a:cubicBezTo>
                <a:cubicBezTo>
                  <a:pt x="58983" y="21957"/>
                  <a:pt x="58844" y="21458"/>
                  <a:pt x="58710" y="21268"/>
                </a:cubicBezTo>
                <a:close/>
                <a:moveTo>
                  <a:pt x="63645" y="30081"/>
                </a:moveTo>
                <a:cubicBezTo>
                  <a:pt x="64591" y="30197"/>
                  <a:pt x="63245" y="29498"/>
                  <a:pt x="63368" y="29031"/>
                </a:cubicBezTo>
                <a:cubicBezTo>
                  <a:pt x="63496" y="29016"/>
                  <a:pt x="63604" y="29056"/>
                  <a:pt x="63671" y="29210"/>
                </a:cubicBezTo>
                <a:cubicBezTo>
                  <a:pt x="63861" y="29073"/>
                  <a:pt x="63726" y="28707"/>
                  <a:pt x="64034" y="28821"/>
                </a:cubicBezTo>
                <a:cubicBezTo>
                  <a:pt x="64344" y="29215"/>
                  <a:pt x="64021" y="29581"/>
                  <a:pt x="64093" y="29873"/>
                </a:cubicBezTo>
                <a:cubicBezTo>
                  <a:pt x="64137" y="30061"/>
                  <a:pt x="64528" y="30174"/>
                  <a:pt x="64374" y="30484"/>
                </a:cubicBezTo>
                <a:cubicBezTo>
                  <a:pt x="64109" y="30402"/>
                  <a:pt x="63846" y="30323"/>
                  <a:pt x="63645" y="30081"/>
                </a:cubicBezTo>
                <a:close/>
                <a:moveTo>
                  <a:pt x="66364" y="35859"/>
                </a:moveTo>
                <a:cubicBezTo>
                  <a:pt x="66575" y="35705"/>
                  <a:pt x="66702" y="35747"/>
                  <a:pt x="66745" y="35987"/>
                </a:cubicBezTo>
                <a:cubicBezTo>
                  <a:pt x="66993" y="35409"/>
                  <a:pt x="65928" y="34685"/>
                  <a:pt x="66573" y="34154"/>
                </a:cubicBezTo>
                <a:cubicBezTo>
                  <a:pt x="66964" y="34400"/>
                  <a:pt x="66708" y="34846"/>
                  <a:pt x="66807" y="35161"/>
                </a:cubicBezTo>
                <a:cubicBezTo>
                  <a:pt x="66864" y="35340"/>
                  <a:pt x="67094" y="35441"/>
                  <a:pt x="67196" y="35784"/>
                </a:cubicBezTo>
                <a:cubicBezTo>
                  <a:pt x="67191" y="35767"/>
                  <a:pt x="67063" y="35891"/>
                  <a:pt x="67143" y="35908"/>
                </a:cubicBezTo>
                <a:cubicBezTo>
                  <a:pt x="67281" y="35939"/>
                  <a:pt x="67246" y="36586"/>
                  <a:pt x="67592" y="36895"/>
                </a:cubicBezTo>
                <a:cubicBezTo>
                  <a:pt x="67330" y="37167"/>
                  <a:pt x="67411" y="36641"/>
                  <a:pt x="67210" y="36772"/>
                </a:cubicBezTo>
                <a:cubicBezTo>
                  <a:pt x="66959" y="36855"/>
                  <a:pt x="67503" y="37191"/>
                  <a:pt x="67090" y="37222"/>
                </a:cubicBezTo>
                <a:cubicBezTo>
                  <a:pt x="66866" y="36802"/>
                  <a:pt x="66688" y="36394"/>
                  <a:pt x="66911" y="36113"/>
                </a:cubicBezTo>
                <a:cubicBezTo>
                  <a:pt x="66720" y="36048"/>
                  <a:pt x="66451" y="36169"/>
                  <a:pt x="66364" y="35859"/>
                </a:cubicBezTo>
                <a:close/>
                <a:moveTo>
                  <a:pt x="56183" y="18006"/>
                </a:moveTo>
                <a:cubicBezTo>
                  <a:pt x="55955" y="17895"/>
                  <a:pt x="56104" y="17696"/>
                  <a:pt x="56055" y="17612"/>
                </a:cubicBezTo>
                <a:cubicBezTo>
                  <a:pt x="55967" y="17460"/>
                  <a:pt x="55485" y="17403"/>
                  <a:pt x="55832" y="17129"/>
                </a:cubicBezTo>
                <a:cubicBezTo>
                  <a:pt x="56198" y="17443"/>
                  <a:pt x="56324" y="17738"/>
                  <a:pt x="56183" y="18006"/>
                </a:cubicBezTo>
                <a:close/>
                <a:moveTo>
                  <a:pt x="120002" y="43222"/>
                </a:moveTo>
                <a:cubicBezTo>
                  <a:pt x="120153" y="43198"/>
                  <a:pt x="120099" y="43054"/>
                  <a:pt x="120209" y="43017"/>
                </a:cubicBezTo>
                <a:cubicBezTo>
                  <a:pt x="120291" y="42990"/>
                  <a:pt x="120431" y="43128"/>
                  <a:pt x="120459" y="43119"/>
                </a:cubicBezTo>
                <a:cubicBezTo>
                  <a:pt x="120561" y="43085"/>
                  <a:pt x="120814" y="42572"/>
                  <a:pt x="121000" y="42977"/>
                </a:cubicBezTo>
                <a:cubicBezTo>
                  <a:pt x="120871" y="43162"/>
                  <a:pt x="120144" y="43686"/>
                  <a:pt x="120002" y="43222"/>
                </a:cubicBezTo>
                <a:close/>
                <a:moveTo>
                  <a:pt x="117924" y="44182"/>
                </a:moveTo>
                <a:lnTo>
                  <a:pt x="118424" y="43955"/>
                </a:lnTo>
                <a:cubicBezTo>
                  <a:pt x="118557" y="44232"/>
                  <a:pt x="118039" y="44614"/>
                  <a:pt x="117924" y="44182"/>
                </a:cubicBezTo>
                <a:close/>
                <a:moveTo>
                  <a:pt x="133765" y="36354"/>
                </a:moveTo>
                <a:cubicBezTo>
                  <a:pt x="133810" y="36180"/>
                  <a:pt x="134076" y="36088"/>
                  <a:pt x="134292" y="35976"/>
                </a:cubicBezTo>
                <a:cubicBezTo>
                  <a:pt x="134773" y="36495"/>
                  <a:pt x="133934" y="36833"/>
                  <a:pt x="133765" y="36354"/>
                </a:cubicBezTo>
                <a:close/>
                <a:moveTo>
                  <a:pt x="117257" y="44705"/>
                </a:moveTo>
                <a:cubicBezTo>
                  <a:pt x="117026" y="44831"/>
                  <a:pt x="116807" y="44923"/>
                  <a:pt x="116717" y="44625"/>
                </a:cubicBezTo>
                <a:cubicBezTo>
                  <a:pt x="116804" y="44359"/>
                  <a:pt x="117140" y="44432"/>
                  <a:pt x="117257" y="44705"/>
                </a:cubicBezTo>
                <a:close/>
                <a:moveTo>
                  <a:pt x="115506" y="45503"/>
                </a:moveTo>
                <a:cubicBezTo>
                  <a:pt x="115203" y="45304"/>
                  <a:pt x="115126" y="45651"/>
                  <a:pt x="114840" y="45585"/>
                </a:cubicBezTo>
                <a:cubicBezTo>
                  <a:pt x="114852" y="45493"/>
                  <a:pt x="114861" y="45400"/>
                  <a:pt x="114802" y="45277"/>
                </a:cubicBezTo>
                <a:cubicBezTo>
                  <a:pt x="115080" y="45223"/>
                  <a:pt x="115347" y="45203"/>
                  <a:pt x="115506" y="45503"/>
                </a:cubicBezTo>
                <a:close/>
                <a:moveTo>
                  <a:pt x="132410" y="36919"/>
                </a:moveTo>
                <a:cubicBezTo>
                  <a:pt x="132624" y="36825"/>
                  <a:pt x="132840" y="36726"/>
                  <a:pt x="132951" y="36980"/>
                </a:cubicBezTo>
                <a:cubicBezTo>
                  <a:pt x="132889" y="37199"/>
                  <a:pt x="132507" y="37291"/>
                  <a:pt x="132410" y="36919"/>
                </a:cubicBezTo>
                <a:close/>
                <a:moveTo>
                  <a:pt x="114674" y="45661"/>
                </a:moveTo>
                <a:lnTo>
                  <a:pt x="114256" y="45847"/>
                </a:lnTo>
                <a:cubicBezTo>
                  <a:pt x="114003" y="45627"/>
                  <a:pt x="114676" y="45326"/>
                  <a:pt x="114674" y="45661"/>
                </a:cubicBezTo>
                <a:close/>
                <a:moveTo>
                  <a:pt x="63167" y="27700"/>
                </a:moveTo>
                <a:cubicBezTo>
                  <a:pt x="63495" y="27897"/>
                  <a:pt x="63715" y="28062"/>
                  <a:pt x="63778" y="28510"/>
                </a:cubicBezTo>
                <a:cubicBezTo>
                  <a:pt x="63448" y="28616"/>
                  <a:pt x="63368" y="27991"/>
                  <a:pt x="63167" y="27700"/>
                </a:cubicBezTo>
                <a:close/>
                <a:moveTo>
                  <a:pt x="66317" y="34067"/>
                </a:moveTo>
                <a:cubicBezTo>
                  <a:pt x="65641" y="33607"/>
                  <a:pt x="66962" y="33405"/>
                  <a:pt x="66317" y="34067"/>
                </a:cubicBezTo>
                <a:close/>
                <a:moveTo>
                  <a:pt x="61583" y="24264"/>
                </a:moveTo>
                <a:cubicBezTo>
                  <a:pt x="61842" y="24027"/>
                  <a:pt x="62082" y="24424"/>
                  <a:pt x="62021" y="24642"/>
                </a:cubicBezTo>
                <a:cubicBezTo>
                  <a:pt x="61824" y="24733"/>
                  <a:pt x="61708" y="24508"/>
                  <a:pt x="61583" y="24264"/>
                </a:cubicBezTo>
                <a:close/>
                <a:moveTo>
                  <a:pt x="60289" y="22157"/>
                </a:moveTo>
                <a:cubicBezTo>
                  <a:pt x="60291" y="21949"/>
                  <a:pt x="60499" y="21800"/>
                  <a:pt x="60505" y="21592"/>
                </a:cubicBezTo>
                <a:cubicBezTo>
                  <a:pt x="60652" y="21741"/>
                  <a:pt x="61324" y="22726"/>
                  <a:pt x="61355" y="23104"/>
                </a:cubicBezTo>
                <a:cubicBezTo>
                  <a:pt x="61062" y="23335"/>
                  <a:pt x="60975" y="22744"/>
                  <a:pt x="60767" y="22531"/>
                </a:cubicBezTo>
                <a:cubicBezTo>
                  <a:pt x="60561" y="22319"/>
                  <a:pt x="60415" y="22348"/>
                  <a:pt x="60289" y="22156"/>
                </a:cubicBezTo>
                <a:close/>
                <a:moveTo>
                  <a:pt x="48823" y="12263"/>
                </a:moveTo>
                <a:cubicBezTo>
                  <a:pt x="48778" y="11871"/>
                  <a:pt x="49806" y="12193"/>
                  <a:pt x="49556" y="12492"/>
                </a:cubicBezTo>
                <a:cubicBezTo>
                  <a:pt x="49374" y="12526"/>
                  <a:pt x="49101" y="12403"/>
                  <a:pt x="48823" y="12262"/>
                </a:cubicBezTo>
                <a:close/>
                <a:moveTo>
                  <a:pt x="66103" y="33347"/>
                </a:moveTo>
                <a:cubicBezTo>
                  <a:pt x="65955" y="33078"/>
                  <a:pt x="66025" y="32887"/>
                  <a:pt x="66272" y="32757"/>
                </a:cubicBezTo>
                <a:cubicBezTo>
                  <a:pt x="66483" y="33048"/>
                  <a:pt x="66358" y="33220"/>
                  <a:pt x="66104" y="33347"/>
                </a:cubicBezTo>
                <a:close/>
                <a:moveTo>
                  <a:pt x="98340" y="51917"/>
                </a:moveTo>
                <a:cubicBezTo>
                  <a:pt x="98298" y="51463"/>
                  <a:pt x="98782" y="51712"/>
                  <a:pt x="98971" y="51768"/>
                </a:cubicBezTo>
                <a:cubicBezTo>
                  <a:pt x="98928" y="52182"/>
                  <a:pt x="98577" y="51995"/>
                  <a:pt x="98340" y="51917"/>
                </a:cubicBezTo>
                <a:close/>
                <a:moveTo>
                  <a:pt x="97653" y="52411"/>
                </a:moveTo>
                <a:cubicBezTo>
                  <a:pt x="97491" y="52004"/>
                  <a:pt x="98171" y="51842"/>
                  <a:pt x="98379" y="52010"/>
                </a:cubicBezTo>
                <a:cubicBezTo>
                  <a:pt x="98356" y="52367"/>
                  <a:pt x="97950" y="52328"/>
                  <a:pt x="97653" y="52410"/>
                </a:cubicBezTo>
                <a:close/>
                <a:moveTo>
                  <a:pt x="59673" y="20083"/>
                </a:moveTo>
                <a:cubicBezTo>
                  <a:pt x="59980" y="20552"/>
                  <a:pt x="60503" y="21065"/>
                  <a:pt x="60522" y="21439"/>
                </a:cubicBezTo>
                <a:cubicBezTo>
                  <a:pt x="60259" y="21652"/>
                  <a:pt x="59851" y="21062"/>
                  <a:pt x="59802" y="20924"/>
                </a:cubicBezTo>
                <a:cubicBezTo>
                  <a:pt x="59729" y="20697"/>
                  <a:pt x="59357" y="20131"/>
                  <a:pt x="59673" y="20083"/>
                </a:cubicBezTo>
                <a:close/>
                <a:moveTo>
                  <a:pt x="56511" y="16955"/>
                </a:moveTo>
                <a:cubicBezTo>
                  <a:pt x="55979" y="17034"/>
                  <a:pt x="55994" y="16437"/>
                  <a:pt x="55742" y="16108"/>
                </a:cubicBezTo>
                <a:cubicBezTo>
                  <a:pt x="55950" y="15974"/>
                  <a:pt x="56149" y="16171"/>
                  <a:pt x="56249" y="16303"/>
                </a:cubicBezTo>
                <a:cubicBezTo>
                  <a:pt x="56269" y="16328"/>
                  <a:pt x="56043" y="16487"/>
                  <a:pt x="56050" y="16522"/>
                </a:cubicBezTo>
                <a:cubicBezTo>
                  <a:pt x="56103" y="16784"/>
                  <a:pt x="56769" y="16654"/>
                  <a:pt x="56511" y="16955"/>
                </a:cubicBezTo>
                <a:close/>
                <a:moveTo>
                  <a:pt x="53652" y="14460"/>
                </a:moveTo>
                <a:cubicBezTo>
                  <a:pt x="53840" y="14686"/>
                  <a:pt x="54556" y="14907"/>
                  <a:pt x="54245" y="15144"/>
                </a:cubicBezTo>
                <a:cubicBezTo>
                  <a:pt x="53997" y="15139"/>
                  <a:pt x="53325" y="14717"/>
                  <a:pt x="53652" y="14460"/>
                </a:cubicBezTo>
                <a:close/>
                <a:moveTo>
                  <a:pt x="129452" y="38162"/>
                </a:moveTo>
                <a:lnTo>
                  <a:pt x="128877" y="38443"/>
                </a:lnTo>
                <a:lnTo>
                  <a:pt x="128791" y="38266"/>
                </a:lnTo>
                <a:lnTo>
                  <a:pt x="129365" y="37985"/>
                </a:lnTo>
                <a:close/>
                <a:moveTo>
                  <a:pt x="100784" y="51125"/>
                </a:moveTo>
                <a:cubicBezTo>
                  <a:pt x="100601" y="51236"/>
                  <a:pt x="100453" y="51244"/>
                  <a:pt x="100324" y="51210"/>
                </a:cubicBezTo>
                <a:cubicBezTo>
                  <a:pt x="100159" y="50912"/>
                  <a:pt x="100134" y="50679"/>
                  <a:pt x="100473" y="50613"/>
                </a:cubicBezTo>
                <a:cubicBezTo>
                  <a:pt x="100493" y="50746"/>
                  <a:pt x="100383" y="50818"/>
                  <a:pt x="100418" y="50956"/>
                </a:cubicBezTo>
                <a:cubicBezTo>
                  <a:pt x="100474" y="51189"/>
                  <a:pt x="100781" y="50747"/>
                  <a:pt x="100784" y="51125"/>
                </a:cubicBezTo>
                <a:close/>
                <a:moveTo>
                  <a:pt x="93499" y="53422"/>
                </a:moveTo>
                <a:lnTo>
                  <a:pt x="94308" y="53433"/>
                </a:lnTo>
                <a:cubicBezTo>
                  <a:pt x="94136" y="53805"/>
                  <a:pt x="93702" y="53870"/>
                  <a:pt x="93499" y="53422"/>
                </a:cubicBezTo>
                <a:close/>
                <a:moveTo>
                  <a:pt x="59287" y="20060"/>
                </a:moveTo>
                <a:cubicBezTo>
                  <a:pt x="58994" y="19798"/>
                  <a:pt x="59081" y="19636"/>
                  <a:pt x="58892" y="19403"/>
                </a:cubicBezTo>
                <a:cubicBezTo>
                  <a:pt x="59123" y="19373"/>
                  <a:pt x="59368" y="19649"/>
                  <a:pt x="59597" y="19983"/>
                </a:cubicBezTo>
                <a:cubicBezTo>
                  <a:pt x="59493" y="19975"/>
                  <a:pt x="59389" y="19972"/>
                  <a:pt x="59287" y="20060"/>
                </a:cubicBezTo>
                <a:close/>
                <a:moveTo>
                  <a:pt x="43885" y="9816"/>
                </a:moveTo>
                <a:cubicBezTo>
                  <a:pt x="44096" y="9907"/>
                  <a:pt x="44627" y="9869"/>
                  <a:pt x="44421" y="10158"/>
                </a:cubicBezTo>
                <a:cubicBezTo>
                  <a:pt x="44120" y="10136"/>
                  <a:pt x="43771" y="10200"/>
                  <a:pt x="43885" y="9816"/>
                </a:cubicBezTo>
                <a:close/>
                <a:moveTo>
                  <a:pt x="42823" y="9565"/>
                </a:moveTo>
                <a:cubicBezTo>
                  <a:pt x="43203" y="9668"/>
                  <a:pt x="43444" y="9472"/>
                  <a:pt x="43367" y="9894"/>
                </a:cubicBezTo>
                <a:cubicBezTo>
                  <a:pt x="43234" y="9968"/>
                  <a:pt x="42746" y="9838"/>
                  <a:pt x="42824" y="9565"/>
                </a:cubicBezTo>
                <a:close/>
                <a:moveTo>
                  <a:pt x="96647" y="52608"/>
                </a:moveTo>
                <a:lnTo>
                  <a:pt x="96309" y="52745"/>
                </a:lnTo>
                <a:cubicBezTo>
                  <a:pt x="96099" y="52420"/>
                  <a:pt x="96572" y="52227"/>
                  <a:pt x="96647" y="52608"/>
                </a:cubicBezTo>
                <a:close/>
                <a:moveTo>
                  <a:pt x="95889" y="52914"/>
                </a:moveTo>
                <a:cubicBezTo>
                  <a:pt x="95573" y="53063"/>
                  <a:pt x="95328" y="53026"/>
                  <a:pt x="95164" y="52779"/>
                </a:cubicBezTo>
                <a:cubicBezTo>
                  <a:pt x="95292" y="52514"/>
                  <a:pt x="95751" y="52602"/>
                  <a:pt x="95889" y="52914"/>
                </a:cubicBezTo>
                <a:close/>
                <a:moveTo>
                  <a:pt x="40783" y="9397"/>
                </a:moveTo>
                <a:lnTo>
                  <a:pt x="40192" y="9309"/>
                </a:lnTo>
                <a:cubicBezTo>
                  <a:pt x="40127" y="8897"/>
                  <a:pt x="40960" y="9021"/>
                  <a:pt x="40783" y="9397"/>
                </a:cubicBezTo>
                <a:close/>
                <a:moveTo>
                  <a:pt x="92839" y="53979"/>
                </a:moveTo>
                <a:lnTo>
                  <a:pt x="92707" y="53607"/>
                </a:lnTo>
                <a:cubicBezTo>
                  <a:pt x="92882" y="53606"/>
                  <a:pt x="93159" y="53314"/>
                  <a:pt x="93267" y="53509"/>
                </a:cubicBezTo>
                <a:cubicBezTo>
                  <a:pt x="93363" y="53807"/>
                  <a:pt x="93061" y="53868"/>
                  <a:pt x="92839" y="53979"/>
                </a:cubicBezTo>
                <a:close/>
                <a:moveTo>
                  <a:pt x="91625" y="53766"/>
                </a:moveTo>
                <a:cubicBezTo>
                  <a:pt x="91810" y="53531"/>
                  <a:pt x="91934" y="53934"/>
                  <a:pt x="92075" y="53931"/>
                </a:cubicBezTo>
                <a:cubicBezTo>
                  <a:pt x="92228" y="53928"/>
                  <a:pt x="92281" y="53550"/>
                  <a:pt x="92516" y="53779"/>
                </a:cubicBezTo>
                <a:cubicBezTo>
                  <a:pt x="92711" y="54149"/>
                  <a:pt x="92276" y="53970"/>
                  <a:pt x="92107" y="54025"/>
                </a:cubicBezTo>
                <a:cubicBezTo>
                  <a:pt x="91929" y="54080"/>
                  <a:pt x="91450" y="54471"/>
                  <a:pt x="91191" y="54111"/>
                </a:cubicBezTo>
                <a:cubicBezTo>
                  <a:pt x="90975" y="54063"/>
                  <a:pt x="91765" y="54281"/>
                  <a:pt x="91625" y="53766"/>
                </a:cubicBezTo>
                <a:close/>
                <a:moveTo>
                  <a:pt x="73694" y="46525"/>
                </a:moveTo>
                <a:cubicBezTo>
                  <a:pt x="74003" y="46372"/>
                  <a:pt x="74297" y="47016"/>
                  <a:pt x="74296" y="47199"/>
                </a:cubicBezTo>
                <a:cubicBezTo>
                  <a:pt x="73993" y="47373"/>
                  <a:pt x="73690" y="46733"/>
                  <a:pt x="73694" y="46525"/>
                </a:cubicBezTo>
                <a:close/>
                <a:moveTo>
                  <a:pt x="68632" y="36322"/>
                </a:moveTo>
                <a:cubicBezTo>
                  <a:pt x="69193" y="36117"/>
                  <a:pt x="69078" y="36880"/>
                  <a:pt x="69218" y="37128"/>
                </a:cubicBezTo>
                <a:cubicBezTo>
                  <a:pt x="69490" y="37608"/>
                  <a:pt x="69868" y="38403"/>
                  <a:pt x="70235" y="39046"/>
                </a:cubicBezTo>
                <a:cubicBezTo>
                  <a:pt x="70322" y="39202"/>
                  <a:pt x="70310" y="39460"/>
                  <a:pt x="70408" y="39626"/>
                </a:cubicBezTo>
                <a:cubicBezTo>
                  <a:pt x="70509" y="39798"/>
                  <a:pt x="70756" y="39870"/>
                  <a:pt x="70810" y="39991"/>
                </a:cubicBezTo>
                <a:cubicBezTo>
                  <a:pt x="70875" y="40134"/>
                  <a:pt x="70812" y="40369"/>
                  <a:pt x="70859" y="40531"/>
                </a:cubicBezTo>
                <a:cubicBezTo>
                  <a:pt x="71077" y="41265"/>
                  <a:pt x="71615" y="41934"/>
                  <a:pt x="71975" y="42630"/>
                </a:cubicBezTo>
                <a:cubicBezTo>
                  <a:pt x="72121" y="42918"/>
                  <a:pt x="72209" y="43229"/>
                  <a:pt x="72363" y="43509"/>
                </a:cubicBezTo>
                <a:cubicBezTo>
                  <a:pt x="72501" y="43762"/>
                  <a:pt x="72776" y="43977"/>
                  <a:pt x="72891" y="44202"/>
                </a:cubicBezTo>
                <a:cubicBezTo>
                  <a:pt x="72975" y="44369"/>
                  <a:pt x="72940" y="44589"/>
                  <a:pt x="73007" y="44771"/>
                </a:cubicBezTo>
                <a:cubicBezTo>
                  <a:pt x="73174" y="45209"/>
                  <a:pt x="73630" y="45496"/>
                  <a:pt x="73677" y="45986"/>
                </a:cubicBezTo>
                <a:lnTo>
                  <a:pt x="73431" y="46152"/>
                </a:lnTo>
                <a:cubicBezTo>
                  <a:pt x="73079" y="46058"/>
                  <a:pt x="73309" y="45841"/>
                  <a:pt x="73219" y="45644"/>
                </a:cubicBezTo>
                <a:cubicBezTo>
                  <a:pt x="72987" y="45161"/>
                  <a:pt x="72609" y="44795"/>
                  <a:pt x="72386" y="44324"/>
                </a:cubicBezTo>
                <a:cubicBezTo>
                  <a:pt x="72210" y="43967"/>
                  <a:pt x="71956" y="43597"/>
                  <a:pt x="71742" y="43221"/>
                </a:cubicBezTo>
                <a:cubicBezTo>
                  <a:pt x="71548" y="42877"/>
                  <a:pt x="71452" y="42490"/>
                  <a:pt x="71278" y="42177"/>
                </a:cubicBezTo>
                <a:cubicBezTo>
                  <a:pt x="71182" y="42000"/>
                  <a:pt x="71028" y="41970"/>
                  <a:pt x="70957" y="41790"/>
                </a:cubicBezTo>
                <a:cubicBezTo>
                  <a:pt x="70867" y="41571"/>
                  <a:pt x="70881" y="41255"/>
                  <a:pt x="70786" y="41034"/>
                </a:cubicBezTo>
                <a:cubicBezTo>
                  <a:pt x="70722" y="40879"/>
                  <a:pt x="70553" y="40804"/>
                  <a:pt x="70469" y="40634"/>
                </a:cubicBezTo>
                <a:cubicBezTo>
                  <a:pt x="70401" y="40498"/>
                  <a:pt x="70429" y="40314"/>
                  <a:pt x="70369" y="40211"/>
                </a:cubicBezTo>
                <a:cubicBezTo>
                  <a:pt x="70269" y="40039"/>
                  <a:pt x="70033" y="39930"/>
                  <a:pt x="69927" y="39768"/>
                </a:cubicBezTo>
                <a:cubicBezTo>
                  <a:pt x="69845" y="39642"/>
                  <a:pt x="69941" y="39560"/>
                  <a:pt x="69865" y="39417"/>
                </a:cubicBezTo>
                <a:cubicBezTo>
                  <a:pt x="69803" y="39301"/>
                  <a:pt x="69701" y="39322"/>
                  <a:pt x="69664" y="39227"/>
                </a:cubicBezTo>
                <a:cubicBezTo>
                  <a:pt x="69570" y="38982"/>
                  <a:pt x="69607" y="38684"/>
                  <a:pt x="69506" y="38442"/>
                </a:cubicBezTo>
                <a:cubicBezTo>
                  <a:pt x="69271" y="37860"/>
                  <a:pt x="68721" y="37139"/>
                  <a:pt x="68632" y="36322"/>
                </a:cubicBezTo>
                <a:close/>
                <a:moveTo>
                  <a:pt x="55937" y="15885"/>
                </a:moveTo>
                <a:cubicBezTo>
                  <a:pt x="55708" y="15966"/>
                  <a:pt x="55138" y="15392"/>
                  <a:pt x="55474" y="15239"/>
                </a:cubicBezTo>
                <a:cubicBezTo>
                  <a:pt x="55867" y="15465"/>
                  <a:pt x="55821" y="15673"/>
                  <a:pt x="55937" y="15885"/>
                </a:cubicBezTo>
                <a:close/>
                <a:moveTo>
                  <a:pt x="53082" y="13715"/>
                </a:moveTo>
                <a:lnTo>
                  <a:pt x="53301" y="13386"/>
                </a:lnTo>
                <a:cubicBezTo>
                  <a:pt x="53678" y="13867"/>
                  <a:pt x="54429" y="13897"/>
                  <a:pt x="54192" y="14367"/>
                </a:cubicBezTo>
                <a:cubicBezTo>
                  <a:pt x="53809" y="14050"/>
                  <a:pt x="53421" y="13815"/>
                  <a:pt x="53082" y="13715"/>
                </a:cubicBezTo>
                <a:close/>
                <a:moveTo>
                  <a:pt x="88839" y="54491"/>
                </a:moveTo>
                <a:cubicBezTo>
                  <a:pt x="88980" y="54381"/>
                  <a:pt x="89003" y="54602"/>
                  <a:pt x="89130" y="54539"/>
                </a:cubicBezTo>
                <a:cubicBezTo>
                  <a:pt x="89178" y="54827"/>
                  <a:pt x="88839" y="54859"/>
                  <a:pt x="88839" y="54491"/>
                </a:cubicBezTo>
                <a:close/>
                <a:moveTo>
                  <a:pt x="46119" y="9632"/>
                </a:moveTo>
                <a:cubicBezTo>
                  <a:pt x="46521" y="9853"/>
                  <a:pt x="46768" y="9617"/>
                  <a:pt x="46953" y="9914"/>
                </a:cubicBezTo>
                <a:cubicBezTo>
                  <a:pt x="46202" y="10112"/>
                  <a:pt x="47213" y="9987"/>
                  <a:pt x="47024" y="10461"/>
                </a:cubicBezTo>
                <a:cubicBezTo>
                  <a:pt x="46589" y="10512"/>
                  <a:pt x="46022" y="10035"/>
                  <a:pt x="46119" y="9632"/>
                </a:cubicBezTo>
                <a:close/>
                <a:moveTo>
                  <a:pt x="32434" y="8667"/>
                </a:moveTo>
                <a:cubicBezTo>
                  <a:pt x="32677" y="8134"/>
                  <a:pt x="33633" y="8676"/>
                  <a:pt x="34051" y="8363"/>
                </a:cubicBezTo>
                <a:cubicBezTo>
                  <a:pt x="34058" y="8459"/>
                  <a:pt x="34197" y="8433"/>
                  <a:pt x="34288" y="8451"/>
                </a:cubicBezTo>
                <a:cubicBezTo>
                  <a:pt x="34102" y="8812"/>
                  <a:pt x="32821" y="8739"/>
                  <a:pt x="32434" y="8667"/>
                </a:cubicBezTo>
                <a:close/>
                <a:moveTo>
                  <a:pt x="27066" y="9086"/>
                </a:moveTo>
                <a:cubicBezTo>
                  <a:pt x="27180" y="8784"/>
                  <a:pt x="27726" y="8933"/>
                  <a:pt x="27858" y="9020"/>
                </a:cubicBezTo>
                <a:cubicBezTo>
                  <a:pt x="27821" y="9427"/>
                  <a:pt x="27177" y="9305"/>
                  <a:pt x="27066" y="9086"/>
                </a:cubicBezTo>
                <a:close/>
                <a:moveTo>
                  <a:pt x="28752" y="8855"/>
                </a:moveTo>
                <a:cubicBezTo>
                  <a:pt x="28776" y="9071"/>
                  <a:pt x="28287" y="8983"/>
                  <a:pt x="28100" y="9075"/>
                </a:cubicBezTo>
                <a:cubicBezTo>
                  <a:pt x="28051" y="8808"/>
                  <a:pt x="28586" y="8747"/>
                  <a:pt x="28752" y="8854"/>
                </a:cubicBezTo>
                <a:close/>
                <a:moveTo>
                  <a:pt x="25126" y="9647"/>
                </a:moveTo>
                <a:cubicBezTo>
                  <a:pt x="25352" y="9889"/>
                  <a:pt x="24733" y="9682"/>
                  <a:pt x="24460" y="9724"/>
                </a:cubicBezTo>
                <a:cubicBezTo>
                  <a:pt x="24115" y="9778"/>
                  <a:pt x="23890" y="9911"/>
                  <a:pt x="23610" y="9965"/>
                </a:cubicBezTo>
                <a:cubicBezTo>
                  <a:pt x="23712" y="9382"/>
                  <a:pt x="24690" y="9556"/>
                  <a:pt x="25126" y="9645"/>
                </a:cubicBezTo>
                <a:close/>
                <a:moveTo>
                  <a:pt x="22500" y="10095"/>
                </a:moveTo>
                <a:cubicBezTo>
                  <a:pt x="22835" y="9960"/>
                  <a:pt x="23224" y="9617"/>
                  <a:pt x="23399" y="10028"/>
                </a:cubicBezTo>
                <a:cubicBezTo>
                  <a:pt x="23061" y="10157"/>
                  <a:pt x="22682" y="10499"/>
                  <a:pt x="22500" y="10094"/>
                </a:cubicBezTo>
                <a:close/>
                <a:moveTo>
                  <a:pt x="15637" y="13050"/>
                </a:moveTo>
                <a:cubicBezTo>
                  <a:pt x="15344" y="12945"/>
                  <a:pt x="14978" y="12904"/>
                  <a:pt x="14707" y="13262"/>
                </a:cubicBezTo>
                <a:cubicBezTo>
                  <a:pt x="14260" y="12611"/>
                  <a:pt x="15955" y="12305"/>
                  <a:pt x="15637" y="13050"/>
                </a:cubicBezTo>
                <a:close/>
                <a:moveTo>
                  <a:pt x="93369" y="52840"/>
                </a:moveTo>
                <a:cubicBezTo>
                  <a:pt x="93281" y="52653"/>
                  <a:pt x="93638" y="52169"/>
                  <a:pt x="93795" y="52573"/>
                </a:cubicBezTo>
                <a:cubicBezTo>
                  <a:pt x="93741" y="52716"/>
                  <a:pt x="93562" y="52780"/>
                  <a:pt x="93369" y="52838"/>
                </a:cubicBezTo>
                <a:close/>
                <a:moveTo>
                  <a:pt x="93105" y="52834"/>
                </a:moveTo>
                <a:cubicBezTo>
                  <a:pt x="93099" y="53018"/>
                  <a:pt x="92587" y="53088"/>
                  <a:pt x="92516" y="52836"/>
                </a:cubicBezTo>
                <a:cubicBezTo>
                  <a:pt x="92785" y="52618"/>
                  <a:pt x="92874" y="52929"/>
                  <a:pt x="93105" y="52832"/>
                </a:cubicBezTo>
                <a:close/>
                <a:moveTo>
                  <a:pt x="16511" y="11909"/>
                </a:moveTo>
                <a:cubicBezTo>
                  <a:pt x="16804" y="11964"/>
                  <a:pt x="17328" y="11510"/>
                  <a:pt x="17446" y="11945"/>
                </a:cubicBezTo>
                <a:cubicBezTo>
                  <a:pt x="17083" y="12092"/>
                  <a:pt x="17082" y="12353"/>
                  <a:pt x="16823" y="12099"/>
                </a:cubicBezTo>
                <a:cubicBezTo>
                  <a:pt x="16738" y="12018"/>
                  <a:pt x="16545" y="12112"/>
                  <a:pt x="16511" y="11909"/>
                </a:cubicBezTo>
                <a:close/>
                <a:moveTo>
                  <a:pt x="10709" y="15034"/>
                </a:moveTo>
                <a:cubicBezTo>
                  <a:pt x="10574" y="14770"/>
                  <a:pt x="11229" y="14430"/>
                  <a:pt x="11307" y="14826"/>
                </a:cubicBezTo>
                <a:cubicBezTo>
                  <a:pt x="11084" y="15085"/>
                  <a:pt x="10985" y="15084"/>
                  <a:pt x="10709" y="15034"/>
                </a:cubicBezTo>
                <a:close/>
                <a:moveTo>
                  <a:pt x="90678" y="53646"/>
                </a:moveTo>
                <a:cubicBezTo>
                  <a:pt x="90461" y="53754"/>
                  <a:pt x="90298" y="53711"/>
                  <a:pt x="90126" y="53697"/>
                </a:cubicBezTo>
                <a:cubicBezTo>
                  <a:pt x="90171" y="53504"/>
                  <a:pt x="90572" y="53176"/>
                  <a:pt x="90678" y="53647"/>
                </a:cubicBezTo>
                <a:close/>
                <a:moveTo>
                  <a:pt x="42768" y="8648"/>
                </a:moveTo>
                <a:cubicBezTo>
                  <a:pt x="42529" y="8539"/>
                  <a:pt x="41895" y="8640"/>
                  <a:pt x="42077" y="8311"/>
                </a:cubicBezTo>
                <a:cubicBezTo>
                  <a:pt x="42316" y="8418"/>
                  <a:pt x="42956" y="8322"/>
                  <a:pt x="42768" y="8648"/>
                </a:cubicBezTo>
                <a:close/>
                <a:moveTo>
                  <a:pt x="33203" y="8012"/>
                </a:moveTo>
                <a:cubicBezTo>
                  <a:pt x="32280" y="7939"/>
                  <a:pt x="31863" y="7991"/>
                  <a:pt x="30951" y="7928"/>
                </a:cubicBezTo>
                <a:cubicBezTo>
                  <a:pt x="31035" y="7477"/>
                  <a:pt x="31503" y="7799"/>
                  <a:pt x="31759" y="7736"/>
                </a:cubicBezTo>
                <a:cubicBezTo>
                  <a:pt x="32111" y="7652"/>
                  <a:pt x="32446" y="7228"/>
                  <a:pt x="33039" y="7329"/>
                </a:cubicBezTo>
                <a:cubicBezTo>
                  <a:pt x="33167" y="7549"/>
                  <a:pt x="33069" y="7646"/>
                  <a:pt x="33203" y="8012"/>
                </a:cubicBezTo>
                <a:close/>
                <a:moveTo>
                  <a:pt x="17898" y="11652"/>
                </a:moveTo>
                <a:cubicBezTo>
                  <a:pt x="17641" y="11328"/>
                  <a:pt x="18242" y="11416"/>
                  <a:pt x="18457" y="11323"/>
                </a:cubicBezTo>
                <a:cubicBezTo>
                  <a:pt x="18733" y="11205"/>
                  <a:pt x="18923" y="10911"/>
                  <a:pt x="19257" y="11013"/>
                </a:cubicBezTo>
                <a:cubicBezTo>
                  <a:pt x="19134" y="11473"/>
                  <a:pt x="18142" y="11576"/>
                  <a:pt x="17898" y="11652"/>
                </a:cubicBezTo>
                <a:close/>
                <a:moveTo>
                  <a:pt x="9158" y="15885"/>
                </a:moveTo>
                <a:cubicBezTo>
                  <a:pt x="9002" y="15669"/>
                  <a:pt x="9662" y="15280"/>
                  <a:pt x="9836" y="15392"/>
                </a:cubicBezTo>
                <a:cubicBezTo>
                  <a:pt x="10075" y="15686"/>
                  <a:pt x="9292" y="15909"/>
                  <a:pt x="9158" y="15885"/>
                </a:cubicBezTo>
                <a:close/>
                <a:moveTo>
                  <a:pt x="7615" y="16549"/>
                </a:moveTo>
                <a:cubicBezTo>
                  <a:pt x="7907" y="16401"/>
                  <a:pt x="8242" y="16103"/>
                  <a:pt x="8474" y="16158"/>
                </a:cubicBezTo>
                <a:cubicBezTo>
                  <a:pt x="8605" y="16425"/>
                  <a:pt x="7735" y="16983"/>
                  <a:pt x="7615" y="16549"/>
                </a:cubicBezTo>
                <a:close/>
                <a:moveTo>
                  <a:pt x="83226" y="52560"/>
                </a:moveTo>
                <a:cubicBezTo>
                  <a:pt x="83330" y="52446"/>
                  <a:pt x="83364" y="52349"/>
                  <a:pt x="83366" y="52191"/>
                </a:cubicBezTo>
                <a:cubicBezTo>
                  <a:pt x="83220" y="52069"/>
                  <a:pt x="83089" y="52136"/>
                  <a:pt x="82977" y="52017"/>
                </a:cubicBezTo>
                <a:cubicBezTo>
                  <a:pt x="82924" y="51959"/>
                  <a:pt x="82936" y="51799"/>
                  <a:pt x="82884" y="51763"/>
                </a:cubicBezTo>
                <a:cubicBezTo>
                  <a:pt x="82715" y="51639"/>
                  <a:pt x="82476" y="51654"/>
                  <a:pt x="82263" y="51450"/>
                </a:cubicBezTo>
                <a:cubicBezTo>
                  <a:pt x="82102" y="51383"/>
                  <a:pt x="82076" y="51787"/>
                  <a:pt x="81989" y="51755"/>
                </a:cubicBezTo>
                <a:cubicBezTo>
                  <a:pt x="81875" y="51740"/>
                  <a:pt x="81976" y="51581"/>
                  <a:pt x="82049" y="51444"/>
                </a:cubicBezTo>
                <a:cubicBezTo>
                  <a:pt x="81974" y="51360"/>
                  <a:pt x="81907" y="51544"/>
                  <a:pt x="81823" y="51538"/>
                </a:cubicBezTo>
                <a:cubicBezTo>
                  <a:pt x="81738" y="51531"/>
                  <a:pt x="81793" y="51416"/>
                  <a:pt x="81740" y="51373"/>
                </a:cubicBezTo>
                <a:cubicBezTo>
                  <a:pt x="81604" y="51263"/>
                  <a:pt x="81499" y="51383"/>
                  <a:pt x="81404" y="51180"/>
                </a:cubicBezTo>
                <a:cubicBezTo>
                  <a:pt x="81359" y="51067"/>
                  <a:pt x="81370" y="51040"/>
                  <a:pt x="81370" y="50915"/>
                </a:cubicBezTo>
                <a:cubicBezTo>
                  <a:pt x="81370" y="50759"/>
                  <a:pt x="81067" y="50280"/>
                  <a:pt x="80835" y="50191"/>
                </a:cubicBezTo>
                <a:cubicBezTo>
                  <a:pt x="80622" y="50109"/>
                  <a:pt x="80481" y="50271"/>
                  <a:pt x="80225" y="50224"/>
                </a:cubicBezTo>
                <a:cubicBezTo>
                  <a:pt x="80335" y="50040"/>
                  <a:pt x="80089" y="50063"/>
                  <a:pt x="80110" y="49894"/>
                </a:cubicBezTo>
                <a:cubicBezTo>
                  <a:pt x="80114" y="49865"/>
                  <a:pt x="80237" y="49761"/>
                  <a:pt x="80232" y="49739"/>
                </a:cubicBezTo>
                <a:cubicBezTo>
                  <a:pt x="80207" y="49600"/>
                  <a:pt x="80049" y="49578"/>
                  <a:pt x="80022" y="49431"/>
                </a:cubicBezTo>
                <a:cubicBezTo>
                  <a:pt x="80016" y="49397"/>
                  <a:pt x="80109" y="49266"/>
                  <a:pt x="80103" y="49241"/>
                </a:cubicBezTo>
                <a:cubicBezTo>
                  <a:pt x="80061" y="49046"/>
                  <a:pt x="79972" y="48799"/>
                  <a:pt x="79674" y="48745"/>
                </a:cubicBezTo>
                <a:cubicBezTo>
                  <a:pt x="79557" y="48726"/>
                  <a:pt x="79401" y="48808"/>
                  <a:pt x="79253" y="48759"/>
                </a:cubicBezTo>
                <a:cubicBezTo>
                  <a:pt x="79484" y="48550"/>
                  <a:pt x="79471" y="48410"/>
                  <a:pt x="79456" y="48275"/>
                </a:cubicBezTo>
                <a:cubicBezTo>
                  <a:pt x="79410" y="48130"/>
                  <a:pt x="79164" y="48191"/>
                  <a:pt x="79082" y="48058"/>
                </a:cubicBezTo>
                <a:cubicBezTo>
                  <a:pt x="78986" y="47916"/>
                  <a:pt x="79124" y="47642"/>
                  <a:pt x="79064" y="47477"/>
                </a:cubicBezTo>
                <a:cubicBezTo>
                  <a:pt x="79020" y="47340"/>
                  <a:pt x="78796" y="47277"/>
                  <a:pt x="78687" y="47088"/>
                </a:cubicBezTo>
                <a:cubicBezTo>
                  <a:pt x="78623" y="46982"/>
                  <a:pt x="78642" y="46785"/>
                  <a:pt x="78589" y="46684"/>
                </a:cubicBezTo>
                <a:cubicBezTo>
                  <a:pt x="78502" y="46512"/>
                  <a:pt x="78320" y="46444"/>
                  <a:pt x="78265" y="46326"/>
                </a:cubicBezTo>
                <a:cubicBezTo>
                  <a:pt x="78230" y="46249"/>
                  <a:pt x="78293" y="46043"/>
                  <a:pt x="78262" y="46009"/>
                </a:cubicBezTo>
                <a:cubicBezTo>
                  <a:pt x="78248" y="45992"/>
                  <a:pt x="77599" y="45919"/>
                  <a:pt x="77836" y="45651"/>
                </a:cubicBezTo>
                <a:cubicBezTo>
                  <a:pt x="78083" y="45376"/>
                  <a:pt x="77881" y="45540"/>
                  <a:pt x="77763" y="45396"/>
                </a:cubicBezTo>
                <a:cubicBezTo>
                  <a:pt x="77705" y="45327"/>
                  <a:pt x="77820" y="44974"/>
                  <a:pt x="77501" y="45213"/>
                </a:cubicBezTo>
                <a:cubicBezTo>
                  <a:pt x="77361" y="45061"/>
                  <a:pt x="77666" y="44945"/>
                  <a:pt x="77671" y="44783"/>
                </a:cubicBezTo>
                <a:cubicBezTo>
                  <a:pt x="77672" y="44656"/>
                  <a:pt x="77448" y="44743"/>
                  <a:pt x="77404" y="44595"/>
                </a:cubicBezTo>
                <a:cubicBezTo>
                  <a:pt x="77391" y="44547"/>
                  <a:pt x="77593" y="44369"/>
                  <a:pt x="77452" y="44315"/>
                </a:cubicBezTo>
                <a:cubicBezTo>
                  <a:pt x="77251" y="44182"/>
                  <a:pt x="77267" y="44436"/>
                  <a:pt x="77052" y="44435"/>
                </a:cubicBezTo>
                <a:cubicBezTo>
                  <a:pt x="77037" y="44239"/>
                  <a:pt x="77116" y="44169"/>
                  <a:pt x="77021" y="44046"/>
                </a:cubicBezTo>
                <a:cubicBezTo>
                  <a:pt x="76944" y="43948"/>
                  <a:pt x="76420" y="43960"/>
                  <a:pt x="76672" y="43710"/>
                </a:cubicBezTo>
                <a:cubicBezTo>
                  <a:pt x="77019" y="43373"/>
                  <a:pt x="76661" y="43689"/>
                  <a:pt x="76604" y="43423"/>
                </a:cubicBezTo>
                <a:cubicBezTo>
                  <a:pt x="76587" y="43347"/>
                  <a:pt x="76864" y="43017"/>
                  <a:pt x="76830" y="42868"/>
                </a:cubicBezTo>
                <a:cubicBezTo>
                  <a:pt x="76563" y="42834"/>
                  <a:pt x="76120" y="42159"/>
                  <a:pt x="76409" y="41816"/>
                </a:cubicBezTo>
                <a:cubicBezTo>
                  <a:pt x="76290" y="41662"/>
                  <a:pt x="76235" y="41349"/>
                  <a:pt x="75985" y="41485"/>
                </a:cubicBezTo>
                <a:cubicBezTo>
                  <a:pt x="75967" y="41261"/>
                  <a:pt x="76264" y="41443"/>
                  <a:pt x="76290" y="41223"/>
                </a:cubicBezTo>
                <a:cubicBezTo>
                  <a:pt x="76058" y="40930"/>
                  <a:pt x="75772" y="40909"/>
                  <a:pt x="75699" y="40383"/>
                </a:cubicBezTo>
                <a:cubicBezTo>
                  <a:pt x="75650" y="40030"/>
                  <a:pt x="76056" y="39394"/>
                  <a:pt x="75356" y="39547"/>
                </a:cubicBezTo>
                <a:cubicBezTo>
                  <a:pt x="75547" y="39290"/>
                  <a:pt x="75268" y="39150"/>
                  <a:pt x="75246" y="38909"/>
                </a:cubicBezTo>
                <a:cubicBezTo>
                  <a:pt x="75243" y="38880"/>
                  <a:pt x="75390" y="38608"/>
                  <a:pt x="75368" y="38501"/>
                </a:cubicBezTo>
                <a:cubicBezTo>
                  <a:pt x="75347" y="38403"/>
                  <a:pt x="75237" y="38330"/>
                  <a:pt x="75226" y="38225"/>
                </a:cubicBezTo>
                <a:cubicBezTo>
                  <a:pt x="75202" y="38022"/>
                  <a:pt x="75263" y="37615"/>
                  <a:pt x="75103" y="37312"/>
                </a:cubicBezTo>
                <a:cubicBezTo>
                  <a:pt x="75029" y="37175"/>
                  <a:pt x="74762" y="37116"/>
                  <a:pt x="74713" y="36967"/>
                </a:cubicBezTo>
                <a:cubicBezTo>
                  <a:pt x="74654" y="36781"/>
                  <a:pt x="74822" y="36733"/>
                  <a:pt x="74750" y="36586"/>
                </a:cubicBezTo>
                <a:cubicBezTo>
                  <a:pt x="74723" y="36528"/>
                  <a:pt x="74455" y="36444"/>
                  <a:pt x="74822" y="36280"/>
                </a:cubicBezTo>
                <a:cubicBezTo>
                  <a:pt x="74844" y="36065"/>
                  <a:pt x="74615" y="36109"/>
                  <a:pt x="74558" y="35956"/>
                </a:cubicBezTo>
                <a:cubicBezTo>
                  <a:pt x="74497" y="35796"/>
                  <a:pt x="74638" y="35704"/>
                  <a:pt x="74594" y="35567"/>
                </a:cubicBezTo>
                <a:cubicBezTo>
                  <a:pt x="74499" y="35276"/>
                  <a:pt x="74308" y="35241"/>
                  <a:pt x="74309" y="34959"/>
                </a:cubicBezTo>
                <a:cubicBezTo>
                  <a:pt x="74309" y="34920"/>
                  <a:pt x="74223" y="34841"/>
                  <a:pt x="74239" y="34807"/>
                </a:cubicBezTo>
                <a:cubicBezTo>
                  <a:pt x="74248" y="34785"/>
                  <a:pt x="74420" y="34741"/>
                  <a:pt x="74418" y="34723"/>
                </a:cubicBezTo>
                <a:cubicBezTo>
                  <a:pt x="74394" y="34534"/>
                  <a:pt x="74284" y="34172"/>
                  <a:pt x="74221" y="34057"/>
                </a:cubicBezTo>
                <a:cubicBezTo>
                  <a:pt x="74147" y="33922"/>
                  <a:pt x="73886" y="33827"/>
                  <a:pt x="73825" y="33666"/>
                </a:cubicBezTo>
                <a:cubicBezTo>
                  <a:pt x="73754" y="33476"/>
                  <a:pt x="73941" y="33367"/>
                  <a:pt x="73915" y="33146"/>
                </a:cubicBezTo>
                <a:cubicBezTo>
                  <a:pt x="73891" y="32947"/>
                  <a:pt x="73730" y="32971"/>
                  <a:pt x="73678" y="32860"/>
                </a:cubicBezTo>
                <a:cubicBezTo>
                  <a:pt x="73596" y="32686"/>
                  <a:pt x="73714" y="32483"/>
                  <a:pt x="73675" y="32373"/>
                </a:cubicBezTo>
                <a:cubicBezTo>
                  <a:pt x="73614" y="32195"/>
                  <a:pt x="73362" y="31830"/>
                  <a:pt x="73266" y="31461"/>
                </a:cubicBezTo>
                <a:cubicBezTo>
                  <a:pt x="73228" y="31315"/>
                  <a:pt x="73315" y="31194"/>
                  <a:pt x="73296" y="31045"/>
                </a:cubicBezTo>
                <a:cubicBezTo>
                  <a:pt x="73276" y="30887"/>
                  <a:pt x="73098" y="30748"/>
                  <a:pt x="73069" y="30537"/>
                </a:cubicBezTo>
                <a:cubicBezTo>
                  <a:pt x="73057" y="30443"/>
                  <a:pt x="73165" y="30321"/>
                  <a:pt x="73134" y="30199"/>
                </a:cubicBezTo>
                <a:cubicBezTo>
                  <a:pt x="73081" y="29990"/>
                  <a:pt x="73000" y="29667"/>
                  <a:pt x="72914" y="29467"/>
                </a:cubicBezTo>
                <a:cubicBezTo>
                  <a:pt x="72857" y="29333"/>
                  <a:pt x="72739" y="29354"/>
                  <a:pt x="72708" y="29247"/>
                </a:cubicBezTo>
                <a:cubicBezTo>
                  <a:pt x="72665" y="29106"/>
                  <a:pt x="72751" y="28960"/>
                  <a:pt x="72727" y="28811"/>
                </a:cubicBezTo>
                <a:cubicBezTo>
                  <a:pt x="72667" y="28453"/>
                  <a:pt x="72407" y="28039"/>
                  <a:pt x="72292" y="27611"/>
                </a:cubicBezTo>
                <a:cubicBezTo>
                  <a:pt x="72231" y="27384"/>
                  <a:pt x="72244" y="27098"/>
                  <a:pt x="72178" y="26889"/>
                </a:cubicBezTo>
                <a:cubicBezTo>
                  <a:pt x="72103" y="26656"/>
                  <a:pt x="71914" y="26407"/>
                  <a:pt x="71838" y="26155"/>
                </a:cubicBezTo>
                <a:cubicBezTo>
                  <a:pt x="71786" y="25979"/>
                  <a:pt x="71854" y="25775"/>
                  <a:pt x="71797" y="25602"/>
                </a:cubicBezTo>
                <a:cubicBezTo>
                  <a:pt x="71730" y="25400"/>
                  <a:pt x="71468" y="25114"/>
                  <a:pt x="71398" y="24758"/>
                </a:cubicBezTo>
                <a:cubicBezTo>
                  <a:pt x="71374" y="24642"/>
                  <a:pt x="71429" y="24403"/>
                  <a:pt x="71389" y="24284"/>
                </a:cubicBezTo>
                <a:cubicBezTo>
                  <a:pt x="71153" y="23570"/>
                  <a:pt x="70554" y="22909"/>
                  <a:pt x="70725" y="22067"/>
                </a:cubicBezTo>
                <a:cubicBezTo>
                  <a:pt x="71200" y="22367"/>
                  <a:pt x="71190" y="23034"/>
                  <a:pt x="71366" y="23561"/>
                </a:cubicBezTo>
                <a:cubicBezTo>
                  <a:pt x="71429" y="23744"/>
                  <a:pt x="71602" y="23968"/>
                  <a:pt x="71655" y="24155"/>
                </a:cubicBezTo>
                <a:cubicBezTo>
                  <a:pt x="71716" y="24362"/>
                  <a:pt x="71602" y="24421"/>
                  <a:pt x="71618" y="24533"/>
                </a:cubicBezTo>
                <a:cubicBezTo>
                  <a:pt x="71646" y="24699"/>
                  <a:pt x="71774" y="24636"/>
                  <a:pt x="71798" y="24681"/>
                </a:cubicBezTo>
                <a:cubicBezTo>
                  <a:pt x="71798" y="24681"/>
                  <a:pt x="71817" y="25178"/>
                  <a:pt x="71842" y="25236"/>
                </a:cubicBezTo>
                <a:cubicBezTo>
                  <a:pt x="71879" y="25326"/>
                  <a:pt x="72048" y="25389"/>
                  <a:pt x="72108" y="25570"/>
                </a:cubicBezTo>
                <a:cubicBezTo>
                  <a:pt x="72171" y="25763"/>
                  <a:pt x="72153" y="26058"/>
                  <a:pt x="72234" y="26306"/>
                </a:cubicBezTo>
                <a:cubicBezTo>
                  <a:pt x="72436" y="26898"/>
                  <a:pt x="73016" y="27777"/>
                  <a:pt x="72926" y="28293"/>
                </a:cubicBezTo>
                <a:cubicBezTo>
                  <a:pt x="72915" y="28360"/>
                  <a:pt x="72763" y="28185"/>
                  <a:pt x="72756" y="28155"/>
                </a:cubicBezTo>
                <a:cubicBezTo>
                  <a:pt x="72854" y="28516"/>
                  <a:pt x="73159" y="28744"/>
                  <a:pt x="73287" y="29090"/>
                </a:cubicBezTo>
                <a:cubicBezTo>
                  <a:pt x="73333" y="29221"/>
                  <a:pt x="73148" y="29430"/>
                  <a:pt x="73171" y="29558"/>
                </a:cubicBezTo>
                <a:cubicBezTo>
                  <a:pt x="73199" y="29711"/>
                  <a:pt x="73331" y="29666"/>
                  <a:pt x="73378" y="29777"/>
                </a:cubicBezTo>
                <a:cubicBezTo>
                  <a:pt x="73476" y="30011"/>
                  <a:pt x="73643" y="30887"/>
                  <a:pt x="73806" y="31218"/>
                </a:cubicBezTo>
                <a:cubicBezTo>
                  <a:pt x="73842" y="31292"/>
                  <a:pt x="73978" y="31296"/>
                  <a:pt x="74009" y="31431"/>
                </a:cubicBezTo>
                <a:cubicBezTo>
                  <a:pt x="74020" y="31479"/>
                  <a:pt x="73900" y="31644"/>
                  <a:pt x="73904" y="31678"/>
                </a:cubicBezTo>
                <a:cubicBezTo>
                  <a:pt x="73913" y="31767"/>
                  <a:pt x="74007" y="31842"/>
                  <a:pt x="74015" y="31926"/>
                </a:cubicBezTo>
                <a:cubicBezTo>
                  <a:pt x="74028" y="32053"/>
                  <a:pt x="73959" y="32242"/>
                  <a:pt x="73981" y="32332"/>
                </a:cubicBezTo>
                <a:cubicBezTo>
                  <a:pt x="73993" y="32382"/>
                  <a:pt x="74164" y="32494"/>
                  <a:pt x="74218" y="32617"/>
                </a:cubicBezTo>
                <a:cubicBezTo>
                  <a:pt x="74358" y="32942"/>
                  <a:pt x="74395" y="33415"/>
                  <a:pt x="74509" y="33735"/>
                </a:cubicBezTo>
                <a:cubicBezTo>
                  <a:pt x="74583" y="33948"/>
                  <a:pt x="74748" y="34162"/>
                  <a:pt x="74796" y="34363"/>
                </a:cubicBezTo>
                <a:cubicBezTo>
                  <a:pt x="74828" y="34499"/>
                  <a:pt x="74748" y="34700"/>
                  <a:pt x="74793" y="34827"/>
                </a:cubicBezTo>
                <a:cubicBezTo>
                  <a:pt x="74870" y="35038"/>
                  <a:pt x="75077" y="35204"/>
                  <a:pt x="75167" y="35392"/>
                </a:cubicBezTo>
                <a:cubicBezTo>
                  <a:pt x="75272" y="35622"/>
                  <a:pt x="75566" y="36343"/>
                  <a:pt x="75479" y="36505"/>
                </a:cubicBezTo>
                <a:cubicBezTo>
                  <a:pt x="75328" y="36779"/>
                  <a:pt x="75433" y="36599"/>
                  <a:pt x="75565" y="36912"/>
                </a:cubicBezTo>
                <a:cubicBezTo>
                  <a:pt x="75622" y="37042"/>
                  <a:pt x="75501" y="37224"/>
                  <a:pt x="75528" y="37279"/>
                </a:cubicBezTo>
                <a:cubicBezTo>
                  <a:pt x="75588" y="37398"/>
                  <a:pt x="75701" y="37291"/>
                  <a:pt x="75845" y="37471"/>
                </a:cubicBezTo>
                <a:cubicBezTo>
                  <a:pt x="75830" y="37453"/>
                  <a:pt x="75759" y="37548"/>
                  <a:pt x="75792" y="37586"/>
                </a:cubicBezTo>
                <a:cubicBezTo>
                  <a:pt x="75803" y="37598"/>
                  <a:pt x="75884" y="37545"/>
                  <a:pt x="75915" y="37612"/>
                </a:cubicBezTo>
                <a:cubicBezTo>
                  <a:pt x="75971" y="37735"/>
                  <a:pt x="75877" y="37891"/>
                  <a:pt x="75913" y="38050"/>
                </a:cubicBezTo>
                <a:cubicBezTo>
                  <a:pt x="76006" y="38446"/>
                  <a:pt x="76365" y="38790"/>
                  <a:pt x="76402" y="38991"/>
                </a:cubicBezTo>
                <a:cubicBezTo>
                  <a:pt x="76451" y="39238"/>
                  <a:pt x="76227" y="39570"/>
                  <a:pt x="76285" y="39806"/>
                </a:cubicBezTo>
                <a:cubicBezTo>
                  <a:pt x="76325" y="39977"/>
                  <a:pt x="76525" y="40063"/>
                  <a:pt x="76617" y="40211"/>
                </a:cubicBezTo>
                <a:cubicBezTo>
                  <a:pt x="76877" y="40591"/>
                  <a:pt x="76850" y="41255"/>
                  <a:pt x="77111" y="41635"/>
                </a:cubicBezTo>
                <a:cubicBezTo>
                  <a:pt x="77183" y="41745"/>
                  <a:pt x="77251" y="41854"/>
                  <a:pt x="77458" y="41824"/>
                </a:cubicBezTo>
                <a:cubicBezTo>
                  <a:pt x="77142" y="42535"/>
                  <a:pt x="77992" y="43249"/>
                  <a:pt x="78126" y="44072"/>
                </a:cubicBezTo>
                <a:cubicBezTo>
                  <a:pt x="77899" y="44362"/>
                  <a:pt x="77952" y="43927"/>
                  <a:pt x="77774" y="44086"/>
                </a:cubicBezTo>
                <a:cubicBezTo>
                  <a:pt x="77631" y="44282"/>
                  <a:pt x="77978" y="44442"/>
                  <a:pt x="78024" y="44594"/>
                </a:cubicBezTo>
                <a:cubicBezTo>
                  <a:pt x="78437" y="44397"/>
                  <a:pt x="77747" y="44321"/>
                  <a:pt x="78162" y="44126"/>
                </a:cubicBezTo>
                <a:cubicBezTo>
                  <a:pt x="78213" y="44281"/>
                  <a:pt x="78419" y="44096"/>
                  <a:pt x="78419" y="44297"/>
                </a:cubicBezTo>
                <a:cubicBezTo>
                  <a:pt x="78419" y="44379"/>
                  <a:pt x="78221" y="44479"/>
                  <a:pt x="78253" y="44569"/>
                </a:cubicBezTo>
                <a:cubicBezTo>
                  <a:pt x="78354" y="44868"/>
                  <a:pt x="78699" y="45067"/>
                  <a:pt x="78869" y="45346"/>
                </a:cubicBezTo>
                <a:cubicBezTo>
                  <a:pt x="78919" y="45433"/>
                  <a:pt x="78863" y="45592"/>
                  <a:pt x="78903" y="45699"/>
                </a:cubicBezTo>
                <a:cubicBezTo>
                  <a:pt x="78940" y="45804"/>
                  <a:pt x="79064" y="45851"/>
                  <a:pt x="79133" y="45961"/>
                </a:cubicBezTo>
                <a:cubicBezTo>
                  <a:pt x="79210" y="46080"/>
                  <a:pt x="79185" y="46276"/>
                  <a:pt x="79260" y="46394"/>
                </a:cubicBezTo>
                <a:cubicBezTo>
                  <a:pt x="79401" y="46628"/>
                  <a:pt x="79664" y="46750"/>
                  <a:pt x="79820" y="46976"/>
                </a:cubicBezTo>
                <a:cubicBezTo>
                  <a:pt x="79947" y="47163"/>
                  <a:pt x="79958" y="47492"/>
                  <a:pt x="80107" y="47664"/>
                </a:cubicBezTo>
                <a:cubicBezTo>
                  <a:pt x="80182" y="47753"/>
                  <a:pt x="80458" y="47885"/>
                  <a:pt x="80565" y="48083"/>
                </a:cubicBezTo>
                <a:cubicBezTo>
                  <a:pt x="80595" y="48137"/>
                  <a:pt x="80561" y="48314"/>
                  <a:pt x="80607" y="48373"/>
                </a:cubicBezTo>
                <a:cubicBezTo>
                  <a:pt x="80912" y="48781"/>
                  <a:pt x="81487" y="48848"/>
                  <a:pt x="81718" y="49246"/>
                </a:cubicBezTo>
                <a:cubicBezTo>
                  <a:pt x="81765" y="49319"/>
                  <a:pt x="81658" y="49515"/>
                  <a:pt x="81678" y="49574"/>
                </a:cubicBezTo>
                <a:cubicBezTo>
                  <a:pt x="81767" y="49829"/>
                  <a:pt x="82097" y="49819"/>
                  <a:pt x="82283" y="49974"/>
                </a:cubicBezTo>
                <a:cubicBezTo>
                  <a:pt x="82403" y="50073"/>
                  <a:pt x="82381" y="50286"/>
                  <a:pt x="82592" y="50384"/>
                </a:cubicBezTo>
                <a:cubicBezTo>
                  <a:pt x="82641" y="50411"/>
                  <a:pt x="82795" y="50398"/>
                  <a:pt x="82787" y="50387"/>
                </a:cubicBezTo>
                <a:cubicBezTo>
                  <a:pt x="82858" y="50443"/>
                  <a:pt x="82819" y="50609"/>
                  <a:pt x="82882" y="50651"/>
                </a:cubicBezTo>
                <a:cubicBezTo>
                  <a:pt x="82936" y="50688"/>
                  <a:pt x="83051" y="50626"/>
                  <a:pt x="83111" y="50658"/>
                </a:cubicBezTo>
                <a:cubicBezTo>
                  <a:pt x="83206" y="50716"/>
                  <a:pt x="83259" y="50911"/>
                  <a:pt x="83368" y="50999"/>
                </a:cubicBezTo>
                <a:cubicBezTo>
                  <a:pt x="83411" y="51037"/>
                  <a:pt x="83485" y="51018"/>
                  <a:pt x="83523" y="51066"/>
                </a:cubicBezTo>
                <a:cubicBezTo>
                  <a:pt x="83631" y="51213"/>
                  <a:pt x="83742" y="51479"/>
                  <a:pt x="84020" y="51579"/>
                </a:cubicBezTo>
                <a:cubicBezTo>
                  <a:pt x="84093" y="51609"/>
                  <a:pt x="84139" y="51508"/>
                  <a:pt x="84212" y="51546"/>
                </a:cubicBezTo>
                <a:cubicBezTo>
                  <a:pt x="84286" y="51583"/>
                  <a:pt x="84296" y="51695"/>
                  <a:pt x="84349" y="51696"/>
                </a:cubicBezTo>
                <a:cubicBezTo>
                  <a:pt x="84551" y="51711"/>
                  <a:pt x="84681" y="51480"/>
                  <a:pt x="84728" y="51799"/>
                </a:cubicBezTo>
                <a:cubicBezTo>
                  <a:pt x="84752" y="51944"/>
                  <a:pt x="84889" y="51915"/>
                  <a:pt x="85047" y="51981"/>
                </a:cubicBezTo>
                <a:cubicBezTo>
                  <a:pt x="85205" y="52057"/>
                  <a:pt x="85323" y="52292"/>
                  <a:pt x="85521" y="52383"/>
                </a:cubicBezTo>
                <a:cubicBezTo>
                  <a:pt x="85621" y="52414"/>
                  <a:pt x="85747" y="52297"/>
                  <a:pt x="85849" y="52317"/>
                </a:cubicBezTo>
                <a:cubicBezTo>
                  <a:pt x="86014" y="52342"/>
                  <a:pt x="86154" y="52543"/>
                  <a:pt x="86328" y="52564"/>
                </a:cubicBezTo>
                <a:cubicBezTo>
                  <a:pt x="86471" y="52593"/>
                  <a:pt x="86649" y="52521"/>
                  <a:pt x="86787" y="52584"/>
                </a:cubicBezTo>
                <a:cubicBezTo>
                  <a:pt x="86917" y="52651"/>
                  <a:pt x="87029" y="52836"/>
                  <a:pt x="87159" y="52879"/>
                </a:cubicBezTo>
                <a:cubicBezTo>
                  <a:pt x="87335" y="52932"/>
                  <a:pt x="87692" y="52954"/>
                  <a:pt x="87827" y="52933"/>
                </a:cubicBezTo>
                <a:cubicBezTo>
                  <a:pt x="87868" y="52927"/>
                  <a:pt x="87891" y="52807"/>
                  <a:pt x="87960" y="52819"/>
                </a:cubicBezTo>
                <a:cubicBezTo>
                  <a:pt x="88031" y="52831"/>
                  <a:pt x="88077" y="52965"/>
                  <a:pt x="88169" y="52993"/>
                </a:cubicBezTo>
                <a:cubicBezTo>
                  <a:pt x="88260" y="53019"/>
                  <a:pt x="88480" y="52834"/>
                  <a:pt x="88551" y="52935"/>
                </a:cubicBezTo>
                <a:cubicBezTo>
                  <a:pt x="88596" y="52999"/>
                  <a:pt x="88635" y="53193"/>
                  <a:pt x="88692" y="53209"/>
                </a:cubicBezTo>
                <a:cubicBezTo>
                  <a:pt x="88804" y="53240"/>
                  <a:pt x="88867" y="53048"/>
                  <a:pt x="88967" y="53058"/>
                </a:cubicBezTo>
                <a:cubicBezTo>
                  <a:pt x="89066" y="53067"/>
                  <a:pt x="89291" y="53509"/>
                  <a:pt x="89514" y="53241"/>
                </a:cubicBezTo>
                <a:cubicBezTo>
                  <a:pt x="89604" y="53852"/>
                  <a:pt x="89038" y="53301"/>
                  <a:pt x="89113" y="53836"/>
                </a:cubicBezTo>
                <a:cubicBezTo>
                  <a:pt x="88960" y="53983"/>
                  <a:pt x="88735" y="53770"/>
                  <a:pt x="88631" y="53825"/>
                </a:cubicBezTo>
                <a:cubicBezTo>
                  <a:pt x="88526" y="53873"/>
                  <a:pt x="88571" y="54008"/>
                  <a:pt x="88448" y="54050"/>
                </a:cubicBezTo>
                <a:cubicBezTo>
                  <a:pt x="88273" y="54157"/>
                  <a:pt x="88362" y="53795"/>
                  <a:pt x="88246" y="53681"/>
                </a:cubicBezTo>
                <a:cubicBezTo>
                  <a:pt x="88186" y="53622"/>
                  <a:pt x="88059" y="53739"/>
                  <a:pt x="87991" y="53711"/>
                </a:cubicBezTo>
                <a:cubicBezTo>
                  <a:pt x="87961" y="53698"/>
                  <a:pt x="87825" y="53418"/>
                  <a:pt x="87716" y="53443"/>
                </a:cubicBezTo>
                <a:cubicBezTo>
                  <a:pt x="87593" y="53410"/>
                  <a:pt x="87772" y="53892"/>
                  <a:pt x="87582" y="53750"/>
                </a:cubicBezTo>
                <a:cubicBezTo>
                  <a:pt x="87373" y="53793"/>
                  <a:pt x="87545" y="53544"/>
                  <a:pt x="87512" y="53356"/>
                </a:cubicBezTo>
                <a:cubicBezTo>
                  <a:pt x="87412" y="53361"/>
                  <a:pt x="87314" y="53376"/>
                  <a:pt x="87214" y="53374"/>
                </a:cubicBezTo>
                <a:cubicBezTo>
                  <a:pt x="87058" y="53550"/>
                  <a:pt x="87513" y="53593"/>
                  <a:pt x="87327" y="53867"/>
                </a:cubicBezTo>
                <a:cubicBezTo>
                  <a:pt x="87173" y="53891"/>
                  <a:pt x="87011" y="53964"/>
                  <a:pt x="86861" y="53879"/>
                </a:cubicBezTo>
                <a:cubicBezTo>
                  <a:pt x="86789" y="53831"/>
                  <a:pt x="86807" y="53634"/>
                  <a:pt x="86764" y="53575"/>
                </a:cubicBezTo>
                <a:cubicBezTo>
                  <a:pt x="86715" y="53509"/>
                  <a:pt x="86648" y="53513"/>
                  <a:pt x="86616" y="53467"/>
                </a:cubicBezTo>
                <a:cubicBezTo>
                  <a:pt x="86474" y="53283"/>
                  <a:pt x="86031" y="52813"/>
                  <a:pt x="85742" y="53203"/>
                </a:cubicBezTo>
                <a:cubicBezTo>
                  <a:pt x="85742" y="53203"/>
                  <a:pt x="85873" y="53453"/>
                  <a:pt x="85768" y="53406"/>
                </a:cubicBezTo>
                <a:cubicBezTo>
                  <a:pt x="85738" y="53393"/>
                  <a:pt x="85659" y="53205"/>
                  <a:pt x="85583" y="53284"/>
                </a:cubicBezTo>
                <a:cubicBezTo>
                  <a:pt x="85542" y="53326"/>
                  <a:pt x="85568" y="53435"/>
                  <a:pt x="85506" y="53477"/>
                </a:cubicBezTo>
                <a:lnTo>
                  <a:pt x="85340" y="53559"/>
                </a:lnTo>
                <a:cubicBezTo>
                  <a:pt x="85225" y="53573"/>
                  <a:pt x="85265" y="53355"/>
                  <a:pt x="85223" y="53332"/>
                </a:cubicBezTo>
                <a:cubicBezTo>
                  <a:pt x="85145" y="53287"/>
                  <a:pt x="85033" y="53495"/>
                  <a:pt x="84991" y="53485"/>
                </a:cubicBezTo>
                <a:cubicBezTo>
                  <a:pt x="84895" y="53463"/>
                  <a:pt x="84909" y="53286"/>
                  <a:pt x="84830" y="53252"/>
                </a:cubicBezTo>
                <a:cubicBezTo>
                  <a:pt x="84752" y="53219"/>
                  <a:pt x="84681" y="53418"/>
                  <a:pt x="84590" y="53410"/>
                </a:cubicBezTo>
                <a:cubicBezTo>
                  <a:pt x="84498" y="53393"/>
                  <a:pt x="84564" y="53203"/>
                  <a:pt x="84393" y="53146"/>
                </a:cubicBezTo>
                <a:cubicBezTo>
                  <a:pt x="84109" y="53061"/>
                  <a:pt x="83667" y="53193"/>
                  <a:pt x="83660" y="52501"/>
                </a:cubicBezTo>
                <a:cubicBezTo>
                  <a:pt x="83516" y="52507"/>
                  <a:pt x="83373" y="52561"/>
                  <a:pt x="83226" y="52561"/>
                </a:cubicBezTo>
                <a:close/>
                <a:moveTo>
                  <a:pt x="73962" y="45156"/>
                </a:moveTo>
                <a:cubicBezTo>
                  <a:pt x="73973" y="44917"/>
                  <a:pt x="73637" y="44654"/>
                  <a:pt x="73840" y="44430"/>
                </a:cubicBezTo>
                <a:cubicBezTo>
                  <a:pt x="73887" y="44441"/>
                  <a:pt x="74411" y="44984"/>
                  <a:pt x="73962" y="45157"/>
                </a:cubicBezTo>
                <a:close/>
                <a:moveTo>
                  <a:pt x="26537" y="8795"/>
                </a:moveTo>
                <a:cubicBezTo>
                  <a:pt x="26241" y="8857"/>
                  <a:pt x="25919" y="8982"/>
                  <a:pt x="25744" y="8882"/>
                </a:cubicBezTo>
                <a:cubicBezTo>
                  <a:pt x="25771" y="8638"/>
                  <a:pt x="26524" y="8338"/>
                  <a:pt x="26537" y="8795"/>
                </a:cubicBezTo>
                <a:close/>
                <a:moveTo>
                  <a:pt x="71689" y="40203"/>
                </a:moveTo>
                <a:cubicBezTo>
                  <a:pt x="71711" y="40399"/>
                  <a:pt x="72141" y="40685"/>
                  <a:pt x="71777" y="40801"/>
                </a:cubicBezTo>
                <a:cubicBezTo>
                  <a:pt x="71590" y="40752"/>
                  <a:pt x="71296" y="40315"/>
                  <a:pt x="71689" y="40203"/>
                </a:cubicBezTo>
                <a:close/>
                <a:moveTo>
                  <a:pt x="85877" y="53321"/>
                </a:moveTo>
                <a:cubicBezTo>
                  <a:pt x="86056" y="53355"/>
                  <a:pt x="86239" y="53360"/>
                  <a:pt x="86421" y="53362"/>
                </a:cubicBezTo>
                <a:cubicBezTo>
                  <a:pt x="86462" y="53636"/>
                  <a:pt x="86321" y="53545"/>
                  <a:pt x="86258" y="53556"/>
                </a:cubicBezTo>
                <a:cubicBezTo>
                  <a:pt x="86145" y="53588"/>
                  <a:pt x="85818" y="53631"/>
                  <a:pt x="85877" y="53323"/>
                </a:cubicBezTo>
                <a:close/>
                <a:moveTo>
                  <a:pt x="76602" y="48022"/>
                </a:moveTo>
                <a:lnTo>
                  <a:pt x="76511" y="47923"/>
                </a:lnTo>
                <a:cubicBezTo>
                  <a:pt x="76583" y="47878"/>
                  <a:pt x="76565" y="47842"/>
                  <a:pt x="76543" y="47806"/>
                </a:cubicBezTo>
                <a:lnTo>
                  <a:pt x="76693" y="47678"/>
                </a:lnTo>
                <a:cubicBezTo>
                  <a:pt x="76714" y="47734"/>
                  <a:pt x="76762" y="47701"/>
                  <a:pt x="76810" y="47665"/>
                </a:cubicBezTo>
                <a:lnTo>
                  <a:pt x="76899" y="47762"/>
                </a:lnTo>
                <a:cubicBezTo>
                  <a:pt x="76828" y="47808"/>
                  <a:pt x="76847" y="47842"/>
                  <a:pt x="76870" y="47877"/>
                </a:cubicBezTo>
                <a:lnTo>
                  <a:pt x="76721" y="48007"/>
                </a:lnTo>
                <a:cubicBezTo>
                  <a:pt x="76696" y="47952"/>
                  <a:pt x="76649" y="47984"/>
                  <a:pt x="76602" y="48022"/>
                </a:cubicBezTo>
                <a:close/>
                <a:moveTo>
                  <a:pt x="71620" y="39400"/>
                </a:moveTo>
                <a:cubicBezTo>
                  <a:pt x="71726" y="39580"/>
                  <a:pt x="71596" y="39699"/>
                  <a:pt x="71628" y="39861"/>
                </a:cubicBezTo>
                <a:cubicBezTo>
                  <a:pt x="71352" y="39890"/>
                  <a:pt x="71160" y="39523"/>
                  <a:pt x="71620" y="39400"/>
                </a:cubicBezTo>
                <a:close/>
                <a:moveTo>
                  <a:pt x="76157" y="47337"/>
                </a:moveTo>
                <a:cubicBezTo>
                  <a:pt x="76437" y="47035"/>
                  <a:pt x="76746" y="47366"/>
                  <a:pt x="76758" y="47445"/>
                </a:cubicBezTo>
                <a:cubicBezTo>
                  <a:pt x="76513" y="47576"/>
                  <a:pt x="76331" y="47472"/>
                  <a:pt x="76157" y="47338"/>
                </a:cubicBezTo>
                <a:close/>
                <a:moveTo>
                  <a:pt x="70809" y="37731"/>
                </a:moveTo>
                <a:cubicBezTo>
                  <a:pt x="70992" y="37750"/>
                  <a:pt x="71026" y="38192"/>
                  <a:pt x="71103" y="38344"/>
                </a:cubicBezTo>
                <a:cubicBezTo>
                  <a:pt x="71215" y="38568"/>
                  <a:pt x="71589" y="39011"/>
                  <a:pt x="71294" y="39190"/>
                </a:cubicBezTo>
                <a:cubicBezTo>
                  <a:pt x="71079" y="39035"/>
                  <a:pt x="70968" y="38893"/>
                  <a:pt x="70909" y="38625"/>
                </a:cubicBezTo>
                <a:cubicBezTo>
                  <a:pt x="70885" y="38514"/>
                  <a:pt x="70983" y="38326"/>
                  <a:pt x="70977" y="38310"/>
                </a:cubicBezTo>
                <a:cubicBezTo>
                  <a:pt x="70962" y="38270"/>
                  <a:pt x="70224" y="38012"/>
                  <a:pt x="70809" y="37732"/>
                </a:cubicBezTo>
                <a:close/>
                <a:moveTo>
                  <a:pt x="75406" y="46212"/>
                </a:moveTo>
                <a:cubicBezTo>
                  <a:pt x="75346" y="46133"/>
                  <a:pt x="75549" y="46070"/>
                  <a:pt x="75604" y="45984"/>
                </a:cubicBezTo>
                <a:cubicBezTo>
                  <a:pt x="75604" y="45984"/>
                  <a:pt x="75660" y="45774"/>
                  <a:pt x="75602" y="45808"/>
                </a:cubicBezTo>
                <a:cubicBezTo>
                  <a:pt x="75787" y="45712"/>
                  <a:pt x="75892" y="46024"/>
                  <a:pt x="76163" y="45901"/>
                </a:cubicBezTo>
                <a:cubicBezTo>
                  <a:pt x="76209" y="46103"/>
                  <a:pt x="76090" y="46048"/>
                  <a:pt x="75885" y="46189"/>
                </a:cubicBezTo>
                <a:cubicBezTo>
                  <a:pt x="75937" y="46347"/>
                  <a:pt x="76135" y="46206"/>
                  <a:pt x="76203" y="46281"/>
                </a:cubicBezTo>
                <a:cubicBezTo>
                  <a:pt x="76339" y="46421"/>
                  <a:pt x="76084" y="46764"/>
                  <a:pt x="76531" y="46861"/>
                </a:cubicBezTo>
                <a:cubicBezTo>
                  <a:pt x="76349" y="46916"/>
                  <a:pt x="76151" y="46965"/>
                  <a:pt x="76053" y="46903"/>
                </a:cubicBezTo>
                <a:cubicBezTo>
                  <a:pt x="75936" y="46824"/>
                  <a:pt x="76120" y="46691"/>
                  <a:pt x="76048" y="46567"/>
                </a:cubicBezTo>
                <a:cubicBezTo>
                  <a:pt x="75997" y="46476"/>
                  <a:pt x="75556" y="46351"/>
                  <a:pt x="75406" y="46212"/>
                </a:cubicBezTo>
                <a:close/>
                <a:moveTo>
                  <a:pt x="82771" y="52251"/>
                </a:moveTo>
                <a:lnTo>
                  <a:pt x="83039" y="52366"/>
                </a:lnTo>
                <a:cubicBezTo>
                  <a:pt x="82978" y="52500"/>
                  <a:pt x="82587" y="52604"/>
                  <a:pt x="82771" y="52251"/>
                </a:cubicBezTo>
                <a:close/>
                <a:moveTo>
                  <a:pt x="75237" y="45627"/>
                </a:moveTo>
                <a:cubicBezTo>
                  <a:pt x="75106" y="45490"/>
                  <a:pt x="75088" y="45352"/>
                  <a:pt x="75315" y="45223"/>
                </a:cubicBezTo>
                <a:cubicBezTo>
                  <a:pt x="75444" y="45360"/>
                  <a:pt x="75547" y="45497"/>
                  <a:pt x="75236" y="45627"/>
                </a:cubicBezTo>
                <a:close/>
                <a:moveTo>
                  <a:pt x="74785" y="44794"/>
                </a:moveTo>
                <a:cubicBezTo>
                  <a:pt x="75058" y="44560"/>
                  <a:pt x="75151" y="44813"/>
                  <a:pt x="75272" y="44993"/>
                </a:cubicBezTo>
                <a:cubicBezTo>
                  <a:pt x="75024" y="45167"/>
                  <a:pt x="74926" y="44920"/>
                  <a:pt x="74785" y="44794"/>
                </a:cubicBezTo>
                <a:close/>
                <a:moveTo>
                  <a:pt x="74672" y="44081"/>
                </a:moveTo>
                <a:cubicBezTo>
                  <a:pt x="74857" y="44087"/>
                  <a:pt x="74961" y="44345"/>
                  <a:pt x="74706" y="44493"/>
                </a:cubicBezTo>
                <a:cubicBezTo>
                  <a:pt x="74515" y="44486"/>
                  <a:pt x="74355" y="44220"/>
                  <a:pt x="74673" y="44080"/>
                </a:cubicBezTo>
                <a:close/>
                <a:moveTo>
                  <a:pt x="74072" y="43484"/>
                </a:moveTo>
                <a:cubicBezTo>
                  <a:pt x="73991" y="43375"/>
                  <a:pt x="74093" y="43287"/>
                  <a:pt x="73999" y="43177"/>
                </a:cubicBezTo>
                <a:cubicBezTo>
                  <a:pt x="74246" y="42990"/>
                  <a:pt x="74353" y="43150"/>
                  <a:pt x="74449" y="43343"/>
                </a:cubicBezTo>
                <a:cubicBezTo>
                  <a:pt x="74289" y="43477"/>
                  <a:pt x="74199" y="43434"/>
                  <a:pt x="74072" y="43484"/>
                </a:cubicBezTo>
                <a:close/>
                <a:moveTo>
                  <a:pt x="73806" y="42848"/>
                </a:moveTo>
                <a:cubicBezTo>
                  <a:pt x="73557" y="42906"/>
                  <a:pt x="73776" y="42524"/>
                  <a:pt x="73537" y="42381"/>
                </a:cubicBezTo>
                <a:cubicBezTo>
                  <a:pt x="74162" y="42007"/>
                  <a:pt x="73948" y="42641"/>
                  <a:pt x="73806" y="42848"/>
                </a:cubicBezTo>
                <a:close/>
                <a:moveTo>
                  <a:pt x="72428" y="40553"/>
                </a:moveTo>
                <a:cubicBezTo>
                  <a:pt x="72300" y="40396"/>
                  <a:pt x="72594" y="40211"/>
                  <a:pt x="72629" y="40085"/>
                </a:cubicBezTo>
                <a:cubicBezTo>
                  <a:pt x="72662" y="39968"/>
                  <a:pt x="72427" y="39844"/>
                  <a:pt x="72695" y="39782"/>
                </a:cubicBezTo>
                <a:cubicBezTo>
                  <a:pt x="72815" y="40158"/>
                  <a:pt x="73094" y="40173"/>
                  <a:pt x="73064" y="40493"/>
                </a:cubicBezTo>
                <a:cubicBezTo>
                  <a:pt x="72831" y="40565"/>
                  <a:pt x="72734" y="40314"/>
                  <a:pt x="72428" y="40553"/>
                </a:cubicBezTo>
                <a:close/>
                <a:moveTo>
                  <a:pt x="80849" y="50569"/>
                </a:moveTo>
                <a:cubicBezTo>
                  <a:pt x="81455" y="50612"/>
                  <a:pt x="80580" y="51221"/>
                  <a:pt x="80849" y="50569"/>
                </a:cubicBezTo>
                <a:close/>
                <a:moveTo>
                  <a:pt x="73545" y="42200"/>
                </a:moveTo>
                <a:lnTo>
                  <a:pt x="73241" y="41654"/>
                </a:lnTo>
                <a:cubicBezTo>
                  <a:pt x="73558" y="41499"/>
                  <a:pt x="73913" y="42007"/>
                  <a:pt x="73545" y="42199"/>
                </a:cubicBezTo>
                <a:close/>
                <a:moveTo>
                  <a:pt x="72977" y="41171"/>
                </a:moveTo>
                <a:lnTo>
                  <a:pt x="72826" y="40893"/>
                </a:lnTo>
                <a:cubicBezTo>
                  <a:pt x="73085" y="40652"/>
                  <a:pt x="73441" y="41061"/>
                  <a:pt x="72977" y="41170"/>
                </a:cubicBezTo>
                <a:close/>
                <a:moveTo>
                  <a:pt x="70759" y="36226"/>
                </a:moveTo>
                <a:cubicBezTo>
                  <a:pt x="70781" y="35641"/>
                  <a:pt x="71567" y="36213"/>
                  <a:pt x="71373" y="36609"/>
                </a:cubicBezTo>
                <a:cubicBezTo>
                  <a:pt x="71154" y="36514"/>
                  <a:pt x="71025" y="36216"/>
                  <a:pt x="70759" y="36225"/>
                </a:cubicBezTo>
                <a:close/>
                <a:moveTo>
                  <a:pt x="70719" y="35662"/>
                </a:moveTo>
                <a:cubicBezTo>
                  <a:pt x="70604" y="35488"/>
                  <a:pt x="70592" y="35347"/>
                  <a:pt x="70626" y="35219"/>
                </a:cubicBezTo>
                <a:cubicBezTo>
                  <a:pt x="70848" y="35089"/>
                  <a:pt x="71186" y="35618"/>
                  <a:pt x="70719" y="35661"/>
                </a:cubicBezTo>
                <a:close/>
                <a:moveTo>
                  <a:pt x="74185" y="41923"/>
                </a:moveTo>
                <a:cubicBezTo>
                  <a:pt x="74387" y="41927"/>
                  <a:pt x="74748" y="41957"/>
                  <a:pt x="74668" y="42167"/>
                </a:cubicBezTo>
                <a:cubicBezTo>
                  <a:pt x="74390" y="42352"/>
                  <a:pt x="74086" y="42179"/>
                  <a:pt x="74185" y="41923"/>
                </a:cubicBezTo>
                <a:close/>
                <a:moveTo>
                  <a:pt x="73922" y="41456"/>
                </a:moveTo>
                <a:cubicBezTo>
                  <a:pt x="74286" y="41174"/>
                  <a:pt x="74642" y="41601"/>
                  <a:pt x="74108" y="41792"/>
                </a:cubicBezTo>
                <a:cubicBezTo>
                  <a:pt x="73948" y="41770"/>
                  <a:pt x="73860" y="41608"/>
                  <a:pt x="73922" y="41456"/>
                </a:cubicBezTo>
                <a:close/>
                <a:moveTo>
                  <a:pt x="73946" y="41088"/>
                </a:moveTo>
                <a:cubicBezTo>
                  <a:pt x="73992" y="41113"/>
                  <a:pt x="73854" y="41253"/>
                  <a:pt x="73809" y="41251"/>
                </a:cubicBezTo>
                <a:cubicBezTo>
                  <a:pt x="73745" y="41248"/>
                  <a:pt x="73904" y="41010"/>
                  <a:pt x="73909" y="41019"/>
                </a:cubicBezTo>
                <a:cubicBezTo>
                  <a:pt x="73819" y="40860"/>
                  <a:pt x="73409" y="40594"/>
                  <a:pt x="73538" y="40332"/>
                </a:cubicBezTo>
                <a:cubicBezTo>
                  <a:pt x="73986" y="40081"/>
                  <a:pt x="74100" y="40578"/>
                  <a:pt x="74292" y="40897"/>
                </a:cubicBezTo>
                <a:cubicBezTo>
                  <a:pt x="74145" y="41100"/>
                  <a:pt x="73871" y="40901"/>
                  <a:pt x="73946" y="41088"/>
                </a:cubicBezTo>
                <a:close/>
                <a:moveTo>
                  <a:pt x="78190" y="47127"/>
                </a:moveTo>
                <a:cubicBezTo>
                  <a:pt x="78604" y="46915"/>
                  <a:pt x="78464" y="47527"/>
                  <a:pt x="78809" y="47642"/>
                </a:cubicBezTo>
                <a:cubicBezTo>
                  <a:pt x="78386" y="47933"/>
                  <a:pt x="78281" y="47370"/>
                  <a:pt x="78190" y="47127"/>
                </a:cubicBezTo>
                <a:close/>
                <a:moveTo>
                  <a:pt x="69130" y="31166"/>
                </a:moveTo>
                <a:cubicBezTo>
                  <a:pt x="69010" y="31003"/>
                  <a:pt x="69090" y="30912"/>
                  <a:pt x="69065" y="30780"/>
                </a:cubicBezTo>
                <a:cubicBezTo>
                  <a:pt x="69233" y="30731"/>
                  <a:pt x="69337" y="30838"/>
                  <a:pt x="69400" y="31045"/>
                </a:cubicBezTo>
                <a:close/>
                <a:moveTo>
                  <a:pt x="68526" y="29113"/>
                </a:moveTo>
                <a:cubicBezTo>
                  <a:pt x="68708" y="29181"/>
                  <a:pt x="68857" y="29612"/>
                  <a:pt x="68589" y="29727"/>
                </a:cubicBezTo>
                <a:cubicBezTo>
                  <a:pt x="68379" y="29655"/>
                  <a:pt x="68227" y="29221"/>
                  <a:pt x="68526" y="29113"/>
                </a:cubicBezTo>
                <a:close/>
                <a:moveTo>
                  <a:pt x="67250" y="27075"/>
                </a:moveTo>
                <a:cubicBezTo>
                  <a:pt x="67149" y="26715"/>
                  <a:pt x="67243" y="26416"/>
                  <a:pt x="67208" y="26073"/>
                </a:cubicBezTo>
                <a:cubicBezTo>
                  <a:pt x="67707" y="26085"/>
                  <a:pt x="67755" y="26970"/>
                  <a:pt x="67250" y="27075"/>
                </a:cubicBezTo>
                <a:close/>
                <a:moveTo>
                  <a:pt x="66096" y="24082"/>
                </a:moveTo>
                <a:cubicBezTo>
                  <a:pt x="66127" y="23857"/>
                  <a:pt x="66151" y="23625"/>
                  <a:pt x="65896" y="23284"/>
                </a:cubicBezTo>
                <a:cubicBezTo>
                  <a:pt x="66452" y="23050"/>
                  <a:pt x="66306" y="23904"/>
                  <a:pt x="66653" y="24299"/>
                </a:cubicBezTo>
                <a:cubicBezTo>
                  <a:pt x="66463" y="24242"/>
                  <a:pt x="66329" y="23960"/>
                  <a:pt x="66096" y="24082"/>
                </a:cubicBezTo>
                <a:close/>
                <a:moveTo>
                  <a:pt x="75489" y="42960"/>
                </a:moveTo>
                <a:cubicBezTo>
                  <a:pt x="75366" y="42813"/>
                  <a:pt x="75357" y="42677"/>
                  <a:pt x="75591" y="42560"/>
                </a:cubicBezTo>
                <a:cubicBezTo>
                  <a:pt x="75713" y="42706"/>
                  <a:pt x="75809" y="42850"/>
                  <a:pt x="75489" y="42960"/>
                </a:cubicBezTo>
                <a:close/>
                <a:moveTo>
                  <a:pt x="64431" y="20197"/>
                </a:moveTo>
                <a:cubicBezTo>
                  <a:pt x="64632" y="20252"/>
                  <a:pt x="64831" y="20472"/>
                  <a:pt x="65003" y="20738"/>
                </a:cubicBezTo>
                <a:cubicBezTo>
                  <a:pt x="64969" y="20836"/>
                  <a:pt x="64933" y="20932"/>
                  <a:pt x="64814" y="20999"/>
                </a:cubicBezTo>
                <a:cubicBezTo>
                  <a:pt x="64484" y="20879"/>
                  <a:pt x="64491" y="20461"/>
                  <a:pt x="64431" y="20197"/>
                </a:cubicBezTo>
                <a:close/>
                <a:moveTo>
                  <a:pt x="64127" y="20088"/>
                </a:moveTo>
                <a:cubicBezTo>
                  <a:pt x="63869" y="19775"/>
                  <a:pt x="63966" y="19588"/>
                  <a:pt x="63862" y="19328"/>
                </a:cubicBezTo>
                <a:cubicBezTo>
                  <a:pt x="64108" y="19313"/>
                  <a:pt x="64501" y="20048"/>
                  <a:pt x="64127" y="20088"/>
                </a:cubicBezTo>
                <a:close/>
                <a:moveTo>
                  <a:pt x="61768" y="16677"/>
                </a:moveTo>
                <a:cubicBezTo>
                  <a:pt x="61482" y="16341"/>
                  <a:pt x="61108" y="15987"/>
                  <a:pt x="61427" y="15817"/>
                </a:cubicBezTo>
                <a:cubicBezTo>
                  <a:pt x="61769" y="16046"/>
                  <a:pt x="62230" y="16465"/>
                  <a:pt x="61768" y="16677"/>
                </a:cubicBezTo>
                <a:close/>
                <a:moveTo>
                  <a:pt x="53762" y="9259"/>
                </a:moveTo>
                <a:cubicBezTo>
                  <a:pt x="52672" y="9403"/>
                  <a:pt x="52990" y="8105"/>
                  <a:pt x="53762" y="9259"/>
                </a:cubicBezTo>
                <a:close/>
                <a:moveTo>
                  <a:pt x="51858" y="8457"/>
                </a:moveTo>
                <a:cubicBezTo>
                  <a:pt x="51174" y="8213"/>
                  <a:pt x="51315" y="7869"/>
                  <a:pt x="51306" y="7535"/>
                </a:cubicBezTo>
                <a:cubicBezTo>
                  <a:pt x="52090" y="7756"/>
                  <a:pt x="52006" y="8111"/>
                  <a:pt x="51858" y="8457"/>
                </a:cubicBezTo>
                <a:close/>
                <a:moveTo>
                  <a:pt x="56891" y="11452"/>
                </a:moveTo>
                <a:cubicBezTo>
                  <a:pt x="57029" y="11102"/>
                  <a:pt x="57348" y="11242"/>
                  <a:pt x="57722" y="11590"/>
                </a:cubicBezTo>
                <a:cubicBezTo>
                  <a:pt x="57573" y="11926"/>
                  <a:pt x="57243" y="11702"/>
                  <a:pt x="56891" y="11452"/>
                </a:cubicBezTo>
                <a:close/>
                <a:moveTo>
                  <a:pt x="48894" y="6945"/>
                </a:moveTo>
                <a:cubicBezTo>
                  <a:pt x="48565" y="6827"/>
                  <a:pt x="48255" y="6723"/>
                  <a:pt x="48136" y="6562"/>
                </a:cubicBezTo>
                <a:cubicBezTo>
                  <a:pt x="48174" y="6291"/>
                  <a:pt x="49306" y="6604"/>
                  <a:pt x="48894" y="6945"/>
                </a:cubicBezTo>
                <a:close/>
                <a:moveTo>
                  <a:pt x="42704" y="4913"/>
                </a:moveTo>
                <a:cubicBezTo>
                  <a:pt x="42504" y="5046"/>
                  <a:pt x="41428" y="4898"/>
                  <a:pt x="41658" y="4535"/>
                </a:cubicBezTo>
                <a:cubicBezTo>
                  <a:pt x="42182" y="4563"/>
                  <a:pt x="42518" y="4702"/>
                  <a:pt x="42704" y="4913"/>
                </a:cubicBezTo>
                <a:close/>
                <a:moveTo>
                  <a:pt x="40536" y="4674"/>
                </a:moveTo>
                <a:cubicBezTo>
                  <a:pt x="40194" y="4624"/>
                  <a:pt x="39846" y="4578"/>
                  <a:pt x="39895" y="4305"/>
                </a:cubicBezTo>
                <a:cubicBezTo>
                  <a:pt x="40138" y="4344"/>
                  <a:pt x="40194" y="4215"/>
                  <a:pt x="40450" y="4267"/>
                </a:cubicBezTo>
                <a:cubicBezTo>
                  <a:pt x="40545" y="4366"/>
                  <a:pt x="40567" y="4504"/>
                  <a:pt x="40536" y="4673"/>
                </a:cubicBezTo>
                <a:close/>
                <a:moveTo>
                  <a:pt x="38548" y="4083"/>
                </a:moveTo>
                <a:cubicBezTo>
                  <a:pt x="39024" y="4038"/>
                  <a:pt x="39112" y="4232"/>
                  <a:pt x="39345" y="4346"/>
                </a:cubicBezTo>
                <a:cubicBezTo>
                  <a:pt x="39171" y="4583"/>
                  <a:pt x="38330" y="4571"/>
                  <a:pt x="38548" y="4083"/>
                </a:cubicBezTo>
                <a:close/>
                <a:moveTo>
                  <a:pt x="28990" y="4412"/>
                </a:moveTo>
                <a:cubicBezTo>
                  <a:pt x="29044" y="4324"/>
                  <a:pt x="29095" y="4234"/>
                  <a:pt x="29070" y="4100"/>
                </a:cubicBezTo>
                <a:cubicBezTo>
                  <a:pt x="29946" y="4090"/>
                  <a:pt x="30669" y="3731"/>
                  <a:pt x="31028" y="4339"/>
                </a:cubicBezTo>
                <a:cubicBezTo>
                  <a:pt x="30864" y="4583"/>
                  <a:pt x="30817" y="4294"/>
                  <a:pt x="30638" y="4287"/>
                </a:cubicBezTo>
                <a:cubicBezTo>
                  <a:pt x="30143" y="4261"/>
                  <a:pt x="29470" y="4509"/>
                  <a:pt x="28990" y="4412"/>
                </a:cubicBezTo>
                <a:close/>
                <a:moveTo>
                  <a:pt x="17080" y="7834"/>
                </a:moveTo>
                <a:cubicBezTo>
                  <a:pt x="16682" y="7908"/>
                  <a:pt x="16830" y="7561"/>
                  <a:pt x="16899" y="7374"/>
                </a:cubicBezTo>
                <a:cubicBezTo>
                  <a:pt x="17223" y="7390"/>
                  <a:pt x="17711" y="7111"/>
                  <a:pt x="17891" y="7414"/>
                </a:cubicBezTo>
                <a:cubicBezTo>
                  <a:pt x="17507" y="7673"/>
                  <a:pt x="17047" y="7421"/>
                  <a:pt x="17080" y="7832"/>
                </a:cubicBezTo>
                <a:close/>
                <a:moveTo>
                  <a:pt x="15379" y="8423"/>
                </a:moveTo>
                <a:cubicBezTo>
                  <a:pt x="15190" y="8037"/>
                  <a:pt x="16372" y="7539"/>
                  <a:pt x="16517" y="7951"/>
                </a:cubicBezTo>
                <a:cubicBezTo>
                  <a:pt x="16094" y="8210"/>
                  <a:pt x="15950" y="8210"/>
                  <a:pt x="15379" y="8423"/>
                </a:cubicBezTo>
                <a:close/>
                <a:moveTo>
                  <a:pt x="74803" y="38260"/>
                </a:moveTo>
                <a:cubicBezTo>
                  <a:pt x="75071" y="38251"/>
                  <a:pt x="75080" y="38429"/>
                  <a:pt x="75103" y="38636"/>
                </a:cubicBezTo>
                <a:cubicBezTo>
                  <a:pt x="74863" y="38760"/>
                  <a:pt x="74727" y="38417"/>
                  <a:pt x="74803" y="38260"/>
                </a:cubicBezTo>
                <a:close/>
                <a:moveTo>
                  <a:pt x="70384" y="21000"/>
                </a:moveTo>
                <a:cubicBezTo>
                  <a:pt x="70149" y="21028"/>
                  <a:pt x="70016" y="20399"/>
                  <a:pt x="69808" y="20154"/>
                </a:cubicBezTo>
                <a:cubicBezTo>
                  <a:pt x="69978" y="19966"/>
                  <a:pt x="70000" y="20254"/>
                  <a:pt x="69957" y="20219"/>
                </a:cubicBezTo>
                <a:cubicBezTo>
                  <a:pt x="70121" y="20349"/>
                  <a:pt x="70610" y="20508"/>
                  <a:pt x="70384" y="21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8DC5018-F0D8-A178-E0A5-EF4283E4E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839287"/>
            <a:ext cx="554355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2" name="Google Shape;8472;p69"/>
          <p:cNvGrpSpPr/>
          <p:nvPr/>
        </p:nvGrpSpPr>
        <p:grpSpPr>
          <a:xfrm rot="-9295820">
            <a:off x="7248313" y="41167"/>
            <a:ext cx="1666514" cy="1778658"/>
            <a:chOff x="1310300" y="238100"/>
            <a:chExt cx="2000950" cy="2135600"/>
          </a:xfrm>
        </p:grpSpPr>
        <p:sp>
          <p:nvSpPr>
            <p:cNvPr id="8473" name="Google Shape;8473;p69"/>
            <p:cNvSpPr/>
            <p:nvPr/>
          </p:nvSpPr>
          <p:spPr>
            <a:xfrm>
              <a:off x="2760375" y="2126275"/>
              <a:ext cx="175575" cy="151000"/>
            </a:xfrm>
            <a:custGeom>
              <a:avLst/>
              <a:gdLst/>
              <a:ahLst/>
              <a:cxnLst/>
              <a:rect l="l" t="t" r="r" b="b"/>
              <a:pathLst>
                <a:path w="7023" h="6040" extrusionOk="0">
                  <a:moveTo>
                    <a:pt x="3167" y="0"/>
                  </a:moveTo>
                  <a:cubicBezTo>
                    <a:pt x="1948" y="0"/>
                    <a:pt x="856" y="812"/>
                    <a:pt x="291" y="2350"/>
                  </a:cubicBezTo>
                  <a:cubicBezTo>
                    <a:pt x="0" y="4423"/>
                    <a:pt x="981" y="5571"/>
                    <a:pt x="3320" y="6003"/>
                  </a:cubicBezTo>
                  <a:cubicBezTo>
                    <a:pt x="3447" y="6026"/>
                    <a:pt x="3564" y="6039"/>
                    <a:pt x="3672" y="6039"/>
                  </a:cubicBezTo>
                  <a:cubicBezTo>
                    <a:pt x="4033" y="6039"/>
                    <a:pt x="4284" y="5892"/>
                    <a:pt x="4464" y="5502"/>
                  </a:cubicBezTo>
                  <a:cubicBezTo>
                    <a:pt x="5119" y="4881"/>
                    <a:pt x="5960" y="4329"/>
                    <a:pt x="5151" y="3242"/>
                  </a:cubicBezTo>
                  <a:cubicBezTo>
                    <a:pt x="5076" y="3142"/>
                    <a:pt x="5129" y="2857"/>
                    <a:pt x="5421" y="2857"/>
                  </a:cubicBezTo>
                  <a:cubicBezTo>
                    <a:pt x="5459" y="2857"/>
                    <a:pt x="5500" y="2862"/>
                    <a:pt x="5545" y="2872"/>
                  </a:cubicBezTo>
                  <a:cubicBezTo>
                    <a:pt x="5580" y="3212"/>
                    <a:pt x="5394" y="3671"/>
                    <a:pt x="5945" y="3818"/>
                  </a:cubicBezTo>
                  <a:cubicBezTo>
                    <a:pt x="6014" y="3837"/>
                    <a:pt x="6073" y="3845"/>
                    <a:pt x="6126" y="3845"/>
                  </a:cubicBezTo>
                  <a:cubicBezTo>
                    <a:pt x="6500" y="3845"/>
                    <a:pt x="6515" y="3429"/>
                    <a:pt x="6704" y="3214"/>
                  </a:cubicBezTo>
                  <a:cubicBezTo>
                    <a:pt x="6878" y="2646"/>
                    <a:pt x="7022" y="2084"/>
                    <a:pt x="6451" y="1638"/>
                  </a:cubicBezTo>
                  <a:cubicBezTo>
                    <a:pt x="6378" y="1664"/>
                    <a:pt x="6314" y="1676"/>
                    <a:pt x="6258" y="1676"/>
                  </a:cubicBezTo>
                  <a:cubicBezTo>
                    <a:pt x="5930" y="1676"/>
                    <a:pt x="5845" y="1280"/>
                    <a:pt x="5658" y="1108"/>
                  </a:cubicBezTo>
                  <a:cubicBezTo>
                    <a:pt x="4850" y="361"/>
                    <a:pt x="3980" y="0"/>
                    <a:pt x="3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69"/>
            <p:cNvSpPr/>
            <p:nvPr/>
          </p:nvSpPr>
          <p:spPr>
            <a:xfrm>
              <a:off x="1857400" y="2070600"/>
              <a:ext cx="174575" cy="136725"/>
            </a:xfrm>
            <a:custGeom>
              <a:avLst/>
              <a:gdLst/>
              <a:ahLst/>
              <a:cxnLst/>
              <a:rect l="l" t="t" r="r" b="b"/>
              <a:pathLst>
                <a:path w="6983" h="5469" extrusionOk="0">
                  <a:moveTo>
                    <a:pt x="3264" y="1"/>
                  </a:moveTo>
                  <a:cubicBezTo>
                    <a:pt x="2754" y="1"/>
                    <a:pt x="2210" y="118"/>
                    <a:pt x="1645" y="359"/>
                  </a:cubicBezTo>
                  <a:cubicBezTo>
                    <a:pt x="432" y="1422"/>
                    <a:pt x="1" y="2671"/>
                    <a:pt x="739" y="4195"/>
                  </a:cubicBezTo>
                  <a:cubicBezTo>
                    <a:pt x="984" y="4447"/>
                    <a:pt x="1299" y="4528"/>
                    <a:pt x="1633" y="4568"/>
                  </a:cubicBezTo>
                  <a:cubicBezTo>
                    <a:pt x="1685" y="4580"/>
                    <a:pt x="1736" y="4586"/>
                    <a:pt x="1785" y="4586"/>
                  </a:cubicBezTo>
                  <a:cubicBezTo>
                    <a:pt x="2274" y="4586"/>
                    <a:pt x="2608" y="4043"/>
                    <a:pt x="3105" y="4043"/>
                  </a:cubicBezTo>
                  <a:cubicBezTo>
                    <a:pt x="3180" y="4043"/>
                    <a:pt x="3260" y="4056"/>
                    <a:pt x="3344" y="4085"/>
                  </a:cubicBezTo>
                  <a:cubicBezTo>
                    <a:pt x="3051" y="4262"/>
                    <a:pt x="2463" y="4008"/>
                    <a:pt x="2521" y="4656"/>
                  </a:cubicBezTo>
                  <a:cubicBezTo>
                    <a:pt x="2677" y="5097"/>
                    <a:pt x="2941" y="5418"/>
                    <a:pt x="3443" y="5469"/>
                  </a:cubicBezTo>
                  <a:cubicBezTo>
                    <a:pt x="4694" y="5424"/>
                    <a:pt x="4674" y="4128"/>
                    <a:pt x="5358" y="3461"/>
                  </a:cubicBezTo>
                  <a:lnTo>
                    <a:pt x="5358" y="3461"/>
                  </a:lnTo>
                  <a:cubicBezTo>
                    <a:pt x="5350" y="3859"/>
                    <a:pt x="5134" y="4246"/>
                    <a:pt x="5528" y="4485"/>
                  </a:cubicBezTo>
                  <a:cubicBezTo>
                    <a:pt x="5637" y="4551"/>
                    <a:pt x="5740" y="4581"/>
                    <a:pt x="5837" y="4581"/>
                  </a:cubicBezTo>
                  <a:cubicBezTo>
                    <a:pt x="6042" y="4581"/>
                    <a:pt x="6221" y="4449"/>
                    <a:pt x="6371" y="4248"/>
                  </a:cubicBezTo>
                  <a:cubicBezTo>
                    <a:pt x="6682" y="3806"/>
                    <a:pt x="6982" y="3363"/>
                    <a:pt x="6667" y="2795"/>
                  </a:cubicBezTo>
                  <a:cubicBezTo>
                    <a:pt x="6242" y="2695"/>
                    <a:pt x="6331" y="2272"/>
                    <a:pt x="6198" y="2004"/>
                  </a:cubicBezTo>
                  <a:cubicBezTo>
                    <a:pt x="5542" y="695"/>
                    <a:pt x="4504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69"/>
            <p:cNvSpPr/>
            <p:nvPr/>
          </p:nvSpPr>
          <p:spPr>
            <a:xfrm>
              <a:off x="2514850" y="2225800"/>
              <a:ext cx="166150" cy="147900"/>
            </a:xfrm>
            <a:custGeom>
              <a:avLst/>
              <a:gdLst/>
              <a:ahLst/>
              <a:cxnLst/>
              <a:rect l="l" t="t" r="r" b="b"/>
              <a:pathLst>
                <a:path w="6646" h="5916" extrusionOk="0">
                  <a:moveTo>
                    <a:pt x="2739" y="0"/>
                  </a:moveTo>
                  <a:cubicBezTo>
                    <a:pt x="2656" y="0"/>
                    <a:pt x="2562" y="26"/>
                    <a:pt x="2454" y="84"/>
                  </a:cubicBezTo>
                  <a:cubicBezTo>
                    <a:pt x="1890" y="389"/>
                    <a:pt x="2552" y="975"/>
                    <a:pt x="2539" y="1434"/>
                  </a:cubicBezTo>
                  <a:cubicBezTo>
                    <a:pt x="2235" y="1237"/>
                    <a:pt x="1919" y="1170"/>
                    <a:pt x="1597" y="1170"/>
                  </a:cubicBezTo>
                  <a:cubicBezTo>
                    <a:pt x="1300" y="1170"/>
                    <a:pt x="999" y="1227"/>
                    <a:pt x="697" y="1292"/>
                  </a:cubicBezTo>
                  <a:cubicBezTo>
                    <a:pt x="1" y="1713"/>
                    <a:pt x="148" y="2310"/>
                    <a:pt x="336" y="2932"/>
                  </a:cubicBezTo>
                  <a:cubicBezTo>
                    <a:pt x="923" y="4882"/>
                    <a:pt x="2538" y="5218"/>
                    <a:pt x="4243" y="5442"/>
                  </a:cubicBezTo>
                  <a:cubicBezTo>
                    <a:pt x="3942" y="5442"/>
                    <a:pt x="3674" y="5492"/>
                    <a:pt x="3549" y="5805"/>
                  </a:cubicBezTo>
                  <a:cubicBezTo>
                    <a:pt x="3728" y="5882"/>
                    <a:pt x="3897" y="5916"/>
                    <a:pt x="4057" y="5916"/>
                  </a:cubicBezTo>
                  <a:cubicBezTo>
                    <a:pt x="4504" y="5916"/>
                    <a:pt x="4882" y="5652"/>
                    <a:pt x="5218" y="5341"/>
                  </a:cubicBezTo>
                  <a:cubicBezTo>
                    <a:pt x="6376" y="4271"/>
                    <a:pt x="6646" y="1955"/>
                    <a:pt x="5818" y="539"/>
                  </a:cubicBezTo>
                  <a:lnTo>
                    <a:pt x="5818" y="539"/>
                  </a:lnTo>
                  <a:cubicBezTo>
                    <a:pt x="5538" y="929"/>
                    <a:pt x="5767" y="1301"/>
                    <a:pt x="5857" y="1680"/>
                  </a:cubicBezTo>
                  <a:cubicBezTo>
                    <a:pt x="5857" y="1852"/>
                    <a:pt x="5888" y="2019"/>
                    <a:pt x="5921" y="2187"/>
                  </a:cubicBezTo>
                  <a:lnTo>
                    <a:pt x="5921" y="2187"/>
                  </a:lnTo>
                  <a:cubicBezTo>
                    <a:pt x="5780" y="1577"/>
                    <a:pt x="5491" y="1180"/>
                    <a:pt x="4913" y="1180"/>
                  </a:cubicBezTo>
                  <a:cubicBezTo>
                    <a:pt x="4745" y="1180"/>
                    <a:pt x="4554" y="1214"/>
                    <a:pt x="4334" y="1284"/>
                  </a:cubicBezTo>
                  <a:cubicBezTo>
                    <a:pt x="4255" y="1310"/>
                    <a:pt x="4179" y="1322"/>
                    <a:pt x="4107" y="1322"/>
                  </a:cubicBezTo>
                  <a:cubicBezTo>
                    <a:pt x="3855" y="1322"/>
                    <a:pt x="3652" y="1172"/>
                    <a:pt x="3494" y="927"/>
                  </a:cubicBezTo>
                  <a:cubicBezTo>
                    <a:pt x="3279" y="593"/>
                    <a:pt x="3138" y="0"/>
                    <a:pt x="2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69"/>
            <p:cNvSpPr/>
            <p:nvPr/>
          </p:nvSpPr>
          <p:spPr>
            <a:xfrm>
              <a:off x="2505875" y="2194075"/>
              <a:ext cx="162875" cy="178250"/>
            </a:xfrm>
            <a:custGeom>
              <a:avLst/>
              <a:gdLst/>
              <a:ahLst/>
              <a:cxnLst/>
              <a:rect l="l" t="t" r="r" b="b"/>
              <a:pathLst>
                <a:path w="6515" h="7130" extrusionOk="0">
                  <a:moveTo>
                    <a:pt x="3042" y="0"/>
                  </a:moveTo>
                  <a:cubicBezTo>
                    <a:pt x="2855" y="0"/>
                    <a:pt x="2686" y="29"/>
                    <a:pt x="2544" y="92"/>
                  </a:cubicBezTo>
                  <a:cubicBezTo>
                    <a:pt x="1078" y="737"/>
                    <a:pt x="278" y="1889"/>
                    <a:pt x="158" y="3476"/>
                  </a:cubicBezTo>
                  <a:cubicBezTo>
                    <a:pt x="0" y="5574"/>
                    <a:pt x="1408" y="7129"/>
                    <a:pt x="3286" y="7129"/>
                  </a:cubicBezTo>
                  <a:cubicBezTo>
                    <a:pt x="3488" y="7129"/>
                    <a:pt x="3696" y="7111"/>
                    <a:pt x="3908" y="7074"/>
                  </a:cubicBezTo>
                  <a:cubicBezTo>
                    <a:pt x="4392" y="6865"/>
                    <a:pt x="5050" y="6895"/>
                    <a:pt x="5230" y="6184"/>
                  </a:cubicBezTo>
                  <a:cubicBezTo>
                    <a:pt x="5183" y="6172"/>
                    <a:pt x="5142" y="6166"/>
                    <a:pt x="5105" y="6166"/>
                  </a:cubicBezTo>
                  <a:cubicBezTo>
                    <a:pt x="4848" y="6166"/>
                    <a:pt x="4803" y="6440"/>
                    <a:pt x="4632" y="6479"/>
                  </a:cubicBezTo>
                  <a:cubicBezTo>
                    <a:pt x="4518" y="6505"/>
                    <a:pt x="4397" y="6518"/>
                    <a:pt x="4271" y="6518"/>
                  </a:cubicBezTo>
                  <a:cubicBezTo>
                    <a:pt x="2880" y="6518"/>
                    <a:pt x="900" y="5002"/>
                    <a:pt x="795" y="3703"/>
                  </a:cubicBezTo>
                  <a:cubicBezTo>
                    <a:pt x="771" y="3392"/>
                    <a:pt x="653" y="2934"/>
                    <a:pt x="1146" y="2767"/>
                  </a:cubicBezTo>
                  <a:cubicBezTo>
                    <a:pt x="1387" y="2399"/>
                    <a:pt x="1611" y="1992"/>
                    <a:pt x="2001" y="1785"/>
                  </a:cubicBezTo>
                  <a:cubicBezTo>
                    <a:pt x="2327" y="1609"/>
                    <a:pt x="2551" y="1251"/>
                    <a:pt x="2989" y="1251"/>
                  </a:cubicBezTo>
                  <a:cubicBezTo>
                    <a:pt x="3037" y="1251"/>
                    <a:pt x="3087" y="1255"/>
                    <a:pt x="3140" y="1264"/>
                  </a:cubicBezTo>
                  <a:cubicBezTo>
                    <a:pt x="4339" y="1470"/>
                    <a:pt x="5293" y="2068"/>
                    <a:pt x="6101" y="2937"/>
                  </a:cubicBezTo>
                  <a:cubicBezTo>
                    <a:pt x="6195" y="3037"/>
                    <a:pt x="6254" y="3160"/>
                    <a:pt x="6367" y="3160"/>
                  </a:cubicBezTo>
                  <a:cubicBezTo>
                    <a:pt x="6408" y="3160"/>
                    <a:pt x="6456" y="3145"/>
                    <a:pt x="6514" y="3106"/>
                  </a:cubicBezTo>
                  <a:lnTo>
                    <a:pt x="6177" y="1808"/>
                  </a:lnTo>
                  <a:cubicBezTo>
                    <a:pt x="5530" y="826"/>
                    <a:pt x="4036" y="0"/>
                    <a:pt x="3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69"/>
            <p:cNvSpPr/>
            <p:nvPr/>
          </p:nvSpPr>
          <p:spPr>
            <a:xfrm>
              <a:off x="1819100" y="1865150"/>
              <a:ext cx="98625" cy="120600"/>
            </a:xfrm>
            <a:custGeom>
              <a:avLst/>
              <a:gdLst/>
              <a:ahLst/>
              <a:cxnLst/>
              <a:rect l="l" t="t" r="r" b="b"/>
              <a:pathLst>
                <a:path w="3945" h="4824" extrusionOk="0">
                  <a:moveTo>
                    <a:pt x="1824" y="0"/>
                  </a:moveTo>
                  <a:cubicBezTo>
                    <a:pt x="988" y="0"/>
                    <a:pt x="540" y="568"/>
                    <a:pt x="148" y="1235"/>
                  </a:cubicBezTo>
                  <a:cubicBezTo>
                    <a:pt x="1" y="1778"/>
                    <a:pt x="59" y="2242"/>
                    <a:pt x="377" y="2760"/>
                  </a:cubicBezTo>
                  <a:cubicBezTo>
                    <a:pt x="630" y="3169"/>
                    <a:pt x="757" y="3755"/>
                    <a:pt x="334" y="4230"/>
                  </a:cubicBezTo>
                  <a:cubicBezTo>
                    <a:pt x="482" y="4569"/>
                    <a:pt x="735" y="4621"/>
                    <a:pt x="1008" y="4621"/>
                  </a:cubicBezTo>
                  <a:cubicBezTo>
                    <a:pt x="1124" y="4621"/>
                    <a:pt x="1242" y="4611"/>
                    <a:pt x="1358" y="4610"/>
                  </a:cubicBezTo>
                  <a:cubicBezTo>
                    <a:pt x="1513" y="4608"/>
                    <a:pt x="1673" y="4581"/>
                    <a:pt x="1828" y="4581"/>
                  </a:cubicBezTo>
                  <a:cubicBezTo>
                    <a:pt x="2024" y="4581"/>
                    <a:pt x="2212" y="4625"/>
                    <a:pt x="2367" y="4820"/>
                  </a:cubicBezTo>
                  <a:cubicBezTo>
                    <a:pt x="2386" y="4823"/>
                    <a:pt x="2404" y="4824"/>
                    <a:pt x="2421" y="4824"/>
                  </a:cubicBezTo>
                  <a:cubicBezTo>
                    <a:pt x="2689" y="4824"/>
                    <a:pt x="2722" y="4548"/>
                    <a:pt x="2859" y="4395"/>
                  </a:cubicBezTo>
                  <a:cubicBezTo>
                    <a:pt x="2969" y="4237"/>
                    <a:pt x="3112" y="4109"/>
                    <a:pt x="3246" y="3972"/>
                  </a:cubicBezTo>
                  <a:cubicBezTo>
                    <a:pt x="3808" y="3505"/>
                    <a:pt x="3797" y="2752"/>
                    <a:pt x="3881" y="2171"/>
                  </a:cubicBezTo>
                  <a:cubicBezTo>
                    <a:pt x="3945" y="1732"/>
                    <a:pt x="3745" y="1043"/>
                    <a:pt x="3405" y="577"/>
                  </a:cubicBezTo>
                  <a:cubicBezTo>
                    <a:pt x="3082" y="133"/>
                    <a:pt x="2556" y="66"/>
                    <a:pt x="2033" y="12"/>
                  </a:cubicBezTo>
                  <a:cubicBezTo>
                    <a:pt x="1961" y="4"/>
                    <a:pt x="1891" y="0"/>
                    <a:pt x="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69"/>
            <p:cNvSpPr/>
            <p:nvPr/>
          </p:nvSpPr>
          <p:spPr>
            <a:xfrm>
              <a:off x="2631650" y="922675"/>
              <a:ext cx="99925" cy="112800"/>
            </a:xfrm>
            <a:custGeom>
              <a:avLst/>
              <a:gdLst/>
              <a:ahLst/>
              <a:cxnLst/>
              <a:rect l="l" t="t" r="r" b="b"/>
              <a:pathLst>
                <a:path w="3997" h="4512" extrusionOk="0">
                  <a:moveTo>
                    <a:pt x="2557" y="0"/>
                  </a:moveTo>
                  <a:cubicBezTo>
                    <a:pt x="2432" y="0"/>
                    <a:pt x="2302" y="16"/>
                    <a:pt x="2187" y="33"/>
                  </a:cubicBezTo>
                  <a:cubicBezTo>
                    <a:pt x="1428" y="150"/>
                    <a:pt x="964" y="798"/>
                    <a:pt x="313" y="1113"/>
                  </a:cubicBezTo>
                  <a:cubicBezTo>
                    <a:pt x="243" y="1186"/>
                    <a:pt x="204" y="1284"/>
                    <a:pt x="204" y="1386"/>
                  </a:cubicBezTo>
                  <a:cubicBezTo>
                    <a:pt x="308" y="2025"/>
                    <a:pt x="1" y="2736"/>
                    <a:pt x="544" y="3297"/>
                  </a:cubicBezTo>
                  <a:lnTo>
                    <a:pt x="534" y="3288"/>
                  </a:lnTo>
                  <a:lnTo>
                    <a:pt x="534" y="3288"/>
                  </a:lnTo>
                  <a:cubicBezTo>
                    <a:pt x="838" y="3678"/>
                    <a:pt x="1339" y="3876"/>
                    <a:pt x="1558" y="4348"/>
                  </a:cubicBezTo>
                  <a:cubicBezTo>
                    <a:pt x="1714" y="4467"/>
                    <a:pt x="1866" y="4511"/>
                    <a:pt x="2013" y="4511"/>
                  </a:cubicBezTo>
                  <a:cubicBezTo>
                    <a:pt x="2284" y="4511"/>
                    <a:pt x="2541" y="4361"/>
                    <a:pt x="2784" y="4238"/>
                  </a:cubicBezTo>
                  <a:cubicBezTo>
                    <a:pt x="3752" y="3746"/>
                    <a:pt x="3996" y="2919"/>
                    <a:pt x="3719" y="1263"/>
                  </a:cubicBezTo>
                  <a:cubicBezTo>
                    <a:pt x="3394" y="1108"/>
                    <a:pt x="2787" y="1328"/>
                    <a:pt x="3023" y="507"/>
                  </a:cubicBezTo>
                  <a:cubicBezTo>
                    <a:pt x="3140" y="98"/>
                    <a:pt x="2868" y="0"/>
                    <a:pt x="2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69"/>
            <p:cNvSpPr/>
            <p:nvPr/>
          </p:nvSpPr>
          <p:spPr>
            <a:xfrm>
              <a:off x="2835700" y="728675"/>
              <a:ext cx="100900" cy="121050"/>
            </a:xfrm>
            <a:custGeom>
              <a:avLst/>
              <a:gdLst/>
              <a:ahLst/>
              <a:cxnLst/>
              <a:rect l="l" t="t" r="r" b="b"/>
              <a:pathLst>
                <a:path w="4036" h="4842" extrusionOk="0">
                  <a:moveTo>
                    <a:pt x="408" y="3546"/>
                  </a:moveTo>
                  <a:lnTo>
                    <a:pt x="410" y="3548"/>
                  </a:lnTo>
                  <a:cubicBezTo>
                    <a:pt x="410" y="3547"/>
                    <a:pt x="409" y="3546"/>
                    <a:pt x="409" y="3546"/>
                  </a:cubicBezTo>
                  <a:lnTo>
                    <a:pt x="409" y="3546"/>
                  </a:lnTo>
                  <a:cubicBezTo>
                    <a:pt x="409" y="3546"/>
                    <a:pt x="408" y="3546"/>
                    <a:pt x="408" y="3546"/>
                  </a:cubicBezTo>
                  <a:close/>
                  <a:moveTo>
                    <a:pt x="2520" y="1"/>
                  </a:moveTo>
                  <a:cubicBezTo>
                    <a:pt x="2171" y="1"/>
                    <a:pt x="1842" y="249"/>
                    <a:pt x="1534" y="429"/>
                  </a:cubicBezTo>
                  <a:cubicBezTo>
                    <a:pt x="1127" y="669"/>
                    <a:pt x="805" y="1018"/>
                    <a:pt x="475" y="1352"/>
                  </a:cubicBezTo>
                  <a:cubicBezTo>
                    <a:pt x="459" y="1938"/>
                    <a:pt x="55" y="2411"/>
                    <a:pt x="11" y="2987"/>
                  </a:cubicBezTo>
                  <a:lnTo>
                    <a:pt x="0" y="2989"/>
                  </a:lnTo>
                  <a:cubicBezTo>
                    <a:pt x="338" y="3028"/>
                    <a:pt x="262" y="3368"/>
                    <a:pt x="409" y="3546"/>
                  </a:cubicBezTo>
                  <a:lnTo>
                    <a:pt x="409" y="3546"/>
                  </a:lnTo>
                  <a:cubicBezTo>
                    <a:pt x="969" y="3816"/>
                    <a:pt x="1360" y="4264"/>
                    <a:pt x="1692" y="4773"/>
                  </a:cubicBezTo>
                  <a:cubicBezTo>
                    <a:pt x="1878" y="4820"/>
                    <a:pt x="2050" y="4842"/>
                    <a:pt x="2210" y="4842"/>
                  </a:cubicBezTo>
                  <a:cubicBezTo>
                    <a:pt x="3014" y="4842"/>
                    <a:pt x="3506" y="4288"/>
                    <a:pt x="3885" y="3534"/>
                  </a:cubicBezTo>
                  <a:cubicBezTo>
                    <a:pt x="3973" y="3043"/>
                    <a:pt x="3672" y="2896"/>
                    <a:pt x="3271" y="2846"/>
                  </a:cubicBezTo>
                  <a:cubicBezTo>
                    <a:pt x="2931" y="2803"/>
                    <a:pt x="2601" y="2740"/>
                    <a:pt x="2300" y="2494"/>
                  </a:cubicBezTo>
                  <a:cubicBezTo>
                    <a:pt x="2358" y="2481"/>
                    <a:pt x="2418" y="2476"/>
                    <a:pt x="2478" y="2476"/>
                  </a:cubicBezTo>
                  <a:cubicBezTo>
                    <a:pt x="2761" y="2476"/>
                    <a:pt x="3060" y="2593"/>
                    <a:pt x="3325" y="2593"/>
                  </a:cubicBezTo>
                  <a:cubicBezTo>
                    <a:pt x="3573" y="2593"/>
                    <a:pt x="3792" y="2491"/>
                    <a:pt x="3942" y="2096"/>
                  </a:cubicBezTo>
                  <a:cubicBezTo>
                    <a:pt x="4036" y="1789"/>
                    <a:pt x="4020" y="1488"/>
                    <a:pt x="3895" y="1193"/>
                  </a:cubicBezTo>
                  <a:cubicBezTo>
                    <a:pt x="3797" y="1123"/>
                    <a:pt x="3701" y="1098"/>
                    <a:pt x="3606" y="1098"/>
                  </a:cubicBezTo>
                  <a:cubicBezTo>
                    <a:pt x="3371" y="1098"/>
                    <a:pt x="3150" y="1254"/>
                    <a:pt x="2948" y="1271"/>
                  </a:cubicBezTo>
                  <a:cubicBezTo>
                    <a:pt x="2698" y="850"/>
                    <a:pt x="3436" y="370"/>
                    <a:pt x="2838" y="76"/>
                  </a:cubicBezTo>
                  <a:cubicBezTo>
                    <a:pt x="2730" y="23"/>
                    <a:pt x="2624" y="1"/>
                    <a:pt x="2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69"/>
            <p:cNvSpPr/>
            <p:nvPr/>
          </p:nvSpPr>
          <p:spPr>
            <a:xfrm>
              <a:off x="2317550" y="1931375"/>
              <a:ext cx="88775" cy="127600"/>
            </a:xfrm>
            <a:custGeom>
              <a:avLst/>
              <a:gdLst/>
              <a:ahLst/>
              <a:cxnLst/>
              <a:rect l="l" t="t" r="r" b="b"/>
              <a:pathLst>
                <a:path w="3551" h="5104" extrusionOk="0">
                  <a:moveTo>
                    <a:pt x="999" y="0"/>
                  </a:moveTo>
                  <a:cubicBezTo>
                    <a:pt x="727" y="0"/>
                    <a:pt x="461" y="54"/>
                    <a:pt x="312" y="339"/>
                  </a:cubicBezTo>
                  <a:cubicBezTo>
                    <a:pt x="86" y="770"/>
                    <a:pt x="0" y="1323"/>
                    <a:pt x="387" y="1664"/>
                  </a:cubicBezTo>
                  <a:cubicBezTo>
                    <a:pt x="869" y="2088"/>
                    <a:pt x="702" y="2478"/>
                    <a:pt x="542" y="2920"/>
                  </a:cubicBezTo>
                  <a:cubicBezTo>
                    <a:pt x="362" y="3376"/>
                    <a:pt x="291" y="3822"/>
                    <a:pt x="673" y="4220"/>
                  </a:cubicBezTo>
                  <a:cubicBezTo>
                    <a:pt x="1151" y="4810"/>
                    <a:pt x="1639" y="5104"/>
                    <a:pt x="2093" y="5104"/>
                  </a:cubicBezTo>
                  <a:cubicBezTo>
                    <a:pt x="2591" y="5104"/>
                    <a:pt x="3047" y="4750"/>
                    <a:pt x="3405" y="4047"/>
                  </a:cubicBezTo>
                  <a:cubicBezTo>
                    <a:pt x="3494" y="3461"/>
                    <a:pt x="3551" y="2880"/>
                    <a:pt x="3154" y="2366"/>
                  </a:cubicBezTo>
                  <a:cubicBezTo>
                    <a:pt x="3320" y="1568"/>
                    <a:pt x="1911" y="1879"/>
                    <a:pt x="2169" y="920"/>
                  </a:cubicBezTo>
                  <a:cubicBezTo>
                    <a:pt x="2269" y="544"/>
                    <a:pt x="1939" y="34"/>
                    <a:pt x="1407" y="18"/>
                  </a:cubicBezTo>
                  <a:cubicBezTo>
                    <a:pt x="1279" y="14"/>
                    <a:pt x="1138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69"/>
            <p:cNvSpPr/>
            <p:nvPr/>
          </p:nvSpPr>
          <p:spPr>
            <a:xfrm>
              <a:off x="2755600" y="2105550"/>
              <a:ext cx="170925" cy="108175"/>
            </a:xfrm>
            <a:custGeom>
              <a:avLst/>
              <a:gdLst/>
              <a:ahLst/>
              <a:cxnLst/>
              <a:rect l="l" t="t" r="r" b="b"/>
              <a:pathLst>
                <a:path w="6837" h="4327" extrusionOk="0">
                  <a:moveTo>
                    <a:pt x="3064" y="1"/>
                  </a:moveTo>
                  <a:cubicBezTo>
                    <a:pt x="2094" y="1"/>
                    <a:pt x="1198" y="582"/>
                    <a:pt x="616" y="1571"/>
                  </a:cubicBezTo>
                  <a:cubicBezTo>
                    <a:pt x="485" y="2202"/>
                    <a:pt x="216" y="2787"/>
                    <a:pt x="18" y="3396"/>
                  </a:cubicBezTo>
                  <a:lnTo>
                    <a:pt x="0" y="4325"/>
                  </a:lnTo>
                  <a:cubicBezTo>
                    <a:pt x="25" y="4326"/>
                    <a:pt x="48" y="4326"/>
                    <a:pt x="71" y="4326"/>
                  </a:cubicBezTo>
                  <a:cubicBezTo>
                    <a:pt x="889" y="4326"/>
                    <a:pt x="267" y="3490"/>
                    <a:pt x="637" y="3229"/>
                  </a:cubicBezTo>
                  <a:cubicBezTo>
                    <a:pt x="688" y="3176"/>
                    <a:pt x="759" y="3132"/>
                    <a:pt x="787" y="3070"/>
                  </a:cubicBezTo>
                  <a:cubicBezTo>
                    <a:pt x="1380" y="1764"/>
                    <a:pt x="2259" y="1108"/>
                    <a:pt x="3274" y="1108"/>
                  </a:cubicBezTo>
                  <a:cubicBezTo>
                    <a:pt x="3997" y="1108"/>
                    <a:pt x="4790" y="1442"/>
                    <a:pt x="5598" y="2112"/>
                  </a:cubicBezTo>
                  <a:cubicBezTo>
                    <a:pt x="6021" y="2464"/>
                    <a:pt x="6204" y="2957"/>
                    <a:pt x="6613" y="3379"/>
                  </a:cubicBezTo>
                  <a:cubicBezTo>
                    <a:pt x="6837" y="3011"/>
                    <a:pt x="6661" y="2740"/>
                    <a:pt x="6643" y="2474"/>
                  </a:cubicBezTo>
                  <a:lnTo>
                    <a:pt x="6643" y="2474"/>
                  </a:lnTo>
                  <a:cubicBezTo>
                    <a:pt x="6645" y="2476"/>
                    <a:pt x="6647" y="2477"/>
                    <a:pt x="6649" y="2478"/>
                  </a:cubicBezTo>
                  <a:lnTo>
                    <a:pt x="6642" y="2467"/>
                  </a:lnTo>
                  <a:lnTo>
                    <a:pt x="6642" y="2467"/>
                  </a:lnTo>
                  <a:cubicBezTo>
                    <a:pt x="6642" y="2469"/>
                    <a:pt x="6643" y="2472"/>
                    <a:pt x="6643" y="2474"/>
                  </a:cubicBezTo>
                  <a:lnTo>
                    <a:pt x="6643" y="2474"/>
                  </a:lnTo>
                  <a:cubicBezTo>
                    <a:pt x="6264" y="2270"/>
                    <a:pt x="6487" y="1731"/>
                    <a:pt x="6119" y="1520"/>
                  </a:cubicBezTo>
                  <a:cubicBezTo>
                    <a:pt x="5597" y="742"/>
                    <a:pt x="4742" y="450"/>
                    <a:pt x="3938" y="158"/>
                  </a:cubicBezTo>
                  <a:cubicBezTo>
                    <a:pt x="3645" y="52"/>
                    <a:pt x="3351" y="1"/>
                    <a:pt x="3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69"/>
            <p:cNvSpPr/>
            <p:nvPr/>
          </p:nvSpPr>
          <p:spPr>
            <a:xfrm>
              <a:off x="2753575" y="2186250"/>
              <a:ext cx="154825" cy="111300"/>
            </a:xfrm>
            <a:custGeom>
              <a:avLst/>
              <a:gdLst/>
              <a:ahLst/>
              <a:cxnLst/>
              <a:rect l="l" t="t" r="r" b="b"/>
              <a:pathLst>
                <a:path w="6193" h="4452" extrusionOk="0">
                  <a:moveTo>
                    <a:pt x="718" y="1"/>
                  </a:moveTo>
                  <a:cubicBezTo>
                    <a:pt x="254" y="220"/>
                    <a:pt x="671" y="950"/>
                    <a:pt x="82" y="1097"/>
                  </a:cubicBezTo>
                  <a:cubicBezTo>
                    <a:pt x="1" y="2319"/>
                    <a:pt x="458" y="3257"/>
                    <a:pt x="1569" y="3816"/>
                  </a:cubicBezTo>
                  <a:cubicBezTo>
                    <a:pt x="2042" y="4054"/>
                    <a:pt x="2548" y="4226"/>
                    <a:pt x="3039" y="4427"/>
                  </a:cubicBezTo>
                  <a:cubicBezTo>
                    <a:pt x="3093" y="4444"/>
                    <a:pt x="3147" y="4451"/>
                    <a:pt x="3200" y="4451"/>
                  </a:cubicBezTo>
                  <a:cubicBezTo>
                    <a:pt x="3463" y="4451"/>
                    <a:pt x="3712" y="4279"/>
                    <a:pt x="3974" y="4279"/>
                  </a:cubicBezTo>
                  <a:cubicBezTo>
                    <a:pt x="4051" y="4279"/>
                    <a:pt x="4129" y="4294"/>
                    <a:pt x="4209" y="4332"/>
                  </a:cubicBezTo>
                  <a:lnTo>
                    <a:pt x="4194" y="4334"/>
                  </a:lnTo>
                  <a:cubicBezTo>
                    <a:pt x="4747" y="4333"/>
                    <a:pt x="5259" y="4224"/>
                    <a:pt x="5686" y="3834"/>
                  </a:cubicBezTo>
                  <a:cubicBezTo>
                    <a:pt x="6193" y="3372"/>
                    <a:pt x="6143" y="3053"/>
                    <a:pt x="5466" y="2867"/>
                  </a:cubicBezTo>
                  <a:cubicBezTo>
                    <a:pt x="5459" y="2867"/>
                    <a:pt x="5452" y="2867"/>
                    <a:pt x="5445" y="2867"/>
                  </a:cubicBezTo>
                  <a:cubicBezTo>
                    <a:pt x="5236" y="2867"/>
                    <a:pt x="5027" y="2939"/>
                    <a:pt x="4819" y="2939"/>
                  </a:cubicBezTo>
                  <a:cubicBezTo>
                    <a:pt x="4710" y="2939"/>
                    <a:pt x="4601" y="2919"/>
                    <a:pt x="4493" y="2860"/>
                  </a:cubicBezTo>
                  <a:cubicBezTo>
                    <a:pt x="4469" y="2856"/>
                    <a:pt x="4447" y="2855"/>
                    <a:pt x="4427" y="2855"/>
                  </a:cubicBezTo>
                  <a:cubicBezTo>
                    <a:pt x="4042" y="2855"/>
                    <a:pt x="4580" y="3473"/>
                    <a:pt x="4056" y="3473"/>
                  </a:cubicBezTo>
                  <a:cubicBezTo>
                    <a:pt x="4054" y="3473"/>
                    <a:pt x="4052" y="3473"/>
                    <a:pt x="4050" y="3473"/>
                  </a:cubicBezTo>
                  <a:cubicBezTo>
                    <a:pt x="2199" y="3454"/>
                    <a:pt x="714" y="193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69"/>
            <p:cNvSpPr/>
            <p:nvPr/>
          </p:nvSpPr>
          <p:spPr>
            <a:xfrm>
              <a:off x="1802450" y="1856825"/>
              <a:ext cx="139200" cy="114075"/>
            </a:xfrm>
            <a:custGeom>
              <a:avLst/>
              <a:gdLst/>
              <a:ahLst/>
              <a:cxnLst/>
              <a:rect l="l" t="t" r="r" b="b"/>
              <a:pathLst>
                <a:path w="5568" h="4563" extrusionOk="0">
                  <a:moveTo>
                    <a:pt x="3096" y="1"/>
                  </a:moveTo>
                  <a:cubicBezTo>
                    <a:pt x="2764" y="1"/>
                    <a:pt x="2456" y="222"/>
                    <a:pt x="2123" y="222"/>
                  </a:cubicBezTo>
                  <a:cubicBezTo>
                    <a:pt x="2044" y="222"/>
                    <a:pt x="1963" y="209"/>
                    <a:pt x="1880" y="178"/>
                  </a:cubicBezTo>
                  <a:cubicBezTo>
                    <a:pt x="1864" y="177"/>
                    <a:pt x="1848" y="177"/>
                    <a:pt x="1832" y="177"/>
                  </a:cubicBezTo>
                  <a:cubicBezTo>
                    <a:pt x="1494" y="177"/>
                    <a:pt x="1275" y="378"/>
                    <a:pt x="1094" y="643"/>
                  </a:cubicBezTo>
                  <a:cubicBezTo>
                    <a:pt x="898" y="911"/>
                    <a:pt x="400" y="846"/>
                    <a:pt x="370" y="1298"/>
                  </a:cubicBezTo>
                  <a:cubicBezTo>
                    <a:pt x="6" y="2317"/>
                    <a:pt x="1" y="3294"/>
                    <a:pt x="704" y="4190"/>
                  </a:cubicBezTo>
                  <a:cubicBezTo>
                    <a:pt x="1525" y="4114"/>
                    <a:pt x="1243" y="3512"/>
                    <a:pt x="1069" y="3181"/>
                  </a:cubicBezTo>
                  <a:cubicBezTo>
                    <a:pt x="791" y="2651"/>
                    <a:pt x="808" y="2149"/>
                    <a:pt x="904" y="1611"/>
                  </a:cubicBezTo>
                  <a:cubicBezTo>
                    <a:pt x="1172" y="1535"/>
                    <a:pt x="1310" y="1326"/>
                    <a:pt x="1462" y="1110"/>
                  </a:cubicBezTo>
                  <a:cubicBezTo>
                    <a:pt x="1762" y="683"/>
                    <a:pt x="2108" y="542"/>
                    <a:pt x="2469" y="542"/>
                  </a:cubicBezTo>
                  <a:cubicBezTo>
                    <a:pt x="2849" y="542"/>
                    <a:pt x="3247" y="699"/>
                    <a:pt x="3625" y="843"/>
                  </a:cubicBezTo>
                  <a:cubicBezTo>
                    <a:pt x="4537" y="1192"/>
                    <a:pt x="3874" y="1782"/>
                    <a:pt x="3739" y="2232"/>
                  </a:cubicBezTo>
                  <a:cubicBezTo>
                    <a:pt x="3775" y="2290"/>
                    <a:pt x="3826" y="2312"/>
                    <a:pt x="3884" y="2312"/>
                  </a:cubicBezTo>
                  <a:cubicBezTo>
                    <a:pt x="4047" y="2312"/>
                    <a:pt x="4269" y="2141"/>
                    <a:pt x="4371" y="2141"/>
                  </a:cubicBezTo>
                  <a:cubicBezTo>
                    <a:pt x="4434" y="2141"/>
                    <a:pt x="4450" y="2208"/>
                    <a:pt x="4376" y="2425"/>
                  </a:cubicBezTo>
                  <a:cubicBezTo>
                    <a:pt x="4169" y="3029"/>
                    <a:pt x="4257" y="3787"/>
                    <a:pt x="3701" y="4270"/>
                  </a:cubicBezTo>
                  <a:cubicBezTo>
                    <a:pt x="3915" y="4462"/>
                    <a:pt x="4192" y="4480"/>
                    <a:pt x="4450" y="4541"/>
                  </a:cubicBezTo>
                  <a:cubicBezTo>
                    <a:pt x="4545" y="4548"/>
                    <a:pt x="4643" y="4563"/>
                    <a:pt x="4736" y="4563"/>
                  </a:cubicBezTo>
                  <a:cubicBezTo>
                    <a:pt x="4906" y="4563"/>
                    <a:pt x="5056" y="4513"/>
                    <a:pt x="5135" y="4276"/>
                  </a:cubicBezTo>
                  <a:cubicBezTo>
                    <a:pt x="4553" y="4044"/>
                    <a:pt x="4859" y="3703"/>
                    <a:pt x="4980" y="3331"/>
                  </a:cubicBezTo>
                  <a:cubicBezTo>
                    <a:pt x="5567" y="1545"/>
                    <a:pt x="4896" y="274"/>
                    <a:pt x="3263" y="21"/>
                  </a:cubicBezTo>
                  <a:cubicBezTo>
                    <a:pt x="3207" y="7"/>
                    <a:pt x="3151" y="1"/>
                    <a:pt x="3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69"/>
            <p:cNvSpPr/>
            <p:nvPr/>
          </p:nvSpPr>
          <p:spPr>
            <a:xfrm>
              <a:off x="1780275" y="1709275"/>
              <a:ext cx="93800" cy="79650"/>
            </a:xfrm>
            <a:custGeom>
              <a:avLst/>
              <a:gdLst/>
              <a:ahLst/>
              <a:cxnLst/>
              <a:rect l="l" t="t" r="r" b="b"/>
              <a:pathLst>
                <a:path w="3752" h="3186" extrusionOk="0">
                  <a:moveTo>
                    <a:pt x="1001" y="0"/>
                  </a:moveTo>
                  <a:cubicBezTo>
                    <a:pt x="846" y="0"/>
                    <a:pt x="689" y="34"/>
                    <a:pt x="544" y="106"/>
                  </a:cubicBezTo>
                  <a:cubicBezTo>
                    <a:pt x="42" y="357"/>
                    <a:pt x="21" y="937"/>
                    <a:pt x="1" y="1475"/>
                  </a:cubicBezTo>
                  <a:cubicBezTo>
                    <a:pt x="209" y="1787"/>
                    <a:pt x="491" y="2230"/>
                    <a:pt x="802" y="2230"/>
                  </a:cubicBezTo>
                  <a:cubicBezTo>
                    <a:pt x="824" y="2230"/>
                    <a:pt x="847" y="2227"/>
                    <a:pt x="870" y="2222"/>
                  </a:cubicBezTo>
                  <a:cubicBezTo>
                    <a:pt x="954" y="2204"/>
                    <a:pt x="1030" y="2196"/>
                    <a:pt x="1099" y="2196"/>
                  </a:cubicBezTo>
                  <a:cubicBezTo>
                    <a:pt x="1522" y="2196"/>
                    <a:pt x="1687" y="2504"/>
                    <a:pt x="1912" y="2781"/>
                  </a:cubicBezTo>
                  <a:cubicBezTo>
                    <a:pt x="2126" y="3044"/>
                    <a:pt x="2363" y="3186"/>
                    <a:pt x="2636" y="3186"/>
                  </a:cubicBezTo>
                  <a:cubicBezTo>
                    <a:pt x="2772" y="3186"/>
                    <a:pt x="2919" y="3150"/>
                    <a:pt x="3075" y="3077"/>
                  </a:cubicBezTo>
                  <a:cubicBezTo>
                    <a:pt x="3522" y="2869"/>
                    <a:pt x="3751" y="2543"/>
                    <a:pt x="3699" y="2030"/>
                  </a:cubicBezTo>
                  <a:cubicBezTo>
                    <a:pt x="3648" y="1526"/>
                    <a:pt x="3378" y="1144"/>
                    <a:pt x="2901" y="1120"/>
                  </a:cubicBezTo>
                  <a:cubicBezTo>
                    <a:pt x="2387" y="1093"/>
                    <a:pt x="2178" y="872"/>
                    <a:pt x="1907" y="468"/>
                  </a:cubicBezTo>
                  <a:cubicBezTo>
                    <a:pt x="1711" y="178"/>
                    <a:pt x="1359" y="0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69"/>
            <p:cNvSpPr/>
            <p:nvPr/>
          </p:nvSpPr>
          <p:spPr>
            <a:xfrm>
              <a:off x="2453625" y="1679250"/>
              <a:ext cx="122850" cy="78225"/>
            </a:xfrm>
            <a:custGeom>
              <a:avLst/>
              <a:gdLst/>
              <a:ahLst/>
              <a:cxnLst/>
              <a:rect l="l" t="t" r="r" b="b"/>
              <a:pathLst>
                <a:path w="4914" h="3129" extrusionOk="0">
                  <a:moveTo>
                    <a:pt x="2015" y="1"/>
                  </a:moveTo>
                  <a:cubicBezTo>
                    <a:pt x="942" y="1"/>
                    <a:pt x="1" y="1012"/>
                    <a:pt x="127" y="2182"/>
                  </a:cubicBezTo>
                  <a:cubicBezTo>
                    <a:pt x="254" y="2267"/>
                    <a:pt x="428" y="2407"/>
                    <a:pt x="559" y="2407"/>
                  </a:cubicBezTo>
                  <a:cubicBezTo>
                    <a:pt x="610" y="2407"/>
                    <a:pt x="654" y="2386"/>
                    <a:pt x="686" y="2334"/>
                  </a:cubicBezTo>
                  <a:cubicBezTo>
                    <a:pt x="967" y="1887"/>
                    <a:pt x="1313" y="1780"/>
                    <a:pt x="1681" y="1780"/>
                  </a:cubicBezTo>
                  <a:cubicBezTo>
                    <a:pt x="2007" y="1780"/>
                    <a:pt x="2350" y="1864"/>
                    <a:pt x="2679" y="1868"/>
                  </a:cubicBezTo>
                  <a:cubicBezTo>
                    <a:pt x="2756" y="1873"/>
                    <a:pt x="2834" y="1877"/>
                    <a:pt x="2913" y="1877"/>
                  </a:cubicBezTo>
                  <a:cubicBezTo>
                    <a:pt x="2937" y="1877"/>
                    <a:pt x="2961" y="1877"/>
                    <a:pt x="2985" y="1876"/>
                  </a:cubicBezTo>
                  <a:cubicBezTo>
                    <a:pt x="3043" y="1866"/>
                    <a:pt x="3097" y="1861"/>
                    <a:pt x="3147" y="1861"/>
                  </a:cubicBezTo>
                  <a:cubicBezTo>
                    <a:pt x="3569" y="1861"/>
                    <a:pt x="3722" y="2192"/>
                    <a:pt x="3885" y="2564"/>
                  </a:cubicBezTo>
                  <a:cubicBezTo>
                    <a:pt x="3987" y="2795"/>
                    <a:pt x="4081" y="3129"/>
                    <a:pt x="4343" y="3129"/>
                  </a:cubicBezTo>
                  <a:cubicBezTo>
                    <a:pt x="4434" y="3129"/>
                    <a:pt x="4546" y="3088"/>
                    <a:pt x="4686" y="2988"/>
                  </a:cubicBezTo>
                  <a:cubicBezTo>
                    <a:pt x="4913" y="1307"/>
                    <a:pt x="4347" y="562"/>
                    <a:pt x="2458" y="59"/>
                  </a:cubicBezTo>
                  <a:cubicBezTo>
                    <a:pt x="2310" y="20"/>
                    <a:pt x="2161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69"/>
            <p:cNvSpPr/>
            <p:nvPr/>
          </p:nvSpPr>
          <p:spPr>
            <a:xfrm>
              <a:off x="2743025" y="1515225"/>
              <a:ext cx="93700" cy="85025"/>
            </a:xfrm>
            <a:custGeom>
              <a:avLst/>
              <a:gdLst/>
              <a:ahLst/>
              <a:cxnLst/>
              <a:rect l="l" t="t" r="r" b="b"/>
              <a:pathLst>
                <a:path w="3748" h="3401" extrusionOk="0">
                  <a:moveTo>
                    <a:pt x="1979" y="0"/>
                  </a:moveTo>
                  <a:cubicBezTo>
                    <a:pt x="1035" y="125"/>
                    <a:pt x="642" y="817"/>
                    <a:pt x="379" y="1605"/>
                  </a:cubicBezTo>
                  <a:cubicBezTo>
                    <a:pt x="222" y="2075"/>
                    <a:pt x="0" y="2587"/>
                    <a:pt x="567" y="2989"/>
                  </a:cubicBezTo>
                  <a:cubicBezTo>
                    <a:pt x="898" y="3225"/>
                    <a:pt x="1236" y="3401"/>
                    <a:pt x="1595" y="3401"/>
                  </a:cubicBezTo>
                  <a:cubicBezTo>
                    <a:pt x="1787" y="3401"/>
                    <a:pt x="1985" y="3351"/>
                    <a:pt x="2191" y="3233"/>
                  </a:cubicBezTo>
                  <a:cubicBezTo>
                    <a:pt x="2537" y="3034"/>
                    <a:pt x="2971" y="2998"/>
                    <a:pt x="3236" y="2657"/>
                  </a:cubicBezTo>
                  <a:cubicBezTo>
                    <a:pt x="3223" y="2319"/>
                    <a:pt x="2528" y="2183"/>
                    <a:pt x="2760" y="2017"/>
                  </a:cubicBezTo>
                  <a:cubicBezTo>
                    <a:pt x="3748" y="1317"/>
                    <a:pt x="2999" y="1023"/>
                    <a:pt x="2515" y="681"/>
                  </a:cubicBezTo>
                  <a:cubicBezTo>
                    <a:pt x="2256" y="499"/>
                    <a:pt x="2127" y="252"/>
                    <a:pt x="1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69"/>
            <p:cNvSpPr/>
            <p:nvPr/>
          </p:nvSpPr>
          <p:spPr>
            <a:xfrm>
              <a:off x="1882225" y="2049800"/>
              <a:ext cx="141875" cy="104475"/>
            </a:xfrm>
            <a:custGeom>
              <a:avLst/>
              <a:gdLst/>
              <a:ahLst/>
              <a:cxnLst/>
              <a:rect l="l" t="t" r="r" b="b"/>
              <a:pathLst>
                <a:path w="5675" h="4179" extrusionOk="0">
                  <a:moveTo>
                    <a:pt x="2422" y="0"/>
                  </a:moveTo>
                  <a:cubicBezTo>
                    <a:pt x="1399" y="0"/>
                    <a:pt x="367" y="523"/>
                    <a:pt x="1" y="1507"/>
                  </a:cubicBezTo>
                  <a:cubicBezTo>
                    <a:pt x="92" y="1557"/>
                    <a:pt x="176" y="1580"/>
                    <a:pt x="254" y="1580"/>
                  </a:cubicBezTo>
                  <a:cubicBezTo>
                    <a:pt x="420" y="1580"/>
                    <a:pt x="561" y="1479"/>
                    <a:pt x="690" y="1334"/>
                  </a:cubicBezTo>
                  <a:cubicBezTo>
                    <a:pt x="1140" y="1155"/>
                    <a:pt x="1599" y="1073"/>
                    <a:pt x="2048" y="1073"/>
                  </a:cubicBezTo>
                  <a:cubicBezTo>
                    <a:pt x="2735" y="1073"/>
                    <a:pt x="3399" y="1266"/>
                    <a:pt x="3974" y="1604"/>
                  </a:cubicBezTo>
                  <a:cubicBezTo>
                    <a:pt x="4767" y="2072"/>
                    <a:pt x="5149" y="3097"/>
                    <a:pt x="5317" y="4178"/>
                  </a:cubicBezTo>
                  <a:lnTo>
                    <a:pt x="5674" y="3627"/>
                  </a:lnTo>
                  <a:cubicBezTo>
                    <a:pt x="5662" y="3555"/>
                    <a:pt x="5649" y="3483"/>
                    <a:pt x="5635" y="3412"/>
                  </a:cubicBezTo>
                  <a:cubicBezTo>
                    <a:pt x="5580" y="2894"/>
                    <a:pt x="5566" y="2365"/>
                    <a:pt x="5208" y="1935"/>
                  </a:cubicBezTo>
                  <a:cubicBezTo>
                    <a:pt x="4984" y="1646"/>
                    <a:pt x="4736" y="1375"/>
                    <a:pt x="4540" y="1069"/>
                  </a:cubicBezTo>
                  <a:cubicBezTo>
                    <a:pt x="4080" y="345"/>
                    <a:pt x="3254" y="0"/>
                    <a:pt x="2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69"/>
            <p:cNvSpPr/>
            <p:nvPr/>
          </p:nvSpPr>
          <p:spPr>
            <a:xfrm>
              <a:off x="1846925" y="2083125"/>
              <a:ext cx="115500" cy="155075"/>
            </a:xfrm>
            <a:custGeom>
              <a:avLst/>
              <a:gdLst/>
              <a:ahLst/>
              <a:cxnLst/>
              <a:rect l="l" t="t" r="r" b="b"/>
              <a:pathLst>
                <a:path w="4620" h="6203" extrusionOk="0">
                  <a:moveTo>
                    <a:pt x="2102" y="1"/>
                  </a:moveTo>
                  <a:lnTo>
                    <a:pt x="1413" y="174"/>
                  </a:lnTo>
                  <a:cubicBezTo>
                    <a:pt x="466" y="712"/>
                    <a:pt x="621" y="1763"/>
                    <a:pt x="291" y="2587"/>
                  </a:cubicBezTo>
                  <a:cubicBezTo>
                    <a:pt x="197" y="2902"/>
                    <a:pt x="1" y="3218"/>
                    <a:pt x="299" y="3530"/>
                  </a:cubicBezTo>
                  <a:cubicBezTo>
                    <a:pt x="427" y="4198"/>
                    <a:pt x="838" y="4673"/>
                    <a:pt x="1287" y="5166"/>
                  </a:cubicBezTo>
                  <a:cubicBezTo>
                    <a:pt x="1989" y="5937"/>
                    <a:pt x="3033" y="5720"/>
                    <a:pt x="3828" y="6177"/>
                  </a:cubicBezTo>
                  <a:cubicBezTo>
                    <a:pt x="3895" y="6194"/>
                    <a:pt x="3957" y="6202"/>
                    <a:pt x="4016" y="6202"/>
                  </a:cubicBezTo>
                  <a:cubicBezTo>
                    <a:pt x="4314" y="6202"/>
                    <a:pt x="4513" y="5995"/>
                    <a:pt x="4560" y="5728"/>
                  </a:cubicBezTo>
                  <a:cubicBezTo>
                    <a:pt x="4619" y="5394"/>
                    <a:pt x="4207" y="5470"/>
                    <a:pt x="4015" y="5343"/>
                  </a:cubicBezTo>
                  <a:cubicBezTo>
                    <a:pt x="3121" y="4755"/>
                    <a:pt x="2050" y="4455"/>
                    <a:pt x="1278" y="3670"/>
                  </a:cubicBezTo>
                  <a:cubicBezTo>
                    <a:pt x="1036" y="2445"/>
                    <a:pt x="805" y="1224"/>
                    <a:pt x="2000" y="302"/>
                  </a:cubicBezTo>
                  <a:cubicBezTo>
                    <a:pt x="2070" y="249"/>
                    <a:pt x="2070" y="103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69"/>
            <p:cNvSpPr/>
            <p:nvPr/>
          </p:nvSpPr>
          <p:spPr>
            <a:xfrm>
              <a:off x="1310300" y="1594950"/>
              <a:ext cx="101600" cy="85325"/>
            </a:xfrm>
            <a:custGeom>
              <a:avLst/>
              <a:gdLst/>
              <a:ahLst/>
              <a:cxnLst/>
              <a:rect l="l" t="t" r="r" b="b"/>
              <a:pathLst>
                <a:path w="4064" h="3413" extrusionOk="0">
                  <a:moveTo>
                    <a:pt x="2313" y="1"/>
                  </a:moveTo>
                  <a:cubicBezTo>
                    <a:pt x="2121" y="1"/>
                    <a:pt x="1918" y="26"/>
                    <a:pt x="1707" y="72"/>
                  </a:cubicBezTo>
                  <a:cubicBezTo>
                    <a:pt x="841" y="257"/>
                    <a:pt x="440" y="1019"/>
                    <a:pt x="220" y="1665"/>
                  </a:cubicBezTo>
                  <a:cubicBezTo>
                    <a:pt x="1" y="2311"/>
                    <a:pt x="797" y="2712"/>
                    <a:pt x="1283" y="3082"/>
                  </a:cubicBezTo>
                  <a:cubicBezTo>
                    <a:pt x="1546" y="3282"/>
                    <a:pt x="1945" y="3303"/>
                    <a:pt x="2283" y="3404"/>
                  </a:cubicBezTo>
                  <a:cubicBezTo>
                    <a:pt x="2338" y="3407"/>
                    <a:pt x="2398" y="3412"/>
                    <a:pt x="2456" y="3412"/>
                  </a:cubicBezTo>
                  <a:cubicBezTo>
                    <a:pt x="2583" y="3412"/>
                    <a:pt x="2701" y="3386"/>
                    <a:pt x="2733" y="3242"/>
                  </a:cubicBezTo>
                  <a:cubicBezTo>
                    <a:pt x="2815" y="2868"/>
                    <a:pt x="2454" y="2813"/>
                    <a:pt x="2230" y="2668"/>
                  </a:cubicBezTo>
                  <a:cubicBezTo>
                    <a:pt x="2145" y="2626"/>
                    <a:pt x="2062" y="2582"/>
                    <a:pt x="1976" y="2541"/>
                  </a:cubicBezTo>
                  <a:cubicBezTo>
                    <a:pt x="1788" y="2426"/>
                    <a:pt x="1655" y="2283"/>
                    <a:pt x="1697" y="2039"/>
                  </a:cubicBezTo>
                  <a:cubicBezTo>
                    <a:pt x="1737" y="1796"/>
                    <a:pt x="1927" y="1716"/>
                    <a:pt x="2126" y="1648"/>
                  </a:cubicBezTo>
                  <a:cubicBezTo>
                    <a:pt x="2280" y="1536"/>
                    <a:pt x="2418" y="1492"/>
                    <a:pt x="2546" y="1492"/>
                  </a:cubicBezTo>
                  <a:cubicBezTo>
                    <a:pt x="3009" y="1492"/>
                    <a:pt x="3330" y="2075"/>
                    <a:pt x="3796" y="2075"/>
                  </a:cubicBezTo>
                  <a:cubicBezTo>
                    <a:pt x="3816" y="2075"/>
                    <a:pt x="3837" y="2074"/>
                    <a:pt x="3859" y="2072"/>
                  </a:cubicBezTo>
                  <a:lnTo>
                    <a:pt x="3855" y="2064"/>
                  </a:lnTo>
                  <a:cubicBezTo>
                    <a:pt x="3748" y="1674"/>
                    <a:pt x="4063" y="1239"/>
                    <a:pt x="3730" y="874"/>
                  </a:cubicBezTo>
                  <a:cubicBezTo>
                    <a:pt x="3393" y="240"/>
                    <a:pt x="2902" y="1"/>
                    <a:pt x="2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69"/>
            <p:cNvSpPr/>
            <p:nvPr/>
          </p:nvSpPr>
          <p:spPr>
            <a:xfrm>
              <a:off x="2923225" y="1684325"/>
              <a:ext cx="123275" cy="75975"/>
            </a:xfrm>
            <a:custGeom>
              <a:avLst/>
              <a:gdLst/>
              <a:ahLst/>
              <a:cxnLst/>
              <a:rect l="l" t="t" r="r" b="b"/>
              <a:pathLst>
                <a:path w="4931" h="3039" extrusionOk="0">
                  <a:moveTo>
                    <a:pt x="2476" y="1"/>
                  </a:moveTo>
                  <a:cubicBezTo>
                    <a:pt x="2033" y="1"/>
                    <a:pt x="1590" y="135"/>
                    <a:pt x="1210" y="403"/>
                  </a:cubicBezTo>
                  <a:cubicBezTo>
                    <a:pt x="576" y="855"/>
                    <a:pt x="1" y="1685"/>
                    <a:pt x="413" y="2678"/>
                  </a:cubicBezTo>
                  <a:cubicBezTo>
                    <a:pt x="579" y="2839"/>
                    <a:pt x="786" y="3039"/>
                    <a:pt x="970" y="3039"/>
                  </a:cubicBezTo>
                  <a:cubicBezTo>
                    <a:pt x="1081" y="3039"/>
                    <a:pt x="1183" y="2965"/>
                    <a:pt x="1262" y="2766"/>
                  </a:cubicBezTo>
                  <a:cubicBezTo>
                    <a:pt x="1718" y="1616"/>
                    <a:pt x="2686" y="1660"/>
                    <a:pt x="3628" y="1567"/>
                  </a:cubicBezTo>
                  <a:cubicBezTo>
                    <a:pt x="4017" y="1642"/>
                    <a:pt x="4135" y="2231"/>
                    <a:pt x="4565" y="2231"/>
                  </a:cubicBezTo>
                  <a:cubicBezTo>
                    <a:pt x="4632" y="2231"/>
                    <a:pt x="4708" y="2217"/>
                    <a:pt x="4793" y="2184"/>
                  </a:cubicBezTo>
                  <a:cubicBezTo>
                    <a:pt x="4930" y="1820"/>
                    <a:pt x="4767" y="1523"/>
                    <a:pt x="4585" y="1228"/>
                  </a:cubicBezTo>
                  <a:cubicBezTo>
                    <a:pt x="4533" y="740"/>
                    <a:pt x="4061" y="631"/>
                    <a:pt x="3763" y="416"/>
                  </a:cubicBezTo>
                  <a:cubicBezTo>
                    <a:pt x="3378" y="139"/>
                    <a:pt x="2927" y="1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69"/>
            <p:cNvSpPr/>
            <p:nvPr/>
          </p:nvSpPr>
          <p:spPr>
            <a:xfrm>
              <a:off x="2424300" y="840100"/>
              <a:ext cx="77475" cy="99650"/>
            </a:xfrm>
            <a:custGeom>
              <a:avLst/>
              <a:gdLst/>
              <a:ahLst/>
              <a:cxnLst/>
              <a:rect l="l" t="t" r="r" b="b"/>
              <a:pathLst>
                <a:path w="3099" h="3986" extrusionOk="0">
                  <a:moveTo>
                    <a:pt x="858" y="1"/>
                  </a:moveTo>
                  <a:cubicBezTo>
                    <a:pt x="754" y="1"/>
                    <a:pt x="650" y="14"/>
                    <a:pt x="546" y="38"/>
                  </a:cubicBezTo>
                  <a:cubicBezTo>
                    <a:pt x="452" y="78"/>
                    <a:pt x="371" y="145"/>
                    <a:pt x="315" y="231"/>
                  </a:cubicBezTo>
                  <a:cubicBezTo>
                    <a:pt x="45" y="1078"/>
                    <a:pt x="344" y="1992"/>
                    <a:pt x="3" y="2830"/>
                  </a:cubicBezTo>
                  <a:lnTo>
                    <a:pt x="3" y="2830"/>
                  </a:lnTo>
                  <a:cubicBezTo>
                    <a:pt x="2" y="2830"/>
                    <a:pt x="1" y="2829"/>
                    <a:pt x="0" y="2829"/>
                  </a:cubicBezTo>
                  <a:lnTo>
                    <a:pt x="0" y="2829"/>
                  </a:lnTo>
                  <a:lnTo>
                    <a:pt x="3" y="2831"/>
                  </a:lnTo>
                  <a:cubicBezTo>
                    <a:pt x="3" y="2831"/>
                    <a:pt x="3" y="2830"/>
                    <a:pt x="3" y="2830"/>
                  </a:cubicBezTo>
                  <a:lnTo>
                    <a:pt x="3" y="2830"/>
                  </a:lnTo>
                  <a:cubicBezTo>
                    <a:pt x="420" y="2947"/>
                    <a:pt x="250" y="3395"/>
                    <a:pt x="453" y="3632"/>
                  </a:cubicBezTo>
                  <a:cubicBezTo>
                    <a:pt x="820" y="3868"/>
                    <a:pt x="1174" y="3986"/>
                    <a:pt x="1510" y="3986"/>
                  </a:cubicBezTo>
                  <a:cubicBezTo>
                    <a:pt x="2087" y="3986"/>
                    <a:pt x="2611" y="3639"/>
                    <a:pt x="3062" y="2951"/>
                  </a:cubicBezTo>
                  <a:cubicBezTo>
                    <a:pt x="3099" y="2505"/>
                    <a:pt x="2703" y="2481"/>
                    <a:pt x="2447" y="2323"/>
                  </a:cubicBezTo>
                  <a:cubicBezTo>
                    <a:pt x="2042" y="2075"/>
                    <a:pt x="1644" y="1824"/>
                    <a:pt x="1765" y="1244"/>
                  </a:cubicBezTo>
                  <a:cubicBezTo>
                    <a:pt x="1768" y="1094"/>
                    <a:pt x="1730" y="947"/>
                    <a:pt x="1657" y="817"/>
                  </a:cubicBezTo>
                  <a:cubicBezTo>
                    <a:pt x="1376" y="649"/>
                    <a:pt x="1309" y="376"/>
                    <a:pt x="1286" y="81"/>
                  </a:cubicBezTo>
                  <a:cubicBezTo>
                    <a:pt x="1145" y="26"/>
                    <a:pt x="1002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69"/>
            <p:cNvSpPr/>
            <p:nvPr/>
          </p:nvSpPr>
          <p:spPr>
            <a:xfrm>
              <a:off x="3187150" y="1538975"/>
              <a:ext cx="123650" cy="60000"/>
            </a:xfrm>
            <a:custGeom>
              <a:avLst/>
              <a:gdLst/>
              <a:ahLst/>
              <a:cxnLst/>
              <a:rect l="l" t="t" r="r" b="b"/>
              <a:pathLst>
                <a:path w="4946" h="2400" extrusionOk="0">
                  <a:moveTo>
                    <a:pt x="2176" y="0"/>
                  </a:moveTo>
                  <a:cubicBezTo>
                    <a:pt x="1236" y="0"/>
                    <a:pt x="690" y="548"/>
                    <a:pt x="126" y="1784"/>
                  </a:cubicBezTo>
                  <a:cubicBezTo>
                    <a:pt x="1" y="2191"/>
                    <a:pt x="266" y="2244"/>
                    <a:pt x="565" y="2263"/>
                  </a:cubicBezTo>
                  <a:cubicBezTo>
                    <a:pt x="669" y="2245"/>
                    <a:pt x="770" y="2209"/>
                    <a:pt x="862" y="2159"/>
                  </a:cubicBezTo>
                  <a:cubicBezTo>
                    <a:pt x="1072" y="1917"/>
                    <a:pt x="1321" y="1864"/>
                    <a:pt x="1582" y="1864"/>
                  </a:cubicBezTo>
                  <a:cubicBezTo>
                    <a:pt x="1740" y="1864"/>
                    <a:pt x="1902" y="1884"/>
                    <a:pt x="2062" y="1893"/>
                  </a:cubicBezTo>
                  <a:cubicBezTo>
                    <a:pt x="2463" y="1879"/>
                    <a:pt x="2880" y="1587"/>
                    <a:pt x="3280" y="1587"/>
                  </a:cubicBezTo>
                  <a:cubicBezTo>
                    <a:pt x="3513" y="1587"/>
                    <a:pt x="3740" y="1686"/>
                    <a:pt x="3956" y="1994"/>
                  </a:cubicBezTo>
                  <a:cubicBezTo>
                    <a:pt x="4175" y="2152"/>
                    <a:pt x="4365" y="2399"/>
                    <a:pt x="4631" y="2399"/>
                  </a:cubicBezTo>
                  <a:cubicBezTo>
                    <a:pt x="4725" y="2399"/>
                    <a:pt x="4829" y="2368"/>
                    <a:pt x="4946" y="2292"/>
                  </a:cubicBezTo>
                  <a:cubicBezTo>
                    <a:pt x="4880" y="926"/>
                    <a:pt x="3910" y="312"/>
                    <a:pt x="2937" y="95"/>
                  </a:cubicBezTo>
                  <a:cubicBezTo>
                    <a:pt x="2656" y="32"/>
                    <a:pt x="2405" y="0"/>
                    <a:pt x="2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69"/>
            <p:cNvSpPr/>
            <p:nvPr/>
          </p:nvSpPr>
          <p:spPr>
            <a:xfrm>
              <a:off x="2362675" y="289300"/>
              <a:ext cx="66025" cy="71175"/>
            </a:xfrm>
            <a:custGeom>
              <a:avLst/>
              <a:gdLst/>
              <a:ahLst/>
              <a:cxnLst/>
              <a:rect l="l" t="t" r="r" b="b"/>
              <a:pathLst>
                <a:path w="2641" h="2847" extrusionOk="0">
                  <a:moveTo>
                    <a:pt x="1417" y="1"/>
                  </a:moveTo>
                  <a:cubicBezTo>
                    <a:pt x="690" y="1"/>
                    <a:pt x="375" y="635"/>
                    <a:pt x="77" y="1240"/>
                  </a:cubicBezTo>
                  <a:cubicBezTo>
                    <a:pt x="1" y="1640"/>
                    <a:pt x="136" y="1985"/>
                    <a:pt x="352" y="2309"/>
                  </a:cubicBezTo>
                  <a:cubicBezTo>
                    <a:pt x="482" y="2359"/>
                    <a:pt x="635" y="2381"/>
                    <a:pt x="739" y="2464"/>
                  </a:cubicBezTo>
                  <a:cubicBezTo>
                    <a:pt x="975" y="2652"/>
                    <a:pt x="1213" y="2847"/>
                    <a:pt x="1476" y="2847"/>
                  </a:cubicBezTo>
                  <a:cubicBezTo>
                    <a:pt x="1609" y="2847"/>
                    <a:pt x="1748" y="2797"/>
                    <a:pt x="1896" y="2672"/>
                  </a:cubicBezTo>
                  <a:cubicBezTo>
                    <a:pt x="2468" y="2190"/>
                    <a:pt x="2641" y="1516"/>
                    <a:pt x="2597" y="802"/>
                  </a:cubicBezTo>
                  <a:cubicBezTo>
                    <a:pt x="2565" y="256"/>
                    <a:pt x="2051" y="88"/>
                    <a:pt x="1659" y="22"/>
                  </a:cubicBezTo>
                  <a:cubicBezTo>
                    <a:pt x="1573" y="8"/>
                    <a:pt x="1493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69"/>
            <p:cNvSpPr/>
            <p:nvPr/>
          </p:nvSpPr>
          <p:spPr>
            <a:xfrm>
              <a:off x="2412250" y="457200"/>
              <a:ext cx="70400" cy="68325"/>
            </a:xfrm>
            <a:custGeom>
              <a:avLst/>
              <a:gdLst/>
              <a:ahLst/>
              <a:cxnLst/>
              <a:rect l="l" t="t" r="r" b="b"/>
              <a:pathLst>
                <a:path w="2816" h="2733" extrusionOk="0">
                  <a:moveTo>
                    <a:pt x="1649" y="1"/>
                  </a:moveTo>
                  <a:cubicBezTo>
                    <a:pt x="1479" y="1"/>
                    <a:pt x="1304" y="39"/>
                    <a:pt x="1140" y="107"/>
                  </a:cubicBezTo>
                  <a:cubicBezTo>
                    <a:pt x="535" y="361"/>
                    <a:pt x="1" y="896"/>
                    <a:pt x="221" y="1729"/>
                  </a:cubicBezTo>
                  <a:cubicBezTo>
                    <a:pt x="394" y="2343"/>
                    <a:pt x="879" y="2733"/>
                    <a:pt x="1450" y="2733"/>
                  </a:cubicBezTo>
                  <a:cubicBezTo>
                    <a:pt x="1609" y="2733"/>
                    <a:pt x="1776" y="2702"/>
                    <a:pt x="1944" y="2638"/>
                  </a:cubicBezTo>
                  <a:cubicBezTo>
                    <a:pt x="2815" y="2303"/>
                    <a:pt x="2634" y="1520"/>
                    <a:pt x="2550" y="854"/>
                  </a:cubicBezTo>
                  <a:cubicBezTo>
                    <a:pt x="2474" y="244"/>
                    <a:pt x="2079" y="1"/>
                    <a:pt x="1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69"/>
            <p:cNvSpPr/>
            <p:nvPr/>
          </p:nvSpPr>
          <p:spPr>
            <a:xfrm>
              <a:off x="2418175" y="804900"/>
              <a:ext cx="103275" cy="76275"/>
            </a:xfrm>
            <a:custGeom>
              <a:avLst/>
              <a:gdLst/>
              <a:ahLst/>
              <a:cxnLst/>
              <a:rect l="l" t="t" r="r" b="b"/>
              <a:pathLst>
                <a:path w="4131" h="3051" extrusionOk="0">
                  <a:moveTo>
                    <a:pt x="2031" y="1"/>
                  </a:moveTo>
                  <a:cubicBezTo>
                    <a:pt x="1849" y="1"/>
                    <a:pt x="1660" y="21"/>
                    <a:pt x="1468" y="61"/>
                  </a:cubicBezTo>
                  <a:cubicBezTo>
                    <a:pt x="676" y="223"/>
                    <a:pt x="144" y="743"/>
                    <a:pt x="1" y="1584"/>
                  </a:cubicBezTo>
                  <a:cubicBezTo>
                    <a:pt x="93" y="1773"/>
                    <a:pt x="187" y="1842"/>
                    <a:pt x="282" y="1842"/>
                  </a:cubicBezTo>
                  <a:cubicBezTo>
                    <a:pt x="410" y="1842"/>
                    <a:pt x="540" y="1716"/>
                    <a:pt x="670" y="1593"/>
                  </a:cubicBezTo>
                  <a:cubicBezTo>
                    <a:pt x="741" y="1571"/>
                    <a:pt x="813" y="1551"/>
                    <a:pt x="884" y="1530"/>
                  </a:cubicBezTo>
                  <a:cubicBezTo>
                    <a:pt x="942" y="1558"/>
                    <a:pt x="998" y="1568"/>
                    <a:pt x="1053" y="1568"/>
                  </a:cubicBezTo>
                  <a:cubicBezTo>
                    <a:pt x="1212" y="1568"/>
                    <a:pt x="1364" y="1482"/>
                    <a:pt x="1521" y="1477"/>
                  </a:cubicBezTo>
                  <a:cubicBezTo>
                    <a:pt x="1766" y="1472"/>
                    <a:pt x="2047" y="1396"/>
                    <a:pt x="2297" y="1396"/>
                  </a:cubicBezTo>
                  <a:cubicBezTo>
                    <a:pt x="2486" y="1396"/>
                    <a:pt x="2657" y="1440"/>
                    <a:pt x="2780" y="1590"/>
                  </a:cubicBezTo>
                  <a:cubicBezTo>
                    <a:pt x="3116" y="2004"/>
                    <a:pt x="2418" y="2209"/>
                    <a:pt x="2355" y="2588"/>
                  </a:cubicBezTo>
                  <a:cubicBezTo>
                    <a:pt x="2337" y="2698"/>
                    <a:pt x="2322" y="2803"/>
                    <a:pt x="2355" y="2909"/>
                  </a:cubicBezTo>
                  <a:cubicBezTo>
                    <a:pt x="2426" y="2984"/>
                    <a:pt x="2520" y="3033"/>
                    <a:pt x="2622" y="3048"/>
                  </a:cubicBezTo>
                  <a:cubicBezTo>
                    <a:pt x="2646" y="3050"/>
                    <a:pt x="2670" y="3051"/>
                    <a:pt x="2694" y="3051"/>
                  </a:cubicBezTo>
                  <a:cubicBezTo>
                    <a:pt x="2824" y="3051"/>
                    <a:pt x="2954" y="3028"/>
                    <a:pt x="3077" y="2984"/>
                  </a:cubicBezTo>
                  <a:cubicBezTo>
                    <a:pt x="3388" y="2847"/>
                    <a:pt x="3750" y="2817"/>
                    <a:pt x="3997" y="2544"/>
                  </a:cubicBezTo>
                  <a:cubicBezTo>
                    <a:pt x="4130" y="2409"/>
                    <a:pt x="4113" y="2256"/>
                    <a:pt x="4049" y="2098"/>
                  </a:cubicBezTo>
                  <a:cubicBezTo>
                    <a:pt x="4063" y="1671"/>
                    <a:pt x="3966" y="1276"/>
                    <a:pt x="3719" y="923"/>
                  </a:cubicBezTo>
                  <a:cubicBezTo>
                    <a:pt x="3291" y="277"/>
                    <a:pt x="2699" y="1"/>
                    <a:pt x="2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69"/>
            <p:cNvSpPr/>
            <p:nvPr/>
          </p:nvSpPr>
          <p:spPr>
            <a:xfrm>
              <a:off x="2456775" y="1714475"/>
              <a:ext cx="114225" cy="79575"/>
            </a:xfrm>
            <a:custGeom>
              <a:avLst/>
              <a:gdLst/>
              <a:ahLst/>
              <a:cxnLst/>
              <a:rect l="l" t="t" r="r" b="b"/>
              <a:pathLst>
                <a:path w="4569" h="3183" extrusionOk="0">
                  <a:moveTo>
                    <a:pt x="2627" y="281"/>
                  </a:moveTo>
                  <a:cubicBezTo>
                    <a:pt x="2611" y="397"/>
                    <a:pt x="2655" y="493"/>
                    <a:pt x="2731" y="575"/>
                  </a:cubicBezTo>
                  <a:cubicBezTo>
                    <a:pt x="2955" y="805"/>
                    <a:pt x="3328" y="1002"/>
                    <a:pt x="3158" y="1385"/>
                  </a:cubicBezTo>
                  <a:cubicBezTo>
                    <a:pt x="2980" y="1784"/>
                    <a:pt x="2535" y="1886"/>
                    <a:pt x="2154" y="1988"/>
                  </a:cubicBezTo>
                  <a:cubicBezTo>
                    <a:pt x="2093" y="2004"/>
                    <a:pt x="2033" y="2011"/>
                    <a:pt x="1975" y="2011"/>
                  </a:cubicBezTo>
                  <a:cubicBezTo>
                    <a:pt x="1696" y="2011"/>
                    <a:pt x="1458" y="1833"/>
                    <a:pt x="1340" y="1564"/>
                  </a:cubicBezTo>
                  <a:cubicBezTo>
                    <a:pt x="1191" y="1219"/>
                    <a:pt x="1479" y="1031"/>
                    <a:pt x="1726" y="868"/>
                  </a:cubicBezTo>
                  <a:cubicBezTo>
                    <a:pt x="2025" y="670"/>
                    <a:pt x="2444" y="658"/>
                    <a:pt x="2627" y="281"/>
                  </a:cubicBezTo>
                  <a:close/>
                  <a:moveTo>
                    <a:pt x="1282" y="1"/>
                  </a:moveTo>
                  <a:cubicBezTo>
                    <a:pt x="933" y="1"/>
                    <a:pt x="624" y="176"/>
                    <a:pt x="420" y="801"/>
                  </a:cubicBezTo>
                  <a:cubicBezTo>
                    <a:pt x="417" y="809"/>
                    <a:pt x="400" y="812"/>
                    <a:pt x="373" y="812"/>
                  </a:cubicBezTo>
                  <a:cubicBezTo>
                    <a:pt x="289" y="812"/>
                    <a:pt x="111" y="782"/>
                    <a:pt x="1" y="773"/>
                  </a:cubicBezTo>
                  <a:lnTo>
                    <a:pt x="1" y="773"/>
                  </a:lnTo>
                  <a:cubicBezTo>
                    <a:pt x="142" y="1547"/>
                    <a:pt x="287" y="2319"/>
                    <a:pt x="1026" y="2790"/>
                  </a:cubicBezTo>
                  <a:cubicBezTo>
                    <a:pt x="1044" y="2787"/>
                    <a:pt x="1061" y="2786"/>
                    <a:pt x="1077" y="2786"/>
                  </a:cubicBezTo>
                  <a:cubicBezTo>
                    <a:pt x="1189" y="2786"/>
                    <a:pt x="1248" y="2846"/>
                    <a:pt x="1245" y="2980"/>
                  </a:cubicBezTo>
                  <a:cubicBezTo>
                    <a:pt x="1451" y="3134"/>
                    <a:pt x="1676" y="3182"/>
                    <a:pt x="1909" y="3182"/>
                  </a:cubicBezTo>
                  <a:cubicBezTo>
                    <a:pt x="2023" y="3182"/>
                    <a:pt x="2140" y="3171"/>
                    <a:pt x="2258" y="3154"/>
                  </a:cubicBezTo>
                  <a:cubicBezTo>
                    <a:pt x="2889" y="2862"/>
                    <a:pt x="3447" y="2422"/>
                    <a:pt x="4135" y="2246"/>
                  </a:cubicBezTo>
                  <a:cubicBezTo>
                    <a:pt x="4361" y="2077"/>
                    <a:pt x="4568" y="1896"/>
                    <a:pt x="4560" y="1579"/>
                  </a:cubicBezTo>
                  <a:lnTo>
                    <a:pt x="4560" y="1579"/>
                  </a:lnTo>
                  <a:cubicBezTo>
                    <a:pt x="4527" y="1583"/>
                    <a:pt x="4496" y="1585"/>
                    <a:pt x="4467" y="1585"/>
                  </a:cubicBezTo>
                  <a:cubicBezTo>
                    <a:pt x="4084" y="1585"/>
                    <a:pt x="4026" y="1254"/>
                    <a:pt x="3973" y="964"/>
                  </a:cubicBezTo>
                  <a:cubicBezTo>
                    <a:pt x="3866" y="387"/>
                    <a:pt x="3599" y="148"/>
                    <a:pt x="3211" y="148"/>
                  </a:cubicBezTo>
                  <a:cubicBezTo>
                    <a:pt x="3039" y="148"/>
                    <a:pt x="2843" y="194"/>
                    <a:pt x="2627" y="279"/>
                  </a:cubicBezTo>
                  <a:cubicBezTo>
                    <a:pt x="2627" y="280"/>
                    <a:pt x="2627" y="280"/>
                    <a:pt x="2627" y="280"/>
                  </a:cubicBezTo>
                  <a:lnTo>
                    <a:pt x="2627" y="280"/>
                  </a:lnTo>
                  <a:cubicBezTo>
                    <a:pt x="2198" y="264"/>
                    <a:pt x="1710" y="1"/>
                    <a:pt x="1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69"/>
            <p:cNvSpPr/>
            <p:nvPr/>
          </p:nvSpPr>
          <p:spPr>
            <a:xfrm>
              <a:off x="2045900" y="1879950"/>
              <a:ext cx="90900" cy="79500"/>
            </a:xfrm>
            <a:custGeom>
              <a:avLst/>
              <a:gdLst/>
              <a:ahLst/>
              <a:cxnLst/>
              <a:rect l="l" t="t" r="r" b="b"/>
              <a:pathLst>
                <a:path w="3636" h="3180" extrusionOk="0">
                  <a:moveTo>
                    <a:pt x="2135" y="0"/>
                  </a:moveTo>
                  <a:cubicBezTo>
                    <a:pt x="1473" y="0"/>
                    <a:pt x="884" y="304"/>
                    <a:pt x="589" y="863"/>
                  </a:cubicBezTo>
                  <a:cubicBezTo>
                    <a:pt x="1" y="1977"/>
                    <a:pt x="170" y="2568"/>
                    <a:pt x="1251" y="3177"/>
                  </a:cubicBezTo>
                  <a:cubicBezTo>
                    <a:pt x="1281" y="3179"/>
                    <a:pt x="1309" y="3179"/>
                    <a:pt x="1336" y="3179"/>
                  </a:cubicBezTo>
                  <a:cubicBezTo>
                    <a:pt x="2068" y="3179"/>
                    <a:pt x="1735" y="2591"/>
                    <a:pt x="1780" y="2212"/>
                  </a:cubicBezTo>
                  <a:cubicBezTo>
                    <a:pt x="1766" y="2044"/>
                    <a:pt x="1830" y="1898"/>
                    <a:pt x="1894" y="1750"/>
                  </a:cubicBezTo>
                  <a:cubicBezTo>
                    <a:pt x="2136" y="1406"/>
                    <a:pt x="2538" y="1331"/>
                    <a:pt x="2885" y="1155"/>
                  </a:cubicBezTo>
                  <a:cubicBezTo>
                    <a:pt x="3240" y="975"/>
                    <a:pt x="3635" y="774"/>
                    <a:pt x="3241" y="274"/>
                  </a:cubicBezTo>
                  <a:cubicBezTo>
                    <a:pt x="2874" y="89"/>
                    <a:pt x="2494" y="0"/>
                    <a:pt x="2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69"/>
            <p:cNvSpPr/>
            <p:nvPr/>
          </p:nvSpPr>
          <p:spPr>
            <a:xfrm>
              <a:off x="3195225" y="1569475"/>
              <a:ext cx="101925" cy="81800"/>
            </a:xfrm>
            <a:custGeom>
              <a:avLst/>
              <a:gdLst/>
              <a:ahLst/>
              <a:cxnLst/>
              <a:rect l="l" t="t" r="r" b="b"/>
              <a:pathLst>
                <a:path w="4077" h="3272" extrusionOk="0">
                  <a:moveTo>
                    <a:pt x="2450" y="880"/>
                  </a:moveTo>
                  <a:cubicBezTo>
                    <a:pt x="2582" y="880"/>
                    <a:pt x="2730" y="918"/>
                    <a:pt x="2893" y="1006"/>
                  </a:cubicBezTo>
                  <a:cubicBezTo>
                    <a:pt x="3129" y="1131"/>
                    <a:pt x="3360" y="1248"/>
                    <a:pt x="3619" y="1281"/>
                  </a:cubicBezTo>
                  <a:lnTo>
                    <a:pt x="3619" y="1281"/>
                  </a:lnTo>
                  <a:cubicBezTo>
                    <a:pt x="3103" y="1427"/>
                    <a:pt x="2857" y="1924"/>
                    <a:pt x="2440" y="2199"/>
                  </a:cubicBezTo>
                  <a:cubicBezTo>
                    <a:pt x="2313" y="2282"/>
                    <a:pt x="2185" y="2337"/>
                    <a:pt x="2057" y="2337"/>
                  </a:cubicBezTo>
                  <a:cubicBezTo>
                    <a:pt x="1950" y="2337"/>
                    <a:pt x="1844" y="2298"/>
                    <a:pt x="1741" y="2202"/>
                  </a:cubicBezTo>
                  <a:cubicBezTo>
                    <a:pt x="1527" y="2001"/>
                    <a:pt x="1511" y="1741"/>
                    <a:pt x="1648" y="1501"/>
                  </a:cubicBezTo>
                  <a:cubicBezTo>
                    <a:pt x="1849" y="1147"/>
                    <a:pt x="2100" y="880"/>
                    <a:pt x="2450" y="880"/>
                  </a:cubicBezTo>
                  <a:close/>
                  <a:moveTo>
                    <a:pt x="3011" y="1"/>
                  </a:moveTo>
                  <a:cubicBezTo>
                    <a:pt x="2565" y="1"/>
                    <a:pt x="2094" y="486"/>
                    <a:pt x="1647" y="486"/>
                  </a:cubicBezTo>
                  <a:cubicBezTo>
                    <a:pt x="1637" y="486"/>
                    <a:pt x="1627" y="486"/>
                    <a:pt x="1617" y="485"/>
                  </a:cubicBezTo>
                  <a:cubicBezTo>
                    <a:pt x="1537" y="544"/>
                    <a:pt x="1445" y="560"/>
                    <a:pt x="1349" y="560"/>
                  </a:cubicBezTo>
                  <a:cubicBezTo>
                    <a:pt x="1221" y="560"/>
                    <a:pt x="1085" y="531"/>
                    <a:pt x="958" y="531"/>
                  </a:cubicBezTo>
                  <a:cubicBezTo>
                    <a:pt x="799" y="531"/>
                    <a:pt x="652" y="576"/>
                    <a:pt x="549" y="780"/>
                  </a:cubicBezTo>
                  <a:cubicBezTo>
                    <a:pt x="479" y="800"/>
                    <a:pt x="409" y="819"/>
                    <a:pt x="337" y="839"/>
                  </a:cubicBezTo>
                  <a:cubicBezTo>
                    <a:pt x="185" y="1241"/>
                    <a:pt x="308" y="1717"/>
                    <a:pt x="1" y="2077"/>
                  </a:cubicBezTo>
                  <a:cubicBezTo>
                    <a:pt x="278" y="2618"/>
                    <a:pt x="626" y="3084"/>
                    <a:pt x="1243" y="3272"/>
                  </a:cubicBezTo>
                  <a:cubicBezTo>
                    <a:pt x="1838" y="3136"/>
                    <a:pt x="2463" y="3244"/>
                    <a:pt x="3048" y="3034"/>
                  </a:cubicBezTo>
                  <a:cubicBezTo>
                    <a:pt x="3516" y="2670"/>
                    <a:pt x="3944" y="2277"/>
                    <a:pt x="4077" y="1663"/>
                  </a:cubicBezTo>
                  <a:cubicBezTo>
                    <a:pt x="4045" y="1416"/>
                    <a:pt x="3865" y="1341"/>
                    <a:pt x="3667" y="1286"/>
                  </a:cubicBezTo>
                  <a:lnTo>
                    <a:pt x="3667" y="1286"/>
                  </a:lnTo>
                  <a:cubicBezTo>
                    <a:pt x="3699" y="1289"/>
                    <a:pt x="3732" y="1291"/>
                    <a:pt x="3766" y="1291"/>
                  </a:cubicBezTo>
                  <a:cubicBezTo>
                    <a:pt x="3783" y="1291"/>
                    <a:pt x="3800" y="1290"/>
                    <a:pt x="3817" y="1290"/>
                  </a:cubicBezTo>
                  <a:cubicBezTo>
                    <a:pt x="4045" y="1018"/>
                    <a:pt x="3921" y="799"/>
                    <a:pt x="3712" y="593"/>
                  </a:cubicBezTo>
                  <a:cubicBezTo>
                    <a:pt x="3492" y="146"/>
                    <a:pt x="3255" y="1"/>
                    <a:pt x="3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69"/>
            <p:cNvSpPr/>
            <p:nvPr/>
          </p:nvSpPr>
          <p:spPr>
            <a:xfrm>
              <a:off x="2573450" y="240625"/>
              <a:ext cx="75500" cy="69300"/>
            </a:xfrm>
            <a:custGeom>
              <a:avLst/>
              <a:gdLst/>
              <a:ahLst/>
              <a:cxnLst/>
              <a:rect l="l" t="t" r="r" b="b"/>
              <a:pathLst>
                <a:path w="3020" h="2772" extrusionOk="0">
                  <a:moveTo>
                    <a:pt x="2023" y="1"/>
                  </a:moveTo>
                  <a:cubicBezTo>
                    <a:pt x="2024" y="1"/>
                    <a:pt x="2026" y="2"/>
                    <a:pt x="2027" y="2"/>
                  </a:cubicBezTo>
                  <a:lnTo>
                    <a:pt x="2027" y="2"/>
                  </a:lnTo>
                  <a:cubicBezTo>
                    <a:pt x="2029" y="2"/>
                    <a:pt x="2031" y="1"/>
                    <a:pt x="2033" y="1"/>
                  </a:cubicBezTo>
                  <a:close/>
                  <a:moveTo>
                    <a:pt x="2027" y="2"/>
                  </a:moveTo>
                  <a:cubicBezTo>
                    <a:pt x="1217" y="211"/>
                    <a:pt x="1477" y="729"/>
                    <a:pt x="1722" y="1261"/>
                  </a:cubicBezTo>
                  <a:cubicBezTo>
                    <a:pt x="1453" y="1043"/>
                    <a:pt x="1445" y="525"/>
                    <a:pt x="1074" y="525"/>
                  </a:cubicBezTo>
                  <a:cubicBezTo>
                    <a:pt x="998" y="525"/>
                    <a:pt x="907" y="547"/>
                    <a:pt x="795" y="597"/>
                  </a:cubicBezTo>
                  <a:cubicBezTo>
                    <a:pt x="1" y="1035"/>
                    <a:pt x="318" y="1649"/>
                    <a:pt x="594" y="2193"/>
                  </a:cubicBezTo>
                  <a:cubicBezTo>
                    <a:pt x="825" y="2647"/>
                    <a:pt x="1208" y="2772"/>
                    <a:pt x="1611" y="2772"/>
                  </a:cubicBezTo>
                  <a:cubicBezTo>
                    <a:pt x="1820" y="2772"/>
                    <a:pt x="2035" y="2738"/>
                    <a:pt x="2236" y="2700"/>
                  </a:cubicBezTo>
                  <a:cubicBezTo>
                    <a:pt x="2896" y="2575"/>
                    <a:pt x="3019" y="2033"/>
                    <a:pt x="2875" y="1426"/>
                  </a:cubicBezTo>
                  <a:cubicBezTo>
                    <a:pt x="2911" y="762"/>
                    <a:pt x="2719" y="232"/>
                    <a:pt x="202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69"/>
            <p:cNvSpPr/>
            <p:nvPr/>
          </p:nvSpPr>
          <p:spPr>
            <a:xfrm>
              <a:off x="2606450" y="2106875"/>
              <a:ext cx="59450" cy="75575"/>
            </a:xfrm>
            <a:custGeom>
              <a:avLst/>
              <a:gdLst/>
              <a:ahLst/>
              <a:cxnLst/>
              <a:rect l="l" t="t" r="r" b="b"/>
              <a:pathLst>
                <a:path w="2378" h="3023" extrusionOk="0">
                  <a:moveTo>
                    <a:pt x="852" y="0"/>
                  </a:moveTo>
                  <a:cubicBezTo>
                    <a:pt x="796" y="0"/>
                    <a:pt x="738" y="3"/>
                    <a:pt x="679" y="7"/>
                  </a:cubicBezTo>
                  <a:cubicBezTo>
                    <a:pt x="163" y="838"/>
                    <a:pt x="324" y="1838"/>
                    <a:pt x="0" y="2717"/>
                  </a:cubicBezTo>
                  <a:cubicBezTo>
                    <a:pt x="231" y="2940"/>
                    <a:pt x="450" y="3022"/>
                    <a:pt x="658" y="3022"/>
                  </a:cubicBezTo>
                  <a:cubicBezTo>
                    <a:pt x="1086" y="3022"/>
                    <a:pt x="1470" y="2675"/>
                    <a:pt x="1830" y="2469"/>
                  </a:cubicBezTo>
                  <a:cubicBezTo>
                    <a:pt x="2378" y="2157"/>
                    <a:pt x="2304" y="1533"/>
                    <a:pt x="2153" y="989"/>
                  </a:cubicBezTo>
                  <a:cubicBezTo>
                    <a:pt x="1965" y="310"/>
                    <a:pt x="1507" y="0"/>
                    <a:pt x="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69"/>
            <p:cNvSpPr/>
            <p:nvPr/>
          </p:nvSpPr>
          <p:spPr>
            <a:xfrm>
              <a:off x="2933550" y="1714925"/>
              <a:ext cx="105375" cy="75600"/>
            </a:xfrm>
            <a:custGeom>
              <a:avLst/>
              <a:gdLst/>
              <a:ahLst/>
              <a:cxnLst/>
              <a:rect l="l" t="t" r="r" b="b"/>
              <a:pathLst>
                <a:path w="4215" h="3024" extrusionOk="0">
                  <a:moveTo>
                    <a:pt x="2796" y="1"/>
                  </a:moveTo>
                  <a:cubicBezTo>
                    <a:pt x="2119" y="1"/>
                    <a:pt x="1558" y="576"/>
                    <a:pt x="863" y="599"/>
                  </a:cubicBezTo>
                  <a:cubicBezTo>
                    <a:pt x="386" y="615"/>
                    <a:pt x="863" y="1158"/>
                    <a:pt x="743" y="1427"/>
                  </a:cubicBezTo>
                  <a:cubicBezTo>
                    <a:pt x="672" y="1587"/>
                    <a:pt x="592" y="1639"/>
                    <a:pt x="510" y="1639"/>
                  </a:cubicBezTo>
                  <a:cubicBezTo>
                    <a:pt x="353" y="1639"/>
                    <a:pt x="183" y="1453"/>
                    <a:pt x="24" y="1453"/>
                  </a:cubicBezTo>
                  <a:cubicBezTo>
                    <a:pt x="16" y="1453"/>
                    <a:pt x="8" y="1453"/>
                    <a:pt x="0" y="1454"/>
                  </a:cubicBezTo>
                  <a:cubicBezTo>
                    <a:pt x="354" y="2135"/>
                    <a:pt x="731" y="2793"/>
                    <a:pt x="1542" y="3023"/>
                  </a:cubicBezTo>
                  <a:cubicBezTo>
                    <a:pt x="1643" y="2920"/>
                    <a:pt x="1762" y="2885"/>
                    <a:pt x="1888" y="2885"/>
                  </a:cubicBezTo>
                  <a:cubicBezTo>
                    <a:pt x="1941" y="2885"/>
                    <a:pt x="1994" y="2891"/>
                    <a:pt x="2048" y="2901"/>
                  </a:cubicBezTo>
                  <a:cubicBezTo>
                    <a:pt x="2162" y="2923"/>
                    <a:pt x="2268" y="2934"/>
                    <a:pt x="2368" y="2934"/>
                  </a:cubicBezTo>
                  <a:cubicBezTo>
                    <a:pt x="3167" y="2934"/>
                    <a:pt x="3563" y="2278"/>
                    <a:pt x="3882" y="1669"/>
                  </a:cubicBezTo>
                  <a:cubicBezTo>
                    <a:pt x="4215" y="1030"/>
                    <a:pt x="3749" y="509"/>
                    <a:pt x="3254" y="93"/>
                  </a:cubicBezTo>
                  <a:cubicBezTo>
                    <a:pt x="3094" y="28"/>
                    <a:pt x="2942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69"/>
            <p:cNvSpPr/>
            <p:nvPr/>
          </p:nvSpPr>
          <p:spPr>
            <a:xfrm>
              <a:off x="1738300" y="1982875"/>
              <a:ext cx="68725" cy="68025"/>
            </a:xfrm>
            <a:custGeom>
              <a:avLst/>
              <a:gdLst/>
              <a:ahLst/>
              <a:cxnLst/>
              <a:rect l="l" t="t" r="r" b="b"/>
              <a:pathLst>
                <a:path w="2749" h="2721" extrusionOk="0">
                  <a:moveTo>
                    <a:pt x="1469" y="1"/>
                  </a:moveTo>
                  <a:cubicBezTo>
                    <a:pt x="911" y="740"/>
                    <a:pt x="194" y="1379"/>
                    <a:pt x="1" y="2347"/>
                  </a:cubicBezTo>
                  <a:cubicBezTo>
                    <a:pt x="383" y="2598"/>
                    <a:pt x="777" y="2721"/>
                    <a:pt x="1135" y="2721"/>
                  </a:cubicBezTo>
                  <a:cubicBezTo>
                    <a:pt x="1601" y="2721"/>
                    <a:pt x="2008" y="2512"/>
                    <a:pt x="2252" y="2105"/>
                  </a:cubicBezTo>
                  <a:cubicBezTo>
                    <a:pt x="2749" y="1273"/>
                    <a:pt x="2476" y="542"/>
                    <a:pt x="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69"/>
            <p:cNvSpPr/>
            <p:nvPr/>
          </p:nvSpPr>
          <p:spPr>
            <a:xfrm>
              <a:off x="1938175" y="913850"/>
              <a:ext cx="63225" cy="67225"/>
            </a:xfrm>
            <a:custGeom>
              <a:avLst/>
              <a:gdLst/>
              <a:ahLst/>
              <a:cxnLst/>
              <a:rect l="l" t="t" r="r" b="b"/>
              <a:pathLst>
                <a:path w="2529" h="2689" extrusionOk="0">
                  <a:moveTo>
                    <a:pt x="1582" y="1"/>
                  </a:moveTo>
                  <a:cubicBezTo>
                    <a:pt x="1484" y="55"/>
                    <a:pt x="1391" y="145"/>
                    <a:pt x="1289" y="151"/>
                  </a:cubicBezTo>
                  <a:cubicBezTo>
                    <a:pt x="607" y="190"/>
                    <a:pt x="185" y="499"/>
                    <a:pt x="99" y="1209"/>
                  </a:cubicBezTo>
                  <a:cubicBezTo>
                    <a:pt x="26" y="1797"/>
                    <a:pt x="1" y="2342"/>
                    <a:pt x="830" y="2344"/>
                  </a:cubicBezTo>
                  <a:cubicBezTo>
                    <a:pt x="726" y="2458"/>
                    <a:pt x="515" y="2419"/>
                    <a:pt x="459" y="2602"/>
                  </a:cubicBezTo>
                  <a:cubicBezTo>
                    <a:pt x="632" y="2661"/>
                    <a:pt x="791" y="2689"/>
                    <a:pt x="937" y="2689"/>
                  </a:cubicBezTo>
                  <a:cubicBezTo>
                    <a:pt x="1487" y="2689"/>
                    <a:pt x="1854" y="2300"/>
                    <a:pt x="2129" y="1784"/>
                  </a:cubicBezTo>
                  <a:cubicBezTo>
                    <a:pt x="2529" y="1034"/>
                    <a:pt x="2166" y="472"/>
                    <a:pt x="15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69"/>
            <p:cNvSpPr/>
            <p:nvPr/>
          </p:nvSpPr>
          <p:spPr>
            <a:xfrm>
              <a:off x="2077175" y="1886800"/>
              <a:ext cx="76000" cy="82025"/>
            </a:xfrm>
            <a:custGeom>
              <a:avLst/>
              <a:gdLst/>
              <a:ahLst/>
              <a:cxnLst/>
              <a:rect l="l" t="t" r="r" b="b"/>
              <a:pathLst>
                <a:path w="3040" h="3281" extrusionOk="0">
                  <a:moveTo>
                    <a:pt x="1990" y="0"/>
                  </a:moveTo>
                  <a:lnTo>
                    <a:pt x="1990" y="0"/>
                  </a:lnTo>
                  <a:cubicBezTo>
                    <a:pt x="2076" y="523"/>
                    <a:pt x="1694" y="605"/>
                    <a:pt x="1330" y="696"/>
                  </a:cubicBezTo>
                  <a:cubicBezTo>
                    <a:pt x="884" y="807"/>
                    <a:pt x="500" y="996"/>
                    <a:pt x="297" y="1441"/>
                  </a:cubicBezTo>
                  <a:cubicBezTo>
                    <a:pt x="395" y="1506"/>
                    <a:pt x="489" y="1530"/>
                    <a:pt x="582" y="1530"/>
                  </a:cubicBezTo>
                  <a:cubicBezTo>
                    <a:pt x="769" y="1530"/>
                    <a:pt x="949" y="1433"/>
                    <a:pt x="1133" y="1382"/>
                  </a:cubicBezTo>
                  <a:cubicBezTo>
                    <a:pt x="1235" y="1355"/>
                    <a:pt x="1337" y="1334"/>
                    <a:pt x="1434" y="1334"/>
                  </a:cubicBezTo>
                  <a:cubicBezTo>
                    <a:pt x="1581" y="1334"/>
                    <a:pt x="1716" y="1384"/>
                    <a:pt x="1821" y="1541"/>
                  </a:cubicBezTo>
                  <a:cubicBezTo>
                    <a:pt x="1915" y="1682"/>
                    <a:pt x="1859" y="1828"/>
                    <a:pt x="1753" y="1940"/>
                  </a:cubicBezTo>
                  <a:cubicBezTo>
                    <a:pt x="1610" y="2090"/>
                    <a:pt x="1451" y="2155"/>
                    <a:pt x="1276" y="2155"/>
                  </a:cubicBezTo>
                  <a:cubicBezTo>
                    <a:pt x="1173" y="2155"/>
                    <a:pt x="1065" y="2133"/>
                    <a:pt x="951" y="2093"/>
                  </a:cubicBezTo>
                  <a:cubicBezTo>
                    <a:pt x="717" y="2011"/>
                    <a:pt x="611" y="1659"/>
                    <a:pt x="342" y="1659"/>
                  </a:cubicBezTo>
                  <a:cubicBezTo>
                    <a:pt x="285" y="1659"/>
                    <a:pt x="220" y="1675"/>
                    <a:pt x="145" y="1713"/>
                  </a:cubicBezTo>
                  <a:cubicBezTo>
                    <a:pt x="158" y="2118"/>
                    <a:pt x="659" y="2581"/>
                    <a:pt x="0" y="2903"/>
                  </a:cubicBezTo>
                  <a:cubicBezTo>
                    <a:pt x="381" y="3155"/>
                    <a:pt x="755" y="3280"/>
                    <a:pt x="1106" y="3280"/>
                  </a:cubicBezTo>
                  <a:cubicBezTo>
                    <a:pt x="1605" y="3280"/>
                    <a:pt x="2056" y="3028"/>
                    <a:pt x="2407" y="2532"/>
                  </a:cubicBezTo>
                  <a:cubicBezTo>
                    <a:pt x="3039" y="1638"/>
                    <a:pt x="2888" y="724"/>
                    <a:pt x="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69"/>
            <p:cNvSpPr/>
            <p:nvPr/>
          </p:nvSpPr>
          <p:spPr>
            <a:xfrm>
              <a:off x="2846175" y="714125"/>
              <a:ext cx="86925" cy="60675"/>
            </a:xfrm>
            <a:custGeom>
              <a:avLst/>
              <a:gdLst/>
              <a:ahLst/>
              <a:cxnLst/>
              <a:rect l="l" t="t" r="r" b="b"/>
              <a:pathLst>
                <a:path w="3477" h="2427" extrusionOk="0">
                  <a:moveTo>
                    <a:pt x="1487" y="0"/>
                  </a:moveTo>
                  <a:cubicBezTo>
                    <a:pt x="1470" y="0"/>
                    <a:pt x="1453" y="0"/>
                    <a:pt x="1436" y="0"/>
                  </a:cubicBezTo>
                  <a:cubicBezTo>
                    <a:pt x="967" y="582"/>
                    <a:pt x="349" y="1045"/>
                    <a:pt x="19" y="1742"/>
                  </a:cubicBezTo>
                  <a:cubicBezTo>
                    <a:pt x="0" y="1843"/>
                    <a:pt x="37" y="1946"/>
                    <a:pt x="116" y="2011"/>
                  </a:cubicBezTo>
                  <a:cubicBezTo>
                    <a:pt x="914" y="1745"/>
                    <a:pt x="1376" y="815"/>
                    <a:pt x="2331" y="815"/>
                  </a:cubicBezTo>
                  <a:cubicBezTo>
                    <a:pt x="2369" y="815"/>
                    <a:pt x="2408" y="816"/>
                    <a:pt x="2448" y="819"/>
                  </a:cubicBezTo>
                  <a:cubicBezTo>
                    <a:pt x="2228" y="1270"/>
                    <a:pt x="1994" y="2315"/>
                    <a:pt x="2111" y="2372"/>
                  </a:cubicBezTo>
                  <a:cubicBezTo>
                    <a:pt x="2187" y="2410"/>
                    <a:pt x="2254" y="2426"/>
                    <a:pt x="2313" y="2426"/>
                  </a:cubicBezTo>
                  <a:cubicBezTo>
                    <a:pt x="2663" y="2426"/>
                    <a:pt x="2746" y="1855"/>
                    <a:pt x="3112" y="1855"/>
                  </a:cubicBezTo>
                  <a:cubicBezTo>
                    <a:pt x="3128" y="1855"/>
                    <a:pt x="3144" y="1856"/>
                    <a:pt x="3161" y="1858"/>
                  </a:cubicBezTo>
                  <a:cubicBezTo>
                    <a:pt x="3170" y="1860"/>
                    <a:pt x="3179" y="1860"/>
                    <a:pt x="3188" y="1860"/>
                  </a:cubicBezTo>
                  <a:cubicBezTo>
                    <a:pt x="3280" y="1860"/>
                    <a:pt x="3381" y="1802"/>
                    <a:pt x="3476" y="1775"/>
                  </a:cubicBezTo>
                  <a:cubicBezTo>
                    <a:pt x="3424" y="395"/>
                    <a:pt x="2988" y="0"/>
                    <a:pt x="1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69"/>
            <p:cNvSpPr/>
            <p:nvPr/>
          </p:nvSpPr>
          <p:spPr>
            <a:xfrm>
              <a:off x="1941650" y="2146325"/>
              <a:ext cx="75025" cy="70000"/>
            </a:xfrm>
            <a:custGeom>
              <a:avLst/>
              <a:gdLst/>
              <a:ahLst/>
              <a:cxnLst/>
              <a:rect l="l" t="t" r="r" b="b"/>
              <a:pathLst>
                <a:path w="3001" h="2800" extrusionOk="0">
                  <a:moveTo>
                    <a:pt x="1913" y="0"/>
                  </a:moveTo>
                  <a:cubicBezTo>
                    <a:pt x="1845" y="0"/>
                    <a:pt x="1785" y="29"/>
                    <a:pt x="1743" y="103"/>
                  </a:cubicBezTo>
                  <a:cubicBezTo>
                    <a:pt x="1551" y="441"/>
                    <a:pt x="1033" y="366"/>
                    <a:pt x="996" y="817"/>
                  </a:cubicBezTo>
                  <a:cubicBezTo>
                    <a:pt x="923" y="1718"/>
                    <a:pt x="871" y="1793"/>
                    <a:pt x="90" y="2258"/>
                  </a:cubicBezTo>
                  <a:cubicBezTo>
                    <a:pt x="0" y="2428"/>
                    <a:pt x="43" y="2579"/>
                    <a:pt x="159" y="2717"/>
                  </a:cubicBezTo>
                  <a:cubicBezTo>
                    <a:pt x="311" y="2776"/>
                    <a:pt x="458" y="2800"/>
                    <a:pt x="600" y="2800"/>
                  </a:cubicBezTo>
                  <a:cubicBezTo>
                    <a:pt x="1156" y="2800"/>
                    <a:pt x="1650" y="2437"/>
                    <a:pt x="2196" y="2375"/>
                  </a:cubicBezTo>
                  <a:cubicBezTo>
                    <a:pt x="2578" y="2068"/>
                    <a:pt x="2911" y="1727"/>
                    <a:pt x="3000" y="1218"/>
                  </a:cubicBezTo>
                  <a:lnTo>
                    <a:pt x="3000" y="1218"/>
                  </a:lnTo>
                  <a:cubicBezTo>
                    <a:pt x="2820" y="1241"/>
                    <a:pt x="2638" y="1357"/>
                    <a:pt x="2459" y="1357"/>
                  </a:cubicBezTo>
                  <a:cubicBezTo>
                    <a:pt x="2364" y="1357"/>
                    <a:pt x="2270" y="1324"/>
                    <a:pt x="2178" y="1230"/>
                  </a:cubicBezTo>
                  <a:cubicBezTo>
                    <a:pt x="2123" y="1174"/>
                    <a:pt x="2133" y="950"/>
                    <a:pt x="2149" y="945"/>
                  </a:cubicBezTo>
                  <a:cubicBezTo>
                    <a:pt x="2563" y="840"/>
                    <a:pt x="2775" y="650"/>
                    <a:pt x="2399" y="279"/>
                  </a:cubicBezTo>
                  <a:cubicBezTo>
                    <a:pt x="2278" y="161"/>
                    <a:pt x="2073" y="0"/>
                    <a:pt x="1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69"/>
            <p:cNvSpPr/>
            <p:nvPr/>
          </p:nvSpPr>
          <p:spPr>
            <a:xfrm>
              <a:off x="2634750" y="904700"/>
              <a:ext cx="94450" cy="60400"/>
            </a:xfrm>
            <a:custGeom>
              <a:avLst/>
              <a:gdLst/>
              <a:ahLst/>
              <a:cxnLst/>
              <a:rect l="l" t="t" r="r" b="b"/>
              <a:pathLst>
                <a:path w="3778" h="2416" extrusionOk="0">
                  <a:moveTo>
                    <a:pt x="1567" y="1"/>
                  </a:moveTo>
                  <a:cubicBezTo>
                    <a:pt x="1154" y="1"/>
                    <a:pt x="749" y="144"/>
                    <a:pt x="376" y="553"/>
                  </a:cubicBezTo>
                  <a:cubicBezTo>
                    <a:pt x="542" y="766"/>
                    <a:pt x="872" y="562"/>
                    <a:pt x="1022" y="786"/>
                  </a:cubicBezTo>
                  <a:cubicBezTo>
                    <a:pt x="861" y="1318"/>
                    <a:pt x="1" y="1299"/>
                    <a:pt x="118" y="2015"/>
                  </a:cubicBezTo>
                  <a:cubicBezTo>
                    <a:pt x="980" y="2001"/>
                    <a:pt x="1461" y="955"/>
                    <a:pt x="2347" y="955"/>
                  </a:cubicBezTo>
                  <a:cubicBezTo>
                    <a:pt x="2463" y="955"/>
                    <a:pt x="2585" y="973"/>
                    <a:pt x="2717" y="1014"/>
                  </a:cubicBezTo>
                  <a:cubicBezTo>
                    <a:pt x="2675" y="1522"/>
                    <a:pt x="2244" y="1886"/>
                    <a:pt x="2387" y="2397"/>
                  </a:cubicBezTo>
                  <a:cubicBezTo>
                    <a:pt x="2438" y="2410"/>
                    <a:pt x="2486" y="2415"/>
                    <a:pt x="2532" y="2415"/>
                  </a:cubicBezTo>
                  <a:cubicBezTo>
                    <a:pt x="2933" y="2415"/>
                    <a:pt x="3173" y="1981"/>
                    <a:pt x="3560" y="1981"/>
                  </a:cubicBezTo>
                  <a:cubicBezTo>
                    <a:pt x="3572" y="1981"/>
                    <a:pt x="3583" y="1982"/>
                    <a:pt x="3595" y="1982"/>
                  </a:cubicBezTo>
                  <a:cubicBezTo>
                    <a:pt x="3777" y="1256"/>
                    <a:pt x="3571" y="627"/>
                    <a:pt x="2890" y="343"/>
                  </a:cubicBezTo>
                  <a:cubicBezTo>
                    <a:pt x="2458" y="164"/>
                    <a:pt x="2008" y="1"/>
                    <a:pt x="1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69"/>
            <p:cNvSpPr/>
            <p:nvPr/>
          </p:nvSpPr>
          <p:spPr>
            <a:xfrm>
              <a:off x="2781800" y="1513675"/>
              <a:ext cx="64150" cy="68000"/>
            </a:xfrm>
            <a:custGeom>
              <a:avLst/>
              <a:gdLst/>
              <a:ahLst/>
              <a:cxnLst/>
              <a:rect l="l" t="t" r="r" b="b"/>
              <a:pathLst>
                <a:path w="2566" h="2720" extrusionOk="0">
                  <a:moveTo>
                    <a:pt x="908" y="1"/>
                  </a:moveTo>
                  <a:cubicBezTo>
                    <a:pt x="759" y="1"/>
                    <a:pt x="599" y="21"/>
                    <a:pt x="428" y="62"/>
                  </a:cubicBezTo>
                  <a:cubicBezTo>
                    <a:pt x="0" y="801"/>
                    <a:pt x="689" y="851"/>
                    <a:pt x="1066" y="1074"/>
                  </a:cubicBezTo>
                  <a:cubicBezTo>
                    <a:pt x="1294" y="1209"/>
                    <a:pt x="1545" y="1327"/>
                    <a:pt x="1467" y="1629"/>
                  </a:cubicBezTo>
                  <a:cubicBezTo>
                    <a:pt x="1425" y="1790"/>
                    <a:pt x="1327" y="1861"/>
                    <a:pt x="1205" y="1861"/>
                  </a:cubicBezTo>
                  <a:cubicBezTo>
                    <a:pt x="1127" y="1861"/>
                    <a:pt x="1041" y="1832"/>
                    <a:pt x="953" y="1780"/>
                  </a:cubicBezTo>
                  <a:cubicBezTo>
                    <a:pt x="901" y="1749"/>
                    <a:pt x="859" y="1735"/>
                    <a:pt x="825" y="1735"/>
                  </a:cubicBezTo>
                  <a:cubicBezTo>
                    <a:pt x="736" y="1735"/>
                    <a:pt x="701" y="1828"/>
                    <a:pt x="674" y="1938"/>
                  </a:cubicBezTo>
                  <a:cubicBezTo>
                    <a:pt x="635" y="2094"/>
                    <a:pt x="667" y="2238"/>
                    <a:pt x="809" y="2310"/>
                  </a:cubicBezTo>
                  <a:cubicBezTo>
                    <a:pt x="1095" y="2459"/>
                    <a:pt x="1392" y="2585"/>
                    <a:pt x="1685" y="2719"/>
                  </a:cubicBezTo>
                  <a:cubicBezTo>
                    <a:pt x="2565" y="2403"/>
                    <a:pt x="2446" y="1704"/>
                    <a:pt x="2236" y="1067"/>
                  </a:cubicBezTo>
                  <a:cubicBezTo>
                    <a:pt x="2009" y="384"/>
                    <a:pt x="1559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69"/>
            <p:cNvSpPr/>
            <p:nvPr/>
          </p:nvSpPr>
          <p:spPr>
            <a:xfrm>
              <a:off x="2344575" y="2187875"/>
              <a:ext cx="78875" cy="65850"/>
            </a:xfrm>
            <a:custGeom>
              <a:avLst/>
              <a:gdLst/>
              <a:ahLst/>
              <a:cxnLst/>
              <a:rect l="l" t="t" r="r" b="b"/>
              <a:pathLst>
                <a:path w="3155" h="2634" extrusionOk="0">
                  <a:moveTo>
                    <a:pt x="1770" y="1"/>
                  </a:moveTo>
                  <a:cubicBezTo>
                    <a:pt x="1313" y="1"/>
                    <a:pt x="952" y="278"/>
                    <a:pt x="701" y="815"/>
                  </a:cubicBezTo>
                  <a:cubicBezTo>
                    <a:pt x="489" y="1267"/>
                    <a:pt x="1" y="1821"/>
                    <a:pt x="912" y="2114"/>
                  </a:cubicBezTo>
                  <a:cubicBezTo>
                    <a:pt x="1255" y="2455"/>
                    <a:pt x="1462" y="2633"/>
                    <a:pt x="1615" y="2633"/>
                  </a:cubicBezTo>
                  <a:cubicBezTo>
                    <a:pt x="1783" y="2633"/>
                    <a:pt x="1888" y="2419"/>
                    <a:pt x="2040" y="1971"/>
                  </a:cubicBezTo>
                  <a:cubicBezTo>
                    <a:pt x="2154" y="1638"/>
                    <a:pt x="2310" y="1391"/>
                    <a:pt x="2592" y="1196"/>
                  </a:cubicBezTo>
                  <a:cubicBezTo>
                    <a:pt x="3155" y="805"/>
                    <a:pt x="2885" y="487"/>
                    <a:pt x="2486" y="190"/>
                  </a:cubicBezTo>
                  <a:cubicBezTo>
                    <a:pt x="2226" y="63"/>
                    <a:pt x="1987" y="1"/>
                    <a:pt x="1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69"/>
            <p:cNvSpPr/>
            <p:nvPr/>
          </p:nvSpPr>
          <p:spPr>
            <a:xfrm>
              <a:off x="2865900" y="2188100"/>
              <a:ext cx="65075" cy="76675"/>
            </a:xfrm>
            <a:custGeom>
              <a:avLst/>
              <a:gdLst/>
              <a:ahLst/>
              <a:cxnLst/>
              <a:rect l="l" t="t" r="r" b="b"/>
              <a:pathLst>
                <a:path w="2603" h="3067" extrusionOk="0">
                  <a:moveTo>
                    <a:pt x="797" y="1"/>
                  </a:moveTo>
                  <a:cubicBezTo>
                    <a:pt x="748" y="1"/>
                    <a:pt x="724" y="22"/>
                    <a:pt x="750" y="81"/>
                  </a:cubicBezTo>
                  <a:cubicBezTo>
                    <a:pt x="953" y="547"/>
                    <a:pt x="240" y="609"/>
                    <a:pt x="476" y="1034"/>
                  </a:cubicBezTo>
                  <a:cubicBezTo>
                    <a:pt x="931" y="1856"/>
                    <a:pt x="804" y="2253"/>
                    <a:pt x="0" y="2786"/>
                  </a:cubicBezTo>
                  <a:cubicBezTo>
                    <a:pt x="147" y="2971"/>
                    <a:pt x="324" y="3066"/>
                    <a:pt x="533" y="3066"/>
                  </a:cubicBezTo>
                  <a:cubicBezTo>
                    <a:pt x="604" y="3066"/>
                    <a:pt x="679" y="3055"/>
                    <a:pt x="758" y="3033"/>
                  </a:cubicBezTo>
                  <a:cubicBezTo>
                    <a:pt x="1227" y="2771"/>
                    <a:pt x="1624" y="2390"/>
                    <a:pt x="2135" y="2197"/>
                  </a:cubicBezTo>
                  <a:cubicBezTo>
                    <a:pt x="2388" y="1744"/>
                    <a:pt x="2602" y="1282"/>
                    <a:pt x="2483" y="741"/>
                  </a:cubicBezTo>
                  <a:lnTo>
                    <a:pt x="2483" y="741"/>
                  </a:lnTo>
                  <a:cubicBezTo>
                    <a:pt x="2265" y="855"/>
                    <a:pt x="2086" y="1208"/>
                    <a:pt x="1847" y="1208"/>
                  </a:cubicBezTo>
                  <a:cubicBezTo>
                    <a:pt x="1751" y="1208"/>
                    <a:pt x="1645" y="1151"/>
                    <a:pt x="1523" y="998"/>
                  </a:cubicBezTo>
                  <a:cubicBezTo>
                    <a:pt x="1110" y="482"/>
                    <a:pt x="2019" y="779"/>
                    <a:pt x="1938" y="368"/>
                  </a:cubicBezTo>
                  <a:cubicBezTo>
                    <a:pt x="1725" y="286"/>
                    <a:pt x="1496" y="161"/>
                    <a:pt x="1252" y="119"/>
                  </a:cubicBezTo>
                  <a:cubicBezTo>
                    <a:pt x="1134" y="98"/>
                    <a:pt x="905" y="1"/>
                    <a:pt x="7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69"/>
            <p:cNvSpPr/>
            <p:nvPr/>
          </p:nvSpPr>
          <p:spPr>
            <a:xfrm>
              <a:off x="2539075" y="1830500"/>
              <a:ext cx="58525" cy="56900"/>
            </a:xfrm>
            <a:custGeom>
              <a:avLst/>
              <a:gdLst/>
              <a:ahLst/>
              <a:cxnLst/>
              <a:rect l="l" t="t" r="r" b="b"/>
              <a:pathLst>
                <a:path w="2341" h="2276" extrusionOk="0">
                  <a:moveTo>
                    <a:pt x="1167" y="0"/>
                  </a:moveTo>
                  <a:cubicBezTo>
                    <a:pt x="911" y="0"/>
                    <a:pt x="634" y="81"/>
                    <a:pt x="355" y="162"/>
                  </a:cubicBezTo>
                  <a:cubicBezTo>
                    <a:pt x="276" y="646"/>
                    <a:pt x="316" y="1159"/>
                    <a:pt x="16" y="1590"/>
                  </a:cubicBezTo>
                  <a:cubicBezTo>
                    <a:pt x="1" y="1594"/>
                    <a:pt x="0" y="1628"/>
                    <a:pt x="14" y="1693"/>
                  </a:cubicBezTo>
                  <a:cubicBezTo>
                    <a:pt x="27" y="1753"/>
                    <a:pt x="69" y="1799"/>
                    <a:pt x="141" y="1829"/>
                  </a:cubicBezTo>
                  <a:cubicBezTo>
                    <a:pt x="451" y="1994"/>
                    <a:pt x="754" y="2276"/>
                    <a:pt x="1088" y="2276"/>
                  </a:cubicBezTo>
                  <a:cubicBezTo>
                    <a:pt x="1246" y="2276"/>
                    <a:pt x="1410" y="2213"/>
                    <a:pt x="1586" y="2046"/>
                  </a:cubicBezTo>
                  <a:cubicBezTo>
                    <a:pt x="1984" y="1665"/>
                    <a:pt x="2341" y="1247"/>
                    <a:pt x="2032" y="609"/>
                  </a:cubicBezTo>
                  <a:cubicBezTo>
                    <a:pt x="1807" y="141"/>
                    <a:pt x="1505" y="0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69"/>
            <p:cNvSpPr/>
            <p:nvPr/>
          </p:nvSpPr>
          <p:spPr>
            <a:xfrm>
              <a:off x="1813325" y="1334850"/>
              <a:ext cx="68000" cy="55125"/>
            </a:xfrm>
            <a:custGeom>
              <a:avLst/>
              <a:gdLst/>
              <a:ahLst/>
              <a:cxnLst/>
              <a:rect l="l" t="t" r="r" b="b"/>
              <a:pathLst>
                <a:path w="2720" h="2205" extrusionOk="0">
                  <a:moveTo>
                    <a:pt x="1276" y="1"/>
                  </a:moveTo>
                  <a:cubicBezTo>
                    <a:pt x="1227" y="1"/>
                    <a:pt x="1176" y="3"/>
                    <a:pt x="1124" y="8"/>
                  </a:cubicBezTo>
                  <a:cubicBezTo>
                    <a:pt x="90" y="111"/>
                    <a:pt x="0" y="285"/>
                    <a:pt x="276" y="1882"/>
                  </a:cubicBezTo>
                  <a:cubicBezTo>
                    <a:pt x="412" y="2000"/>
                    <a:pt x="515" y="2046"/>
                    <a:pt x="597" y="2046"/>
                  </a:cubicBezTo>
                  <a:cubicBezTo>
                    <a:pt x="896" y="2046"/>
                    <a:pt x="928" y="1435"/>
                    <a:pt x="1299" y="1435"/>
                  </a:cubicBezTo>
                  <a:cubicBezTo>
                    <a:pt x="1345" y="1435"/>
                    <a:pt x="1395" y="1444"/>
                    <a:pt x="1452" y="1465"/>
                  </a:cubicBezTo>
                  <a:cubicBezTo>
                    <a:pt x="1638" y="1509"/>
                    <a:pt x="1487" y="2204"/>
                    <a:pt x="1849" y="2204"/>
                  </a:cubicBezTo>
                  <a:cubicBezTo>
                    <a:pt x="1937" y="2204"/>
                    <a:pt x="2057" y="2163"/>
                    <a:pt x="2219" y="2059"/>
                  </a:cubicBezTo>
                  <a:cubicBezTo>
                    <a:pt x="2650" y="1598"/>
                    <a:pt x="2720" y="1076"/>
                    <a:pt x="2351" y="573"/>
                  </a:cubicBezTo>
                  <a:cubicBezTo>
                    <a:pt x="2094" y="221"/>
                    <a:pt x="1741" y="1"/>
                    <a:pt x="1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69"/>
            <p:cNvSpPr/>
            <p:nvPr/>
          </p:nvSpPr>
          <p:spPr>
            <a:xfrm>
              <a:off x="2367375" y="2192650"/>
              <a:ext cx="61575" cy="65700"/>
            </a:xfrm>
            <a:custGeom>
              <a:avLst/>
              <a:gdLst/>
              <a:ahLst/>
              <a:cxnLst/>
              <a:rect l="l" t="t" r="r" b="b"/>
              <a:pathLst>
                <a:path w="2463" h="2628" extrusionOk="0">
                  <a:moveTo>
                    <a:pt x="1574" y="0"/>
                  </a:moveTo>
                  <a:lnTo>
                    <a:pt x="1574" y="0"/>
                  </a:lnTo>
                  <a:cubicBezTo>
                    <a:pt x="1798" y="367"/>
                    <a:pt x="2013" y="724"/>
                    <a:pt x="1344" y="863"/>
                  </a:cubicBezTo>
                  <a:cubicBezTo>
                    <a:pt x="999" y="934"/>
                    <a:pt x="726" y="1072"/>
                    <a:pt x="823" y="1525"/>
                  </a:cubicBezTo>
                  <a:cubicBezTo>
                    <a:pt x="946" y="2101"/>
                    <a:pt x="872" y="2278"/>
                    <a:pt x="711" y="2278"/>
                  </a:cubicBezTo>
                  <a:cubicBezTo>
                    <a:pt x="532" y="2278"/>
                    <a:pt x="243" y="2057"/>
                    <a:pt x="0" y="1923"/>
                  </a:cubicBezTo>
                  <a:lnTo>
                    <a:pt x="0" y="1923"/>
                  </a:lnTo>
                  <a:cubicBezTo>
                    <a:pt x="138" y="2337"/>
                    <a:pt x="347" y="2627"/>
                    <a:pt x="740" y="2627"/>
                  </a:cubicBezTo>
                  <a:cubicBezTo>
                    <a:pt x="836" y="2627"/>
                    <a:pt x="943" y="2610"/>
                    <a:pt x="1062" y="2573"/>
                  </a:cubicBezTo>
                  <a:cubicBezTo>
                    <a:pt x="1662" y="2389"/>
                    <a:pt x="2312" y="2280"/>
                    <a:pt x="2394" y="1472"/>
                  </a:cubicBezTo>
                  <a:cubicBezTo>
                    <a:pt x="2463" y="789"/>
                    <a:pt x="2324" y="224"/>
                    <a:pt x="1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69"/>
            <p:cNvSpPr/>
            <p:nvPr/>
          </p:nvSpPr>
          <p:spPr>
            <a:xfrm>
              <a:off x="2575150" y="2107050"/>
              <a:ext cx="54975" cy="69475"/>
            </a:xfrm>
            <a:custGeom>
              <a:avLst/>
              <a:gdLst/>
              <a:ahLst/>
              <a:cxnLst/>
              <a:rect l="l" t="t" r="r" b="b"/>
              <a:pathLst>
                <a:path w="2199" h="2779" extrusionOk="0">
                  <a:moveTo>
                    <a:pt x="1931" y="0"/>
                  </a:moveTo>
                  <a:cubicBezTo>
                    <a:pt x="234" y="546"/>
                    <a:pt x="1" y="1478"/>
                    <a:pt x="1252" y="2710"/>
                  </a:cubicBezTo>
                  <a:cubicBezTo>
                    <a:pt x="1446" y="2677"/>
                    <a:pt x="1701" y="2779"/>
                    <a:pt x="1699" y="2407"/>
                  </a:cubicBezTo>
                  <a:cubicBezTo>
                    <a:pt x="1694" y="1724"/>
                    <a:pt x="1587" y="1010"/>
                    <a:pt x="2164" y="451"/>
                  </a:cubicBezTo>
                  <a:cubicBezTo>
                    <a:pt x="2198" y="417"/>
                    <a:pt x="2013" y="155"/>
                    <a:pt x="1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69"/>
            <p:cNvSpPr/>
            <p:nvPr/>
          </p:nvSpPr>
          <p:spPr>
            <a:xfrm>
              <a:off x="1917900" y="907425"/>
              <a:ext cx="60825" cy="71475"/>
            </a:xfrm>
            <a:custGeom>
              <a:avLst/>
              <a:gdLst/>
              <a:ahLst/>
              <a:cxnLst/>
              <a:rect l="l" t="t" r="r" b="b"/>
              <a:pathLst>
                <a:path w="2433" h="2859" extrusionOk="0">
                  <a:moveTo>
                    <a:pt x="1538" y="1"/>
                  </a:moveTo>
                  <a:cubicBezTo>
                    <a:pt x="1056" y="1"/>
                    <a:pt x="658" y="285"/>
                    <a:pt x="407" y="831"/>
                  </a:cubicBezTo>
                  <a:cubicBezTo>
                    <a:pt x="1" y="1718"/>
                    <a:pt x="331" y="2459"/>
                    <a:pt x="1270" y="2859"/>
                  </a:cubicBezTo>
                  <a:cubicBezTo>
                    <a:pt x="1463" y="2738"/>
                    <a:pt x="1766" y="2834"/>
                    <a:pt x="1896" y="2544"/>
                  </a:cubicBezTo>
                  <a:cubicBezTo>
                    <a:pt x="1502" y="2458"/>
                    <a:pt x="947" y="2425"/>
                    <a:pt x="1118" y="1885"/>
                  </a:cubicBezTo>
                  <a:cubicBezTo>
                    <a:pt x="1240" y="1494"/>
                    <a:pt x="1017" y="724"/>
                    <a:pt x="1739" y="724"/>
                  </a:cubicBezTo>
                  <a:cubicBezTo>
                    <a:pt x="1815" y="724"/>
                    <a:pt x="1901" y="732"/>
                    <a:pt x="1999" y="751"/>
                  </a:cubicBezTo>
                  <a:cubicBezTo>
                    <a:pt x="2033" y="757"/>
                    <a:pt x="2064" y="760"/>
                    <a:pt x="2094" y="760"/>
                  </a:cubicBezTo>
                  <a:cubicBezTo>
                    <a:pt x="2346" y="760"/>
                    <a:pt x="2433" y="532"/>
                    <a:pt x="2393" y="258"/>
                  </a:cubicBezTo>
                  <a:cubicBezTo>
                    <a:pt x="2089" y="85"/>
                    <a:pt x="1801" y="1"/>
                    <a:pt x="1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69"/>
            <p:cNvSpPr/>
            <p:nvPr/>
          </p:nvSpPr>
          <p:spPr>
            <a:xfrm>
              <a:off x="2464775" y="1388850"/>
              <a:ext cx="74125" cy="52600"/>
            </a:xfrm>
            <a:custGeom>
              <a:avLst/>
              <a:gdLst/>
              <a:ahLst/>
              <a:cxnLst/>
              <a:rect l="l" t="t" r="r" b="b"/>
              <a:pathLst>
                <a:path w="2965" h="2104" extrusionOk="0">
                  <a:moveTo>
                    <a:pt x="1860" y="1"/>
                  </a:moveTo>
                  <a:cubicBezTo>
                    <a:pt x="1556" y="1"/>
                    <a:pt x="1268" y="145"/>
                    <a:pt x="1007" y="449"/>
                  </a:cubicBezTo>
                  <a:cubicBezTo>
                    <a:pt x="606" y="917"/>
                    <a:pt x="0" y="1360"/>
                    <a:pt x="547" y="2104"/>
                  </a:cubicBezTo>
                  <a:cubicBezTo>
                    <a:pt x="1144" y="2044"/>
                    <a:pt x="1629" y="1662"/>
                    <a:pt x="2226" y="1536"/>
                  </a:cubicBezTo>
                  <a:cubicBezTo>
                    <a:pt x="2711" y="1433"/>
                    <a:pt x="2964" y="869"/>
                    <a:pt x="2647" y="294"/>
                  </a:cubicBezTo>
                  <a:cubicBezTo>
                    <a:pt x="2378" y="101"/>
                    <a:pt x="2113" y="1"/>
                    <a:pt x="18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69"/>
            <p:cNvSpPr/>
            <p:nvPr/>
          </p:nvSpPr>
          <p:spPr>
            <a:xfrm>
              <a:off x="2896150" y="893750"/>
              <a:ext cx="47475" cy="46250"/>
            </a:xfrm>
            <a:custGeom>
              <a:avLst/>
              <a:gdLst/>
              <a:ahLst/>
              <a:cxnLst/>
              <a:rect l="l" t="t" r="r" b="b"/>
              <a:pathLst>
                <a:path w="1899" h="1850" extrusionOk="0">
                  <a:moveTo>
                    <a:pt x="1041" y="1"/>
                  </a:moveTo>
                  <a:cubicBezTo>
                    <a:pt x="927" y="1"/>
                    <a:pt x="806" y="19"/>
                    <a:pt x="683" y="48"/>
                  </a:cubicBezTo>
                  <a:cubicBezTo>
                    <a:pt x="20" y="207"/>
                    <a:pt x="115" y="810"/>
                    <a:pt x="0" y="1270"/>
                  </a:cubicBezTo>
                  <a:cubicBezTo>
                    <a:pt x="185" y="1587"/>
                    <a:pt x="375" y="1849"/>
                    <a:pt x="712" y="1849"/>
                  </a:cubicBezTo>
                  <a:cubicBezTo>
                    <a:pt x="790" y="1849"/>
                    <a:pt x="877" y="1835"/>
                    <a:pt x="973" y="1804"/>
                  </a:cubicBezTo>
                  <a:cubicBezTo>
                    <a:pt x="1589" y="1604"/>
                    <a:pt x="1898" y="1239"/>
                    <a:pt x="1721" y="562"/>
                  </a:cubicBezTo>
                  <a:cubicBezTo>
                    <a:pt x="1610" y="138"/>
                    <a:pt x="1353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69"/>
            <p:cNvSpPr/>
            <p:nvPr/>
          </p:nvSpPr>
          <p:spPr>
            <a:xfrm>
              <a:off x="2853725" y="1422150"/>
              <a:ext cx="55050" cy="56700"/>
            </a:xfrm>
            <a:custGeom>
              <a:avLst/>
              <a:gdLst/>
              <a:ahLst/>
              <a:cxnLst/>
              <a:rect l="l" t="t" r="r" b="b"/>
              <a:pathLst>
                <a:path w="2202" h="2268" extrusionOk="0">
                  <a:moveTo>
                    <a:pt x="1570" y="1"/>
                  </a:moveTo>
                  <a:cubicBezTo>
                    <a:pt x="1447" y="1"/>
                    <a:pt x="1319" y="18"/>
                    <a:pt x="1201" y="35"/>
                  </a:cubicBezTo>
                  <a:cubicBezTo>
                    <a:pt x="417" y="153"/>
                    <a:pt x="0" y="1289"/>
                    <a:pt x="341" y="2255"/>
                  </a:cubicBezTo>
                  <a:cubicBezTo>
                    <a:pt x="400" y="2264"/>
                    <a:pt x="455" y="2268"/>
                    <a:pt x="505" y="2268"/>
                  </a:cubicBezTo>
                  <a:cubicBezTo>
                    <a:pt x="930" y="2268"/>
                    <a:pt x="1024" y="1971"/>
                    <a:pt x="975" y="1546"/>
                  </a:cubicBezTo>
                  <a:cubicBezTo>
                    <a:pt x="971" y="1504"/>
                    <a:pt x="932" y="1426"/>
                    <a:pt x="960" y="1426"/>
                  </a:cubicBezTo>
                  <a:cubicBezTo>
                    <a:pt x="960" y="1426"/>
                    <a:pt x="961" y="1426"/>
                    <a:pt x="961" y="1426"/>
                  </a:cubicBezTo>
                  <a:cubicBezTo>
                    <a:pt x="1210" y="1447"/>
                    <a:pt x="1400" y="1463"/>
                    <a:pt x="1547" y="1463"/>
                  </a:cubicBezTo>
                  <a:cubicBezTo>
                    <a:pt x="2026" y="1463"/>
                    <a:pt x="2059" y="1295"/>
                    <a:pt x="2201" y="581"/>
                  </a:cubicBezTo>
                  <a:cubicBezTo>
                    <a:pt x="2154" y="107"/>
                    <a:pt x="1875" y="1"/>
                    <a:pt x="1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69"/>
            <p:cNvSpPr/>
            <p:nvPr/>
          </p:nvSpPr>
          <p:spPr>
            <a:xfrm>
              <a:off x="1712350" y="1978900"/>
              <a:ext cx="69600" cy="62775"/>
            </a:xfrm>
            <a:custGeom>
              <a:avLst/>
              <a:gdLst/>
              <a:ahLst/>
              <a:cxnLst/>
              <a:rect l="l" t="t" r="r" b="b"/>
              <a:pathLst>
                <a:path w="2784" h="2511" extrusionOk="0">
                  <a:moveTo>
                    <a:pt x="1967" y="1"/>
                  </a:moveTo>
                  <a:cubicBezTo>
                    <a:pt x="1520" y="1"/>
                    <a:pt x="1192" y="358"/>
                    <a:pt x="823" y="693"/>
                  </a:cubicBezTo>
                  <a:cubicBezTo>
                    <a:pt x="1" y="1438"/>
                    <a:pt x="997" y="1902"/>
                    <a:pt x="1039" y="2506"/>
                  </a:cubicBezTo>
                  <a:cubicBezTo>
                    <a:pt x="1147" y="2499"/>
                    <a:pt x="1346" y="2511"/>
                    <a:pt x="1351" y="2485"/>
                  </a:cubicBezTo>
                  <a:cubicBezTo>
                    <a:pt x="1499" y="1694"/>
                    <a:pt x="1887" y="1083"/>
                    <a:pt x="2584" y="650"/>
                  </a:cubicBezTo>
                  <a:cubicBezTo>
                    <a:pt x="2784" y="526"/>
                    <a:pt x="2520" y="330"/>
                    <a:pt x="2507" y="160"/>
                  </a:cubicBezTo>
                  <a:cubicBezTo>
                    <a:pt x="2306" y="48"/>
                    <a:pt x="2128" y="1"/>
                    <a:pt x="1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69"/>
            <p:cNvSpPr/>
            <p:nvPr/>
          </p:nvSpPr>
          <p:spPr>
            <a:xfrm>
              <a:off x="3102200" y="1262975"/>
              <a:ext cx="58000" cy="71600"/>
            </a:xfrm>
            <a:custGeom>
              <a:avLst/>
              <a:gdLst/>
              <a:ahLst/>
              <a:cxnLst/>
              <a:rect l="l" t="t" r="r" b="b"/>
              <a:pathLst>
                <a:path w="2320" h="2864" extrusionOk="0">
                  <a:moveTo>
                    <a:pt x="1587" y="1"/>
                  </a:moveTo>
                  <a:cubicBezTo>
                    <a:pt x="1267" y="272"/>
                    <a:pt x="1430" y="943"/>
                    <a:pt x="1007" y="1002"/>
                  </a:cubicBezTo>
                  <a:cubicBezTo>
                    <a:pt x="0" y="1138"/>
                    <a:pt x="144" y="1794"/>
                    <a:pt x="201" y="2454"/>
                  </a:cubicBezTo>
                  <a:cubicBezTo>
                    <a:pt x="416" y="2674"/>
                    <a:pt x="635" y="2863"/>
                    <a:pt x="900" y="2863"/>
                  </a:cubicBezTo>
                  <a:cubicBezTo>
                    <a:pt x="1029" y="2863"/>
                    <a:pt x="1168" y="2818"/>
                    <a:pt x="1323" y="2711"/>
                  </a:cubicBezTo>
                  <a:cubicBezTo>
                    <a:pt x="2203" y="2099"/>
                    <a:pt x="2320" y="918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69"/>
            <p:cNvSpPr/>
            <p:nvPr/>
          </p:nvSpPr>
          <p:spPr>
            <a:xfrm>
              <a:off x="3088350" y="1260800"/>
              <a:ext cx="59700" cy="63550"/>
            </a:xfrm>
            <a:custGeom>
              <a:avLst/>
              <a:gdLst/>
              <a:ahLst/>
              <a:cxnLst/>
              <a:rect l="l" t="t" r="r" b="b"/>
              <a:pathLst>
                <a:path w="2388" h="2542" extrusionOk="0">
                  <a:moveTo>
                    <a:pt x="1624" y="0"/>
                  </a:moveTo>
                  <a:cubicBezTo>
                    <a:pt x="1141" y="0"/>
                    <a:pt x="776" y="267"/>
                    <a:pt x="552" y="801"/>
                  </a:cubicBezTo>
                  <a:cubicBezTo>
                    <a:pt x="298" y="1406"/>
                    <a:pt x="0" y="2043"/>
                    <a:pt x="755" y="2541"/>
                  </a:cubicBezTo>
                  <a:cubicBezTo>
                    <a:pt x="1089" y="2237"/>
                    <a:pt x="804" y="1435"/>
                    <a:pt x="1159" y="1435"/>
                  </a:cubicBezTo>
                  <a:cubicBezTo>
                    <a:pt x="1166" y="1435"/>
                    <a:pt x="1173" y="1435"/>
                    <a:pt x="1181" y="1436"/>
                  </a:cubicBezTo>
                  <a:cubicBezTo>
                    <a:pt x="1254" y="1442"/>
                    <a:pt x="1322" y="1445"/>
                    <a:pt x="1384" y="1445"/>
                  </a:cubicBezTo>
                  <a:cubicBezTo>
                    <a:pt x="2388" y="1445"/>
                    <a:pt x="2084" y="673"/>
                    <a:pt x="2141" y="88"/>
                  </a:cubicBezTo>
                  <a:cubicBezTo>
                    <a:pt x="1956" y="29"/>
                    <a:pt x="178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69"/>
            <p:cNvSpPr/>
            <p:nvPr/>
          </p:nvSpPr>
          <p:spPr>
            <a:xfrm>
              <a:off x="2395200" y="1005650"/>
              <a:ext cx="63500" cy="58425"/>
            </a:xfrm>
            <a:custGeom>
              <a:avLst/>
              <a:gdLst/>
              <a:ahLst/>
              <a:cxnLst/>
              <a:rect l="l" t="t" r="r" b="b"/>
              <a:pathLst>
                <a:path w="2540" h="2337" extrusionOk="0">
                  <a:moveTo>
                    <a:pt x="992" y="0"/>
                  </a:moveTo>
                  <a:cubicBezTo>
                    <a:pt x="0" y="174"/>
                    <a:pt x="48" y="925"/>
                    <a:pt x="227" y="1593"/>
                  </a:cubicBezTo>
                  <a:cubicBezTo>
                    <a:pt x="378" y="2158"/>
                    <a:pt x="712" y="2337"/>
                    <a:pt x="1113" y="2337"/>
                  </a:cubicBezTo>
                  <a:cubicBezTo>
                    <a:pt x="1361" y="2337"/>
                    <a:pt x="1633" y="2269"/>
                    <a:pt x="1904" y="2182"/>
                  </a:cubicBezTo>
                  <a:cubicBezTo>
                    <a:pt x="2536" y="1955"/>
                    <a:pt x="2540" y="1436"/>
                    <a:pt x="2505" y="897"/>
                  </a:cubicBezTo>
                  <a:cubicBezTo>
                    <a:pt x="2348" y="759"/>
                    <a:pt x="2184" y="683"/>
                    <a:pt x="2014" y="683"/>
                  </a:cubicBezTo>
                  <a:cubicBezTo>
                    <a:pt x="1885" y="683"/>
                    <a:pt x="1753" y="727"/>
                    <a:pt x="1616" y="820"/>
                  </a:cubicBezTo>
                  <a:cubicBezTo>
                    <a:pt x="1543" y="967"/>
                    <a:pt x="1482" y="1115"/>
                    <a:pt x="1450" y="1292"/>
                  </a:cubicBezTo>
                  <a:cubicBezTo>
                    <a:pt x="1447" y="1068"/>
                    <a:pt x="1597" y="907"/>
                    <a:pt x="1629" y="712"/>
                  </a:cubicBezTo>
                  <a:cubicBezTo>
                    <a:pt x="1618" y="295"/>
                    <a:pt x="1388" y="73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69"/>
            <p:cNvSpPr/>
            <p:nvPr/>
          </p:nvSpPr>
          <p:spPr>
            <a:xfrm>
              <a:off x="3014525" y="1224025"/>
              <a:ext cx="60225" cy="46400"/>
            </a:xfrm>
            <a:custGeom>
              <a:avLst/>
              <a:gdLst/>
              <a:ahLst/>
              <a:cxnLst/>
              <a:rect l="l" t="t" r="r" b="b"/>
              <a:pathLst>
                <a:path w="2409" h="1856" extrusionOk="0">
                  <a:moveTo>
                    <a:pt x="1148" y="0"/>
                  </a:moveTo>
                  <a:cubicBezTo>
                    <a:pt x="948" y="0"/>
                    <a:pt x="743" y="89"/>
                    <a:pt x="534" y="317"/>
                  </a:cubicBezTo>
                  <a:cubicBezTo>
                    <a:pt x="0" y="897"/>
                    <a:pt x="208" y="1418"/>
                    <a:pt x="797" y="1840"/>
                  </a:cubicBezTo>
                  <a:cubicBezTo>
                    <a:pt x="869" y="1850"/>
                    <a:pt x="939" y="1855"/>
                    <a:pt x="1008" y="1855"/>
                  </a:cubicBezTo>
                  <a:cubicBezTo>
                    <a:pt x="1326" y="1855"/>
                    <a:pt x="1614" y="1749"/>
                    <a:pt x="1876" y="1547"/>
                  </a:cubicBezTo>
                  <a:lnTo>
                    <a:pt x="1876" y="1547"/>
                  </a:lnTo>
                  <a:cubicBezTo>
                    <a:pt x="1876" y="1547"/>
                    <a:pt x="1876" y="1547"/>
                    <a:pt x="1876" y="1547"/>
                  </a:cubicBezTo>
                  <a:lnTo>
                    <a:pt x="1882" y="1543"/>
                  </a:lnTo>
                  <a:lnTo>
                    <a:pt x="1882" y="1543"/>
                  </a:lnTo>
                  <a:cubicBezTo>
                    <a:pt x="1880" y="1544"/>
                    <a:pt x="1878" y="1546"/>
                    <a:pt x="1876" y="1547"/>
                  </a:cubicBezTo>
                  <a:lnTo>
                    <a:pt x="1876" y="1547"/>
                  </a:lnTo>
                  <a:cubicBezTo>
                    <a:pt x="2119" y="1223"/>
                    <a:pt x="2409" y="908"/>
                    <a:pt x="2065" y="481"/>
                  </a:cubicBezTo>
                  <a:cubicBezTo>
                    <a:pt x="1773" y="228"/>
                    <a:pt x="1467" y="0"/>
                    <a:pt x="1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69"/>
            <p:cNvSpPr/>
            <p:nvPr/>
          </p:nvSpPr>
          <p:spPr>
            <a:xfrm>
              <a:off x="2381625" y="998425"/>
              <a:ext cx="61150" cy="73100"/>
            </a:xfrm>
            <a:custGeom>
              <a:avLst/>
              <a:gdLst/>
              <a:ahLst/>
              <a:cxnLst/>
              <a:rect l="l" t="t" r="r" b="b"/>
              <a:pathLst>
                <a:path w="2446" h="2924" extrusionOk="0">
                  <a:moveTo>
                    <a:pt x="1534" y="1"/>
                  </a:moveTo>
                  <a:cubicBezTo>
                    <a:pt x="705" y="1"/>
                    <a:pt x="256" y="451"/>
                    <a:pt x="130" y="1237"/>
                  </a:cubicBezTo>
                  <a:cubicBezTo>
                    <a:pt x="0" y="2040"/>
                    <a:pt x="587" y="2409"/>
                    <a:pt x="1153" y="2717"/>
                  </a:cubicBezTo>
                  <a:cubicBezTo>
                    <a:pt x="1364" y="2832"/>
                    <a:pt x="1590" y="2923"/>
                    <a:pt x="1803" y="2923"/>
                  </a:cubicBezTo>
                  <a:cubicBezTo>
                    <a:pt x="2046" y="2923"/>
                    <a:pt x="2273" y="2805"/>
                    <a:pt x="2446" y="2471"/>
                  </a:cubicBezTo>
                  <a:cubicBezTo>
                    <a:pt x="2347" y="2412"/>
                    <a:pt x="2227" y="2395"/>
                    <a:pt x="2098" y="2395"/>
                  </a:cubicBezTo>
                  <a:cubicBezTo>
                    <a:pt x="1934" y="2395"/>
                    <a:pt x="1757" y="2423"/>
                    <a:pt x="1594" y="2423"/>
                  </a:cubicBezTo>
                  <a:cubicBezTo>
                    <a:pt x="1289" y="2423"/>
                    <a:pt x="1032" y="2328"/>
                    <a:pt x="999" y="1786"/>
                  </a:cubicBezTo>
                  <a:cubicBezTo>
                    <a:pt x="966" y="1234"/>
                    <a:pt x="750" y="545"/>
                    <a:pt x="1648" y="411"/>
                  </a:cubicBezTo>
                  <a:cubicBezTo>
                    <a:pt x="1681" y="421"/>
                    <a:pt x="1709" y="425"/>
                    <a:pt x="1734" y="425"/>
                  </a:cubicBezTo>
                  <a:cubicBezTo>
                    <a:pt x="1854" y="425"/>
                    <a:pt x="1872" y="313"/>
                    <a:pt x="1885" y="195"/>
                  </a:cubicBezTo>
                  <a:cubicBezTo>
                    <a:pt x="1819" y="46"/>
                    <a:pt x="1668" y="47"/>
                    <a:pt x="1543" y="1"/>
                  </a:cubicBezTo>
                  <a:cubicBezTo>
                    <a:pt x="1540" y="1"/>
                    <a:pt x="1537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69"/>
            <p:cNvSpPr/>
            <p:nvPr/>
          </p:nvSpPr>
          <p:spPr>
            <a:xfrm>
              <a:off x="1878850" y="2174850"/>
              <a:ext cx="102400" cy="65100"/>
            </a:xfrm>
            <a:custGeom>
              <a:avLst/>
              <a:gdLst/>
              <a:ahLst/>
              <a:cxnLst/>
              <a:rect l="l" t="t" r="r" b="b"/>
              <a:pathLst>
                <a:path w="4096" h="2604" extrusionOk="0">
                  <a:moveTo>
                    <a:pt x="1" y="1"/>
                  </a:moveTo>
                  <a:cubicBezTo>
                    <a:pt x="603" y="1331"/>
                    <a:pt x="1987" y="1463"/>
                    <a:pt x="3083" y="2120"/>
                  </a:cubicBezTo>
                  <a:cubicBezTo>
                    <a:pt x="2946" y="2221"/>
                    <a:pt x="2748" y="2365"/>
                    <a:pt x="2551" y="2508"/>
                  </a:cubicBezTo>
                  <a:cubicBezTo>
                    <a:pt x="2693" y="2575"/>
                    <a:pt x="2826" y="2603"/>
                    <a:pt x="2951" y="2603"/>
                  </a:cubicBezTo>
                  <a:cubicBezTo>
                    <a:pt x="3278" y="2603"/>
                    <a:pt x="3557" y="2409"/>
                    <a:pt x="3829" y="2191"/>
                  </a:cubicBezTo>
                  <a:cubicBezTo>
                    <a:pt x="4095" y="1751"/>
                    <a:pt x="3982" y="1505"/>
                    <a:pt x="3461" y="1480"/>
                  </a:cubicBezTo>
                  <a:cubicBezTo>
                    <a:pt x="3454" y="1480"/>
                    <a:pt x="3447" y="1479"/>
                    <a:pt x="3440" y="1479"/>
                  </a:cubicBezTo>
                  <a:cubicBezTo>
                    <a:pt x="3261" y="1479"/>
                    <a:pt x="3090" y="1589"/>
                    <a:pt x="2910" y="1589"/>
                  </a:cubicBezTo>
                  <a:cubicBezTo>
                    <a:pt x="2848" y="1589"/>
                    <a:pt x="2786" y="1576"/>
                    <a:pt x="2722" y="1543"/>
                  </a:cubicBezTo>
                  <a:cubicBezTo>
                    <a:pt x="2682" y="1402"/>
                    <a:pt x="2642" y="1260"/>
                    <a:pt x="2602" y="1117"/>
                  </a:cubicBezTo>
                  <a:cubicBezTo>
                    <a:pt x="2597" y="1117"/>
                    <a:pt x="2593" y="1117"/>
                    <a:pt x="2589" y="1117"/>
                  </a:cubicBezTo>
                  <a:cubicBezTo>
                    <a:pt x="2128" y="1117"/>
                    <a:pt x="2092" y="568"/>
                    <a:pt x="1729" y="441"/>
                  </a:cubicBezTo>
                  <a:cubicBezTo>
                    <a:pt x="1683" y="449"/>
                    <a:pt x="1637" y="458"/>
                    <a:pt x="1592" y="468"/>
                  </a:cubicBezTo>
                  <a:cubicBezTo>
                    <a:pt x="1488" y="494"/>
                    <a:pt x="1385" y="535"/>
                    <a:pt x="1281" y="535"/>
                  </a:cubicBezTo>
                  <a:cubicBezTo>
                    <a:pt x="1215" y="535"/>
                    <a:pt x="1148" y="519"/>
                    <a:pt x="1082" y="472"/>
                  </a:cubicBezTo>
                  <a:cubicBezTo>
                    <a:pt x="983" y="387"/>
                    <a:pt x="874" y="312"/>
                    <a:pt x="759" y="2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69"/>
            <p:cNvSpPr/>
            <p:nvPr/>
          </p:nvSpPr>
          <p:spPr>
            <a:xfrm>
              <a:off x="2823150" y="714125"/>
              <a:ext cx="58975" cy="61600"/>
            </a:xfrm>
            <a:custGeom>
              <a:avLst/>
              <a:gdLst/>
              <a:ahLst/>
              <a:cxnLst/>
              <a:rect l="l" t="t" r="r" b="b"/>
              <a:pathLst>
                <a:path w="2359" h="2464" extrusionOk="0">
                  <a:moveTo>
                    <a:pt x="2358" y="0"/>
                  </a:moveTo>
                  <a:lnTo>
                    <a:pt x="2350" y="16"/>
                  </a:lnTo>
                  <a:cubicBezTo>
                    <a:pt x="1820" y="62"/>
                    <a:pt x="1297" y="134"/>
                    <a:pt x="853" y="467"/>
                  </a:cubicBezTo>
                  <a:cubicBezTo>
                    <a:pt x="252" y="1005"/>
                    <a:pt x="1" y="1629"/>
                    <a:pt x="370" y="2409"/>
                  </a:cubicBezTo>
                  <a:cubicBezTo>
                    <a:pt x="474" y="2447"/>
                    <a:pt x="558" y="2463"/>
                    <a:pt x="626" y="2463"/>
                  </a:cubicBezTo>
                  <a:cubicBezTo>
                    <a:pt x="961" y="2463"/>
                    <a:pt x="887" y="2054"/>
                    <a:pt x="973" y="1805"/>
                  </a:cubicBezTo>
                  <a:cubicBezTo>
                    <a:pt x="1478" y="1237"/>
                    <a:pt x="2311" y="921"/>
                    <a:pt x="2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69"/>
            <p:cNvSpPr/>
            <p:nvPr/>
          </p:nvSpPr>
          <p:spPr>
            <a:xfrm>
              <a:off x="2478425" y="1396175"/>
              <a:ext cx="69600" cy="60950"/>
            </a:xfrm>
            <a:custGeom>
              <a:avLst/>
              <a:gdLst/>
              <a:ahLst/>
              <a:cxnLst/>
              <a:rect l="l" t="t" r="r" b="b"/>
              <a:pathLst>
                <a:path w="2784" h="2438" extrusionOk="0">
                  <a:moveTo>
                    <a:pt x="2101" y="1"/>
                  </a:moveTo>
                  <a:lnTo>
                    <a:pt x="2101" y="1"/>
                  </a:lnTo>
                  <a:cubicBezTo>
                    <a:pt x="2149" y="511"/>
                    <a:pt x="1936" y="1132"/>
                    <a:pt x="1544" y="1132"/>
                  </a:cubicBezTo>
                  <a:cubicBezTo>
                    <a:pt x="1503" y="1132"/>
                    <a:pt x="1461" y="1125"/>
                    <a:pt x="1416" y="1111"/>
                  </a:cubicBezTo>
                  <a:cubicBezTo>
                    <a:pt x="1297" y="1073"/>
                    <a:pt x="1193" y="1056"/>
                    <a:pt x="1101" y="1056"/>
                  </a:cubicBezTo>
                  <a:cubicBezTo>
                    <a:pt x="536" y="1056"/>
                    <a:pt x="428" y="1688"/>
                    <a:pt x="1" y="1811"/>
                  </a:cubicBezTo>
                  <a:cubicBezTo>
                    <a:pt x="235" y="2219"/>
                    <a:pt x="534" y="2438"/>
                    <a:pt x="856" y="2438"/>
                  </a:cubicBezTo>
                  <a:cubicBezTo>
                    <a:pt x="1076" y="2438"/>
                    <a:pt x="1307" y="2335"/>
                    <a:pt x="1536" y="2120"/>
                  </a:cubicBezTo>
                  <a:cubicBezTo>
                    <a:pt x="2121" y="1568"/>
                    <a:pt x="2784" y="936"/>
                    <a:pt x="2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69"/>
            <p:cNvSpPr/>
            <p:nvPr/>
          </p:nvSpPr>
          <p:spPr>
            <a:xfrm>
              <a:off x="2685400" y="1075725"/>
              <a:ext cx="44050" cy="42150"/>
            </a:xfrm>
            <a:custGeom>
              <a:avLst/>
              <a:gdLst/>
              <a:ahLst/>
              <a:cxnLst/>
              <a:rect l="l" t="t" r="r" b="b"/>
              <a:pathLst>
                <a:path w="1762" h="1686" extrusionOk="0">
                  <a:moveTo>
                    <a:pt x="933" y="1"/>
                  </a:moveTo>
                  <a:cubicBezTo>
                    <a:pt x="842" y="1"/>
                    <a:pt x="749" y="12"/>
                    <a:pt x="657" y="29"/>
                  </a:cubicBezTo>
                  <a:cubicBezTo>
                    <a:pt x="51" y="147"/>
                    <a:pt x="119" y="724"/>
                    <a:pt x="0" y="1128"/>
                  </a:cubicBezTo>
                  <a:cubicBezTo>
                    <a:pt x="155" y="1506"/>
                    <a:pt x="398" y="1685"/>
                    <a:pt x="704" y="1685"/>
                  </a:cubicBezTo>
                  <a:cubicBezTo>
                    <a:pt x="796" y="1685"/>
                    <a:pt x="893" y="1669"/>
                    <a:pt x="995" y="1637"/>
                  </a:cubicBezTo>
                  <a:cubicBezTo>
                    <a:pt x="1530" y="1472"/>
                    <a:pt x="1761" y="1086"/>
                    <a:pt x="1622" y="527"/>
                  </a:cubicBezTo>
                  <a:cubicBezTo>
                    <a:pt x="1522" y="125"/>
                    <a:pt x="1240" y="1"/>
                    <a:pt x="9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69"/>
            <p:cNvSpPr/>
            <p:nvPr/>
          </p:nvSpPr>
          <p:spPr>
            <a:xfrm>
              <a:off x="2972100" y="1717050"/>
              <a:ext cx="70975" cy="77050"/>
            </a:xfrm>
            <a:custGeom>
              <a:avLst/>
              <a:gdLst/>
              <a:ahLst/>
              <a:cxnLst/>
              <a:rect l="l" t="t" r="r" b="b"/>
              <a:pathLst>
                <a:path w="2839" h="3082" extrusionOk="0">
                  <a:moveTo>
                    <a:pt x="1814" y="1"/>
                  </a:moveTo>
                  <a:cubicBezTo>
                    <a:pt x="1782" y="1"/>
                    <a:pt x="1748" y="3"/>
                    <a:pt x="1712" y="8"/>
                  </a:cubicBezTo>
                  <a:cubicBezTo>
                    <a:pt x="2443" y="1259"/>
                    <a:pt x="2323" y="1719"/>
                    <a:pt x="1257" y="2545"/>
                  </a:cubicBezTo>
                  <a:cubicBezTo>
                    <a:pt x="1163" y="2617"/>
                    <a:pt x="1058" y="2640"/>
                    <a:pt x="948" y="2640"/>
                  </a:cubicBezTo>
                  <a:cubicBezTo>
                    <a:pt x="775" y="2640"/>
                    <a:pt x="592" y="2585"/>
                    <a:pt x="429" y="2585"/>
                  </a:cubicBezTo>
                  <a:cubicBezTo>
                    <a:pt x="248" y="2585"/>
                    <a:pt x="91" y="2652"/>
                    <a:pt x="0" y="2938"/>
                  </a:cubicBezTo>
                  <a:cubicBezTo>
                    <a:pt x="218" y="2986"/>
                    <a:pt x="437" y="3033"/>
                    <a:pt x="655" y="3081"/>
                  </a:cubicBezTo>
                  <a:cubicBezTo>
                    <a:pt x="1137" y="3065"/>
                    <a:pt x="1601" y="2981"/>
                    <a:pt x="2002" y="2686"/>
                  </a:cubicBezTo>
                  <a:cubicBezTo>
                    <a:pt x="2543" y="2425"/>
                    <a:pt x="2764" y="1963"/>
                    <a:pt x="2818" y="1395"/>
                  </a:cubicBezTo>
                  <a:cubicBezTo>
                    <a:pt x="2839" y="1202"/>
                    <a:pt x="2836" y="1018"/>
                    <a:pt x="2646" y="897"/>
                  </a:cubicBezTo>
                  <a:cubicBezTo>
                    <a:pt x="2268" y="702"/>
                    <a:pt x="2376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69"/>
            <p:cNvSpPr/>
            <p:nvPr/>
          </p:nvSpPr>
          <p:spPr>
            <a:xfrm>
              <a:off x="2205000" y="1156300"/>
              <a:ext cx="56375" cy="66625"/>
            </a:xfrm>
            <a:custGeom>
              <a:avLst/>
              <a:gdLst/>
              <a:ahLst/>
              <a:cxnLst/>
              <a:rect l="l" t="t" r="r" b="b"/>
              <a:pathLst>
                <a:path w="2255" h="2665" extrusionOk="0">
                  <a:moveTo>
                    <a:pt x="1246" y="0"/>
                  </a:moveTo>
                  <a:cubicBezTo>
                    <a:pt x="629" y="0"/>
                    <a:pt x="307" y="404"/>
                    <a:pt x="161" y="973"/>
                  </a:cubicBezTo>
                  <a:cubicBezTo>
                    <a:pt x="1" y="1592"/>
                    <a:pt x="358" y="2041"/>
                    <a:pt x="849" y="2309"/>
                  </a:cubicBezTo>
                  <a:cubicBezTo>
                    <a:pt x="1108" y="2451"/>
                    <a:pt x="1398" y="2664"/>
                    <a:pt x="1686" y="2664"/>
                  </a:cubicBezTo>
                  <a:cubicBezTo>
                    <a:pt x="1879" y="2664"/>
                    <a:pt x="2071" y="2569"/>
                    <a:pt x="2254" y="2292"/>
                  </a:cubicBezTo>
                  <a:cubicBezTo>
                    <a:pt x="2171" y="1845"/>
                    <a:pt x="1757" y="1992"/>
                    <a:pt x="1490" y="1872"/>
                  </a:cubicBezTo>
                  <a:cubicBezTo>
                    <a:pt x="1314" y="1823"/>
                    <a:pt x="1238" y="1718"/>
                    <a:pt x="1301" y="1538"/>
                  </a:cubicBezTo>
                  <a:cubicBezTo>
                    <a:pt x="1400" y="1334"/>
                    <a:pt x="1331" y="1108"/>
                    <a:pt x="1371" y="893"/>
                  </a:cubicBezTo>
                  <a:cubicBezTo>
                    <a:pt x="1448" y="601"/>
                    <a:pt x="2128" y="336"/>
                    <a:pt x="1404" y="9"/>
                  </a:cubicBezTo>
                  <a:cubicBezTo>
                    <a:pt x="1349" y="3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69"/>
            <p:cNvSpPr/>
            <p:nvPr/>
          </p:nvSpPr>
          <p:spPr>
            <a:xfrm>
              <a:off x="2399075" y="844475"/>
              <a:ext cx="44250" cy="66425"/>
            </a:xfrm>
            <a:custGeom>
              <a:avLst/>
              <a:gdLst/>
              <a:ahLst/>
              <a:cxnLst/>
              <a:rect l="l" t="t" r="r" b="b"/>
              <a:pathLst>
                <a:path w="1770" h="2657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965"/>
                    <a:pt x="569" y="1805"/>
                    <a:pt x="1012" y="2656"/>
                  </a:cubicBezTo>
                  <a:cubicBezTo>
                    <a:pt x="1769" y="1873"/>
                    <a:pt x="1381" y="906"/>
                    <a:pt x="1435" y="10"/>
                  </a:cubicBezTo>
                  <a:lnTo>
                    <a:pt x="1435" y="10"/>
                  </a:lnTo>
                  <a:cubicBezTo>
                    <a:pt x="1298" y="38"/>
                    <a:pt x="1161" y="96"/>
                    <a:pt x="1026" y="96"/>
                  </a:cubicBezTo>
                  <a:cubicBezTo>
                    <a:pt x="938" y="96"/>
                    <a:pt x="851" y="72"/>
                    <a:pt x="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69"/>
            <p:cNvSpPr/>
            <p:nvPr/>
          </p:nvSpPr>
          <p:spPr>
            <a:xfrm>
              <a:off x="2228225" y="1168150"/>
              <a:ext cx="46750" cy="45475"/>
            </a:xfrm>
            <a:custGeom>
              <a:avLst/>
              <a:gdLst/>
              <a:ahLst/>
              <a:cxnLst/>
              <a:rect l="l" t="t" r="r" b="b"/>
              <a:pathLst>
                <a:path w="1870" h="1819" extrusionOk="0">
                  <a:moveTo>
                    <a:pt x="1035" y="1"/>
                  </a:moveTo>
                  <a:cubicBezTo>
                    <a:pt x="810" y="1"/>
                    <a:pt x="503" y="133"/>
                    <a:pt x="15" y="362"/>
                  </a:cubicBezTo>
                  <a:cubicBezTo>
                    <a:pt x="0" y="596"/>
                    <a:pt x="375" y="722"/>
                    <a:pt x="191" y="1003"/>
                  </a:cubicBezTo>
                  <a:cubicBezTo>
                    <a:pt x="67" y="1264"/>
                    <a:pt x="152" y="1469"/>
                    <a:pt x="367" y="1637"/>
                  </a:cubicBezTo>
                  <a:lnTo>
                    <a:pt x="1325" y="1818"/>
                  </a:lnTo>
                  <a:cubicBezTo>
                    <a:pt x="1733" y="1706"/>
                    <a:pt x="1869" y="1419"/>
                    <a:pt x="1836" y="1023"/>
                  </a:cubicBezTo>
                  <a:cubicBezTo>
                    <a:pt x="1527" y="300"/>
                    <a:pt x="1373" y="1"/>
                    <a:pt x="1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69"/>
            <p:cNvSpPr/>
            <p:nvPr/>
          </p:nvSpPr>
          <p:spPr>
            <a:xfrm>
              <a:off x="1993200" y="1625575"/>
              <a:ext cx="43800" cy="39675"/>
            </a:xfrm>
            <a:custGeom>
              <a:avLst/>
              <a:gdLst/>
              <a:ahLst/>
              <a:cxnLst/>
              <a:rect l="l" t="t" r="r" b="b"/>
              <a:pathLst>
                <a:path w="1752" h="1587" extrusionOk="0">
                  <a:moveTo>
                    <a:pt x="965" y="1"/>
                  </a:moveTo>
                  <a:cubicBezTo>
                    <a:pt x="880" y="1"/>
                    <a:pt x="782" y="19"/>
                    <a:pt x="670" y="60"/>
                  </a:cubicBezTo>
                  <a:cubicBezTo>
                    <a:pt x="178" y="240"/>
                    <a:pt x="1" y="576"/>
                    <a:pt x="73" y="1145"/>
                  </a:cubicBezTo>
                  <a:cubicBezTo>
                    <a:pt x="187" y="1462"/>
                    <a:pt x="465" y="1586"/>
                    <a:pt x="771" y="1586"/>
                  </a:cubicBezTo>
                  <a:cubicBezTo>
                    <a:pt x="852" y="1586"/>
                    <a:pt x="934" y="1578"/>
                    <a:pt x="1016" y="1562"/>
                  </a:cubicBezTo>
                  <a:cubicBezTo>
                    <a:pt x="1439" y="1479"/>
                    <a:pt x="1751" y="1159"/>
                    <a:pt x="1592" y="690"/>
                  </a:cubicBezTo>
                  <a:cubicBezTo>
                    <a:pt x="1482" y="370"/>
                    <a:pt x="1349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69"/>
            <p:cNvSpPr/>
            <p:nvPr/>
          </p:nvSpPr>
          <p:spPr>
            <a:xfrm>
              <a:off x="2500250" y="1834500"/>
              <a:ext cx="45325" cy="41700"/>
            </a:xfrm>
            <a:custGeom>
              <a:avLst/>
              <a:gdLst/>
              <a:ahLst/>
              <a:cxnLst/>
              <a:rect l="l" t="t" r="r" b="b"/>
              <a:pathLst>
                <a:path w="1813" h="1668" extrusionOk="0">
                  <a:moveTo>
                    <a:pt x="887" y="1"/>
                  </a:moveTo>
                  <a:cubicBezTo>
                    <a:pt x="509" y="1"/>
                    <a:pt x="205" y="179"/>
                    <a:pt x="124" y="663"/>
                  </a:cubicBezTo>
                  <a:cubicBezTo>
                    <a:pt x="1" y="1405"/>
                    <a:pt x="557" y="1583"/>
                    <a:pt x="1175" y="1583"/>
                  </a:cubicBezTo>
                  <a:cubicBezTo>
                    <a:pt x="1207" y="1583"/>
                    <a:pt x="1238" y="1583"/>
                    <a:pt x="1269" y="1582"/>
                  </a:cubicBezTo>
                  <a:cubicBezTo>
                    <a:pt x="1273" y="1582"/>
                    <a:pt x="1277" y="1582"/>
                    <a:pt x="1281" y="1582"/>
                  </a:cubicBezTo>
                  <a:cubicBezTo>
                    <a:pt x="1418" y="1582"/>
                    <a:pt x="1556" y="1639"/>
                    <a:pt x="1694" y="1668"/>
                  </a:cubicBezTo>
                  <a:cubicBezTo>
                    <a:pt x="1688" y="1590"/>
                    <a:pt x="1682" y="1511"/>
                    <a:pt x="1676" y="1434"/>
                  </a:cubicBezTo>
                  <a:cubicBezTo>
                    <a:pt x="1812" y="967"/>
                    <a:pt x="1800" y="522"/>
                    <a:pt x="1490" y="118"/>
                  </a:cubicBezTo>
                  <a:cubicBezTo>
                    <a:pt x="1283" y="45"/>
                    <a:pt x="1076" y="1"/>
                    <a:pt x="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69"/>
            <p:cNvSpPr/>
            <p:nvPr/>
          </p:nvSpPr>
          <p:spPr>
            <a:xfrm>
              <a:off x="1867100" y="1963725"/>
              <a:ext cx="70975" cy="66375"/>
            </a:xfrm>
            <a:custGeom>
              <a:avLst/>
              <a:gdLst/>
              <a:ahLst/>
              <a:cxnLst/>
              <a:rect l="l" t="t" r="r" b="b"/>
              <a:pathLst>
                <a:path w="2839" h="2655" extrusionOk="0">
                  <a:moveTo>
                    <a:pt x="2550" y="0"/>
                  </a:moveTo>
                  <a:cubicBezTo>
                    <a:pt x="2446" y="72"/>
                    <a:pt x="2339" y="94"/>
                    <a:pt x="2231" y="94"/>
                  </a:cubicBezTo>
                  <a:cubicBezTo>
                    <a:pt x="2094" y="94"/>
                    <a:pt x="1956" y="59"/>
                    <a:pt x="1819" y="41"/>
                  </a:cubicBezTo>
                  <a:cubicBezTo>
                    <a:pt x="1463" y="139"/>
                    <a:pt x="1106" y="237"/>
                    <a:pt x="751" y="338"/>
                  </a:cubicBezTo>
                  <a:cubicBezTo>
                    <a:pt x="650" y="518"/>
                    <a:pt x="549" y="698"/>
                    <a:pt x="448" y="877"/>
                  </a:cubicBezTo>
                  <a:cubicBezTo>
                    <a:pt x="473" y="1000"/>
                    <a:pt x="497" y="1124"/>
                    <a:pt x="522" y="1247"/>
                  </a:cubicBezTo>
                  <a:cubicBezTo>
                    <a:pt x="391" y="1611"/>
                    <a:pt x="0" y="1938"/>
                    <a:pt x="360" y="2372"/>
                  </a:cubicBezTo>
                  <a:cubicBezTo>
                    <a:pt x="468" y="2465"/>
                    <a:pt x="576" y="2558"/>
                    <a:pt x="684" y="2652"/>
                  </a:cubicBezTo>
                  <a:cubicBezTo>
                    <a:pt x="713" y="2653"/>
                    <a:pt x="740" y="2654"/>
                    <a:pt x="766" y="2654"/>
                  </a:cubicBezTo>
                  <a:cubicBezTo>
                    <a:pt x="1608" y="2654"/>
                    <a:pt x="1049" y="1724"/>
                    <a:pt x="1476" y="1448"/>
                  </a:cubicBezTo>
                  <a:cubicBezTo>
                    <a:pt x="1637" y="1131"/>
                    <a:pt x="1957" y="1027"/>
                    <a:pt x="2245" y="875"/>
                  </a:cubicBezTo>
                  <a:cubicBezTo>
                    <a:pt x="2605" y="685"/>
                    <a:pt x="2838" y="435"/>
                    <a:pt x="2550" y="9"/>
                  </a:cubicBezTo>
                  <a:lnTo>
                    <a:pt x="2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69"/>
            <p:cNvSpPr/>
            <p:nvPr/>
          </p:nvSpPr>
          <p:spPr>
            <a:xfrm>
              <a:off x="2877725" y="779925"/>
              <a:ext cx="61350" cy="37125"/>
            </a:xfrm>
            <a:custGeom>
              <a:avLst/>
              <a:gdLst/>
              <a:ahLst/>
              <a:cxnLst/>
              <a:rect l="l" t="t" r="r" b="b"/>
              <a:pathLst>
                <a:path w="2454" h="1485" extrusionOk="0">
                  <a:moveTo>
                    <a:pt x="268" y="1"/>
                  </a:moveTo>
                  <a:cubicBezTo>
                    <a:pt x="177" y="1"/>
                    <a:pt x="103" y="61"/>
                    <a:pt x="66" y="262"/>
                  </a:cubicBezTo>
                  <a:cubicBezTo>
                    <a:pt x="1" y="611"/>
                    <a:pt x="455" y="637"/>
                    <a:pt x="574" y="799"/>
                  </a:cubicBezTo>
                  <a:cubicBezTo>
                    <a:pt x="737" y="1021"/>
                    <a:pt x="970" y="1054"/>
                    <a:pt x="1211" y="1054"/>
                  </a:cubicBezTo>
                  <a:cubicBezTo>
                    <a:pt x="1317" y="1054"/>
                    <a:pt x="1425" y="1048"/>
                    <a:pt x="1529" y="1048"/>
                  </a:cubicBezTo>
                  <a:cubicBezTo>
                    <a:pt x="1820" y="1048"/>
                    <a:pt x="2083" y="1099"/>
                    <a:pt x="2204" y="1484"/>
                  </a:cubicBezTo>
                  <a:cubicBezTo>
                    <a:pt x="2453" y="1014"/>
                    <a:pt x="2431" y="534"/>
                    <a:pt x="2261" y="46"/>
                  </a:cubicBezTo>
                  <a:lnTo>
                    <a:pt x="2261" y="46"/>
                  </a:lnTo>
                  <a:cubicBezTo>
                    <a:pt x="2099" y="247"/>
                    <a:pt x="1928" y="310"/>
                    <a:pt x="1754" y="310"/>
                  </a:cubicBezTo>
                  <a:cubicBezTo>
                    <a:pt x="1457" y="310"/>
                    <a:pt x="1149" y="129"/>
                    <a:pt x="852" y="129"/>
                  </a:cubicBezTo>
                  <a:cubicBezTo>
                    <a:pt x="817" y="129"/>
                    <a:pt x="782" y="131"/>
                    <a:pt x="747" y="137"/>
                  </a:cubicBezTo>
                  <a:cubicBezTo>
                    <a:pt x="738" y="138"/>
                    <a:pt x="728" y="139"/>
                    <a:pt x="718" y="139"/>
                  </a:cubicBezTo>
                  <a:cubicBezTo>
                    <a:pt x="578" y="139"/>
                    <a:pt x="404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69"/>
            <p:cNvSpPr/>
            <p:nvPr/>
          </p:nvSpPr>
          <p:spPr>
            <a:xfrm>
              <a:off x="2862225" y="1436650"/>
              <a:ext cx="53650" cy="52975"/>
            </a:xfrm>
            <a:custGeom>
              <a:avLst/>
              <a:gdLst/>
              <a:ahLst/>
              <a:cxnLst/>
              <a:rect l="l" t="t" r="r" b="b"/>
              <a:pathLst>
                <a:path w="2146" h="2119" extrusionOk="0">
                  <a:moveTo>
                    <a:pt x="1861" y="1"/>
                  </a:moveTo>
                  <a:cubicBezTo>
                    <a:pt x="1613" y="973"/>
                    <a:pt x="355" y="822"/>
                    <a:pt x="1" y="1675"/>
                  </a:cubicBezTo>
                  <a:cubicBezTo>
                    <a:pt x="252" y="1923"/>
                    <a:pt x="515" y="2119"/>
                    <a:pt x="810" y="2119"/>
                  </a:cubicBezTo>
                  <a:cubicBezTo>
                    <a:pt x="975" y="2119"/>
                    <a:pt x="1149" y="2058"/>
                    <a:pt x="1337" y="1910"/>
                  </a:cubicBezTo>
                  <a:cubicBezTo>
                    <a:pt x="1975" y="1406"/>
                    <a:pt x="2146" y="764"/>
                    <a:pt x="1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69"/>
            <p:cNvSpPr/>
            <p:nvPr/>
          </p:nvSpPr>
          <p:spPr>
            <a:xfrm>
              <a:off x="2627075" y="911875"/>
              <a:ext cx="55225" cy="50125"/>
            </a:xfrm>
            <a:custGeom>
              <a:avLst/>
              <a:gdLst/>
              <a:ahLst/>
              <a:cxnLst/>
              <a:rect l="l" t="t" r="r" b="b"/>
              <a:pathLst>
                <a:path w="2209" h="2005" extrusionOk="0">
                  <a:moveTo>
                    <a:pt x="1618" y="0"/>
                  </a:moveTo>
                  <a:cubicBezTo>
                    <a:pt x="1351" y="0"/>
                    <a:pt x="982" y="249"/>
                    <a:pt x="683" y="265"/>
                  </a:cubicBezTo>
                  <a:cubicBezTo>
                    <a:pt x="297" y="496"/>
                    <a:pt x="108" y="853"/>
                    <a:pt x="29" y="1280"/>
                  </a:cubicBezTo>
                  <a:cubicBezTo>
                    <a:pt x="63" y="1548"/>
                    <a:pt x="1" y="1857"/>
                    <a:pt x="328" y="2005"/>
                  </a:cubicBezTo>
                  <a:lnTo>
                    <a:pt x="481" y="1937"/>
                  </a:lnTo>
                  <a:cubicBezTo>
                    <a:pt x="462" y="1866"/>
                    <a:pt x="444" y="1797"/>
                    <a:pt x="425" y="1727"/>
                  </a:cubicBezTo>
                  <a:cubicBezTo>
                    <a:pt x="532" y="1354"/>
                    <a:pt x="1042" y="1443"/>
                    <a:pt x="1154" y="1149"/>
                  </a:cubicBezTo>
                  <a:cubicBezTo>
                    <a:pt x="1315" y="720"/>
                    <a:pt x="2208" y="694"/>
                    <a:pt x="1873" y="141"/>
                  </a:cubicBezTo>
                  <a:cubicBezTo>
                    <a:pt x="1810" y="38"/>
                    <a:pt x="1722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69"/>
            <p:cNvSpPr/>
            <p:nvPr/>
          </p:nvSpPr>
          <p:spPr>
            <a:xfrm>
              <a:off x="1352925" y="1625275"/>
              <a:ext cx="53850" cy="54825"/>
            </a:xfrm>
            <a:custGeom>
              <a:avLst/>
              <a:gdLst/>
              <a:ahLst/>
              <a:cxnLst/>
              <a:rect l="l" t="t" r="r" b="b"/>
              <a:pathLst>
                <a:path w="2154" h="2193" extrusionOk="0">
                  <a:moveTo>
                    <a:pt x="918" y="0"/>
                  </a:moveTo>
                  <a:cubicBezTo>
                    <a:pt x="669" y="0"/>
                    <a:pt x="396" y="74"/>
                    <a:pt x="100" y="226"/>
                  </a:cubicBezTo>
                  <a:cubicBezTo>
                    <a:pt x="1" y="1045"/>
                    <a:pt x="848" y="600"/>
                    <a:pt x="1136" y="917"/>
                  </a:cubicBezTo>
                  <a:cubicBezTo>
                    <a:pt x="903" y="1304"/>
                    <a:pt x="401" y="1193"/>
                    <a:pt x="241" y="1566"/>
                  </a:cubicBezTo>
                  <a:cubicBezTo>
                    <a:pt x="217" y="1847"/>
                    <a:pt x="1277" y="1547"/>
                    <a:pt x="578" y="2191"/>
                  </a:cubicBezTo>
                  <a:cubicBezTo>
                    <a:pt x="607" y="2192"/>
                    <a:pt x="636" y="2193"/>
                    <a:pt x="664" y="2193"/>
                  </a:cubicBezTo>
                  <a:cubicBezTo>
                    <a:pt x="1536" y="2193"/>
                    <a:pt x="2039" y="1755"/>
                    <a:pt x="2154" y="857"/>
                  </a:cubicBezTo>
                  <a:cubicBezTo>
                    <a:pt x="1827" y="297"/>
                    <a:pt x="1418" y="0"/>
                    <a:pt x="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69"/>
            <p:cNvSpPr/>
            <p:nvPr/>
          </p:nvSpPr>
          <p:spPr>
            <a:xfrm>
              <a:off x="1820225" y="1357575"/>
              <a:ext cx="48600" cy="40950"/>
            </a:xfrm>
            <a:custGeom>
              <a:avLst/>
              <a:gdLst/>
              <a:ahLst/>
              <a:cxnLst/>
              <a:rect l="l" t="t" r="r" b="b"/>
              <a:pathLst>
                <a:path w="1944" h="1638" extrusionOk="0">
                  <a:moveTo>
                    <a:pt x="846" y="0"/>
                  </a:moveTo>
                  <a:cubicBezTo>
                    <a:pt x="837" y="0"/>
                    <a:pt x="828" y="0"/>
                    <a:pt x="819" y="1"/>
                  </a:cubicBezTo>
                  <a:cubicBezTo>
                    <a:pt x="443" y="14"/>
                    <a:pt x="405" y="432"/>
                    <a:pt x="399" y="776"/>
                  </a:cubicBezTo>
                  <a:cubicBezTo>
                    <a:pt x="397" y="952"/>
                    <a:pt x="314" y="986"/>
                    <a:pt x="212" y="986"/>
                  </a:cubicBezTo>
                  <a:cubicBezTo>
                    <a:pt x="149" y="986"/>
                    <a:pt x="79" y="972"/>
                    <a:pt x="17" y="972"/>
                  </a:cubicBezTo>
                  <a:cubicBezTo>
                    <a:pt x="11" y="972"/>
                    <a:pt x="6" y="972"/>
                    <a:pt x="0" y="973"/>
                  </a:cubicBezTo>
                  <a:cubicBezTo>
                    <a:pt x="302" y="1428"/>
                    <a:pt x="626" y="1638"/>
                    <a:pt x="969" y="1638"/>
                  </a:cubicBezTo>
                  <a:cubicBezTo>
                    <a:pt x="1279" y="1638"/>
                    <a:pt x="1605" y="1467"/>
                    <a:pt x="1943" y="1151"/>
                  </a:cubicBezTo>
                  <a:lnTo>
                    <a:pt x="1943" y="1151"/>
                  </a:lnTo>
                  <a:cubicBezTo>
                    <a:pt x="1905" y="1154"/>
                    <a:pt x="1867" y="1156"/>
                    <a:pt x="1832" y="1156"/>
                  </a:cubicBezTo>
                  <a:cubicBezTo>
                    <a:pt x="1649" y="1156"/>
                    <a:pt x="1522" y="1101"/>
                    <a:pt x="1523" y="823"/>
                  </a:cubicBezTo>
                  <a:cubicBezTo>
                    <a:pt x="1525" y="373"/>
                    <a:pt x="1283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69"/>
            <p:cNvSpPr/>
            <p:nvPr/>
          </p:nvSpPr>
          <p:spPr>
            <a:xfrm>
              <a:off x="2457425" y="869025"/>
              <a:ext cx="53575" cy="44850"/>
            </a:xfrm>
            <a:custGeom>
              <a:avLst/>
              <a:gdLst/>
              <a:ahLst/>
              <a:cxnLst/>
              <a:rect l="l" t="t" r="r" b="b"/>
              <a:pathLst>
                <a:path w="2143" h="1794" extrusionOk="0">
                  <a:moveTo>
                    <a:pt x="492" y="0"/>
                  </a:moveTo>
                  <a:cubicBezTo>
                    <a:pt x="444" y="0"/>
                    <a:pt x="384" y="19"/>
                    <a:pt x="309" y="65"/>
                  </a:cubicBezTo>
                  <a:cubicBezTo>
                    <a:pt x="41" y="319"/>
                    <a:pt x="0" y="506"/>
                    <a:pt x="253" y="873"/>
                  </a:cubicBezTo>
                  <a:cubicBezTo>
                    <a:pt x="635" y="1429"/>
                    <a:pt x="1342" y="1339"/>
                    <a:pt x="1737" y="1794"/>
                  </a:cubicBezTo>
                  <a:cubicBezTo>
                    <a:pt x="2035" y="1505"/>
                    <a:pt x="2127" y="1136"/>
                    <a:pt x="2142" y="737"/>
                  </a:cubicBezTo>
                  <a:cubicBezTo>
                    <a:pt x="2104" y="708"/>
                    <a:pt x="2065" y="678"/>
                    <a:pt x="2025" y="650"/>
                  </a:cubicBezTo>
                  <a:cubicBezTo>
                    <a:pt x="1695" y="565"/>
                    <a:pt x="1386" y="422"/>
                    <a:pt x="1063" y="318"/>
                  </a:cubicBezTo>
                  <a:cubicBezTo>
                    <a:pt x="994" y="338"/>
                    <a:pt x="923" y="356"/>
                    <a:pt x="853" y="374"/>
                  </a:cubicBezTo>
                  <a:cubicBezTo>
                    <a:pt x="711" y="288"/>
                    <a:pt x="68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69"/>
            <p:cNvSpPr/>
            <p:nvPr/>
          </p:nvSpPr>
          <p:spPr>
            <a:xfrm>
              <a:off x="2480500" y="1303550"/>
              <a:ext cx="53025" cy="43850"/>
            </a:xfrm>
            <a:custGeom>
              <a:avLst/>
              <a:gdLst/>
              <a:ahLst/>
              <a:cxnLst/>
              <a:rect l="l" t="t" r="r" b="b"/>
              <a:pathLst>
                <a:path w="2121" h="1754" extrusionOk="0">
                  <a:moveTo>
                    <a:pt x="875" y="1"/>
                  </a:moveTo>
                  <a:cubicBezTo>
                    <a:pt x="459" y="1"/>
                    <a:pt x="148" y="283"/>
                    <a:pt x="6" y="808"/>
                  </a:cubicBezTo>
                  <a:cubicBezTo>
                    <a:pt x="0" y="1164"/>
                    <a:pt x="27" y="1505"/>
                    <a:pt x="338" y="1754"/>
                  </a:cubicBezTo>
                  <a:cubicBezTo>
                    <a:pt x="713" y="1478"/>
                    <a:pt x="878" y="1147"/>
                    <a:pt x="1011" y="800"/>
                  </a:cubicBezTo>
                  <a:cubicBezTo>
                    <a:pt x="1280" y="1518"/>
                    <a:pt x="1280" y="1518"/>
                    <a:pt x="1795" y="1527"/>
                  </a:cubicBezTo>
                  <a:cubicBezTo>
                    <a:pt x="2121" y="890"/>
                    <a:pt x="1961" y="353"/>
                    <a:pt x="1322" y="96"/>
                  </a:cubicBezTo>
                  <a:cubicBezTo>
                    <a:pt x="1163" y="32"/>
                    <a:pt x="1013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69"/>
            <p:cNvSpPr/>
            <p:nvPr/>
          </p:nvSpPr>
          <p:spPr>
            <a:xfrm>
              <a:off x="2012000" y="1456850"/>
              <a:ext cx="37875" cy="36225"/>
            </a:xfrm>
            <a:custGeom>
              <a:avLst/>
              <a:gdLst/>
              <a:ahLst/>
              <a:cxnLst/>
              <a:rect l="l" t="t" r="r" b="b"/>
              <a:pathLst>
                <a:path w="1515" h="1449" extrusionOk="0">
                  <a:moveTo>
                    <a:pt x="698" y="0"/>
                  </a:moveTo>
                  <a:cubicBezTo>
                    <a:pt x="640" y="0"/>
                    <a:pt x="582" y="4"/>
                    <a:pt x="526" y="13"/>
                  </a:cubicBezTo>
                  <a:cubicBezTo>
                    <a:pt x="96" y="78"/>
                    <a:pt x="1" y="455"/>
                    <a:pt x="35" y="750"/>
                  </a:cubicBezTo>
                  <a:cubicBezTo>
                    <a:pt x="127" y="1231"/>
                    <a:pt x="382" y="1448"/>
                    <a:pt x="709" y="1448"/>
                  </a:cubicBezTo>
                  <a:cubicBezTo>
                    <a:pt x="750" y="1448"/>
                    <a:pt x="792" y="1445"/>
                    <a:pt x="835" y="1438"/>
                  </a:cubicBezTo>
                  <a:cubicBezTo>
                    <a:pt x="1301" y="1366"/>
                    <a:pt x="1514" y="914"/>
                    <a:pt x="1462" y="534"/>
                  </a:cubicBezTo>
                  <a:cubicBezTo>
                    <a:pt x="1410" y="155"/>
                    <a:pt x="1048" y="0"/>
                    <a:pt x="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69"/>
            <p:cNvSpPr/>
            <p:nvPr/>
          </p:nvSpPr>
          <p:spPr>
            <a:xfrm>
              <a:off x="2476100" y="1322825"/>
              <a:ext cx="49275" cy="32550"/>
            </a:xfrm>
            <a:custGeom>
              <a:avLst/>
              <a:gdLst/>
              <a:ahLst/>
              <a:cxnLst/>
              <a:rect l="l" t="t" r="r" b="b"/>
              <a:pathLst>
                <a:path w="1971" h="1302" extrusionOk="0">
                  <a:moveTo>
                    <a:pt x="1046" y="0"/>
                  </a:moveTo>
                  <a:cubicBezTo>
                    <a:pt x="859" y="0"/>
                    <a:pt x="667" y="201"/>
                    <a:pt x="467" y="800"/>
                  </a:cubicBezTo>
                  <a:cubicBezTo>
                    <a:pt x="355" y="501"/>
                    <a:pt x="268" y="269"/>
                    <a:pt x="182" y="37"/>
                  </a:cubicBezTo>
                  <a:lnTo>
                    <a:pt x="182" y="37"/>
                  </a:lnTo>
                  <a:cubicBezTo>
                    <a:pt x="1" y="544"/>
                    <a:pt x="70" y="982"/>
                    <a:pt x="620" y="1178"/>
                  </a:cubicBezTo>
                  <a:cubicBezTo>
                    <a:pt x="821" y="1250"/>
                    <a:pt x="1023" y="1301"/>
                    <a:pt x="1212" y="1301"/>
                  </a:cubicBezTo>
                  <a:cubicBezTo>
                    <a:pt x="1520" y="1301"/>
                    <a:pt x="1792" y="1164"/>
                    <a:pt x="1971" y="756"/>
                  </a:cubicBezTo>
                  <a:cubicBezTo>
                    <a:pt x="1661" y="564"/>
                    <a:pt x="1360" y="0"/>
                    <a:pt x="1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69"/>
            <p:cNvSpPr/>
            <p:nvPr/>
          </p:nvSpPr>
          <p:spPr>
            <a:xfrm>
              <a:off x="2858400" y="2240100"/>
              <a:ext cx="60900" cy="55175"/>
            </a:xfrm>
            <a:custGeom>
              <a:avLst/>
              <a:gdLst/>
              <a:ahLst/>
              <a:cxnLst/>
              <a:rect l="l" t="t" r="r" b="b"/>
              <a:pathLst>
                <a:path w="2436" h="2207" extrusionOk="0">
                  <a:moveTo>
                    <a:pt x="2029" y="1"/>
                  </a:moveTo>
                  <a:cubicBezTo>
                    <a:pt x="1512" y="1"/>
                    <a:pt x="1440" y="731"/>
                    <a:pt x="1058" y="953"/>
                  </a:cubicBezTo>
                  <a:cubicBezTo>
                    <a:pt x="1143" y="939"/>
                    <a:pt x="1234" y="922"/>
                    <a:pt x="1320" y="922"/>
                  </a:cubicBezTo>
                  <a:cubicBezTo>
                    <a:pt x="1445" y="922"/>
                    <a:pt x="1558" y="959"/>
                    <a:pt x="1626" y="1097"/>
                  </a:cubicBezTo>
                  <a:cubicBezTo>
                    <a:pt x="1750" y="1348"/>
                    <a:pt x="1499" y="1461"/>
                    <a:pt x="1359" y="1607"/>
                  </a:cubicBezTo>
                  <a:cubicBezTo>
                    <a:pt x="991" y="1997"/>
                    <a:pt x="456" y="1993"/>
                    <a:pt x="1" y="2180"/>
                  </a:cubicBezTo>
                  <a:cubicBezTo>
                    <a:pt x="164" y="2198"/>
                    <a:pt x="314" y="2207"/>
                    <a:pt x="453" y="2207"/>
                  </a:cubicBezTo>
                  <a:cubicBezTo>
                    <a:pt x="1472" y="2207"/>
                    <a:pt x="1902" y="1706"/>
                    <a:pt x="2435" y="117"/>
                  </a:cubicBezTo>
                  <a:cubicBezTo>
                    <a:pt x="2274" y="35"/>
                    <a:pt x="2141" y="1"/>
                    <a:pt x="2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69"/>
            <p:cNvSpPr/>
            <p:nvPr/>
          </p:nvSpPr>
          <p:spPr>
            <a:xfrm>
              <a:off x="1436400" y="1190400"/>
              <a:ext cx="39675" cy="34975"/>
            </a:xfrm>
            <a:custGeom>
              <a:avLst/>
              <a:gdLst/>
              <a:ahLst/>
              <a:cxnLst/>
              <a:rect l="l" t="t" r="r" b="b"/>
              <a:pathLst>
                <a:path w="1587" h="1399" extrusionOk="0">
                  <a:moveTo>
                    <a:pt x="718" y="1"/>
                  </a:moveTo>
                  <a:cubicBezTo>
                    <a:pt x="666" y="1"/>
                    <a:pt x="612" y="6"/>
                    <a:pt x="554" y="18"/>
                  </a:cubicBezTo>
                  <a:cubicBezTo>
                    <a:pt x="161" y="205"/>
                    <a:pt x="0" y="533"/>
                    <a:pt x="106" y="915"/>
                  </a:cubicBezTo>
                  <a:cubicBezTo>
                    <a:pt x="189" y="1215"/>
                    <a:pt x="395" y="1399"/>
                    <a:pt x="664" y="1399"/>
                  </a:cubicBezTo>
                  <a:cubicBezTo>
                    <a:pt x="752" y="1399"/>
                    <a:pt x="848" y="1379"/>
                    <a:pt x="949" y="1336"/>
                  </a:cubicBezTo>
                  <a:cubicBezTo>
                    <a:pt x="1245" y="1210"/>
                    <a:pt x="1587" y="957"/>
                    <a:pt x="1458" y="610"/>
                  </a:cubicBezTo>
                  <a:cubicBezTo>
                    <a:pt x="1343" y="298"/>
                    <a:pt x="1104" y="1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69"/>
            <p:cNvSpPr/>
            <p:nvPr/>
          </p:nvSpPr>
          <p:spPr>
            <a:xfrm>
              <a:off x="2420200" y="985200"/>
              <a:ext cx="55425" cy="37650"/>
            </a:xfrm>
            <a:custGeom>
              <a:avLst/>
              <a:gdLst/>
              <a:ahLst/>
              <a:cxnLst/>
              <a:rect l="l" t="t" r="r" b="b"/>
              <a:pathLst>
                <a:path w="2217" h="1506" extrusionOk="0">
                  <a:moveTo>
                    <a:pt x="1184" y="0"/>
                  </a:moveTo>
                  <a:cubicBezTo>
                    <a:pt x="987" y="0"/>
                    <a:pt x="781" y="85"/>
                    <a:pt x="582" y="293"/>
                  </a:cubicBezTo>
                  <a:cubicBezTo>
                    <a:pt x="449" y="432"/>
                    <a:pt x="197" y="455"/>
                    <a:pt x="0" y="531"/>
                  </a:cubicBezTo>
                  <a:lnTo>
                    <a:pt x="283" y="673"/>
                  </a:lnTo>
                  <a:cubicBezTo>
                    <a:pt x="710" y="1019"/>
                    <a:pt x="1131" y="1373"/>
                    <a:pt x="1685" y="1505"/>
                  </a:cubicBezTo>
                  <a:cubicBezTo>
                    <a:pt x="2073" y="1137"/>
                    <a:pt x="2217" y="674"/>
                    <a:pt x="1819" y="293"/>
                  </a:cubicBezTo>
                  <a:cubicBezTo>
                    <a:pt x="1636" y="118"/>
                    <a:pt x="1416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69"/>
            <p:cNvSpPr/>
            <p:nvPr/>
          </p:nvSpPr>
          <p:spPr>
            <a:xfrm>
              <a:off x="3048875" y="763700"/>
              <a:ext cx="38275" cy="32425"/>
            </a:xfrm>
            <a:custGeom>
              <a:avLst/>
              <a:gdLst/>
              <a:ahLst/>
              <a:cxnLst/>
              <a:rect l="l" t="t" r="r" b="b"/>
              <a:pathLst>
                <a:path w="1531" h="1297" extrusionOk="0">
                  <a:moveTo>
                    <a:pt x="707" y="1"/>
                  </a:moveTo>
                  <a:cubicBezTo>
                    <a:pt x="644" y="1"/>
                    <a:pt x="576" y="7"/>
                    <a:pt x="503" y="19"/>
                  </a:cubicBezTo>
                  <a:cubicBezTo>
                    <a:pt x="252" y="159"/>
                    <a:pt x="0" y="392"/>
                    <a:pt x="115" y="766"/>
                  </a:cubicBezTo>
                  <a:cubicBezTo>
                    <a:pt x="214" y="1091"/>
                    <a:pt x="439" y="1297"/>
                    <a:pt x="768" y="1297"/>
                  </a:cubicBezTo>
                  <a:cubicBezTo>
                    <a:pt x="829" y="1297"/>
                    <a:pt x="893" y="1290"/>
                    <a:pt x="961" y="1275"/>
                  </a:cubicBezTo>
                  <a:cubicBezTo>
                    <a:pt x="1354" y="1190"/>
                    <a:pt x="1531" y="945"/>
                    <a:pt x="1399" y="554"/>
                  </a:cubicBezTo>
                  <a:cubicBezTo>
                    <a:pt x="1289" y="227"/>
                    <a:pt x="1090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69"/>
            <p:cNvSpPr/>
            <p:nvPr/>
          </p:nvSpPr>
          <p:spPr>
            <a:xfrm>
              <a:off x="2593300" y="238100"/>
              <a:ext cx="37500" cy="48550"/>
            </a:xfrm>
            <a:custGeom>
              <a:avLst/>
              <a:gdLst/>
              <a:ahLst/>
              <a:cxnLst/>
              <a:rect l="l" t="t" r="r" b="b"/>
              <a:pathLst>
                <a:path w="1500" h="1942" extrusionOk="0">
                  <a:moveTo>
                    <a:pt x="723" y="1"/>
                  </a:moveTo>
                  <a:cubicBezTo>
                    <a:pt x="370" y="1"/>
                    <a:pt x="109" y="191"/>
                    <a:pt x="1" y="699"/>
                  </a:cubicBezTo>
                  <a:cubicBezTo>
                    <a:pt x="499" y="744"/>
                    <a:pt x="487" y="1100"/>
                    <a:pt x="536" y="1478"/>
                  </a:cubicBezTo>
                  <a:cubicBezTo>
                    <a:pt x="557" y="1647"/>
                    <a:pt x="780" y="1848"/>
                    <a:pt x="957" y="1925"/>
                  </a:cubicBezTo>
                  <a:cubicBezTo>
                    <a:pt x="984" y="1937"/>
                    <a:pt x="1010" y="1942"/>
                    <a:pt x="1035" y="1942"/>
                  </a:cubicBezTo>
                  <a:cubicBezTo>
                    <a:pt x="1175" y="1942"/>
                    <a:pt x="1275" y="1770"/>
                    <a:pt x="1356" y="1637"/>
                  </a:cubicBezTo>
                  <a:cubicBezTo>
                    <a:pt x="1499" y="1401"/>
                    <a:pt x="1437" y="1232"/>
                    <a:pt x="1200" y="1107"/>
                  </a:cubicBezTo>
                  <a:cubicBezTo>
                    <a:pt x="510" y="745"/>
                    <a:pt x="997" y="428"/>
                    <a:pt x="1239" y="102"/>
                  </a:cubicBezTo>
                  <a:cubicBezTo>
                    <a:pt x="1052" y="38"/>
                    <a:pt x="879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69"/>
            <p:cNvSpPr/>
            <p:nvPr/>
          </p:nvSpPr>
          <p:spPr>
            <a:xfrm>
              <a:off x="1847600" y="1566450"/>
              <a:ext cx="36750" cy="33450"/>
            </a:xfrm>
            <a:custGeom>
              <a:avLst/>
              <a:gdLst/>
              <a:ahLst/>
              <a:cxnLst/>
              <a:rect l="l" t="t" r="r" b="b"/>
              <a:pathLst>
                <a:path w="1470" h="1338" extrusionOk="0">
                  <a:moveTo>
                    <a:pt x="666" y="0"/>
                  </a:moveTo>
                  <a:cubicBezTo>
                    <a:pt x="586" y="0"/>
                    <a:pt x="504" y="13"/>
                    <a:pt x="423" y="42"/>
                  </a:cubicBezTo>
                  <a:cubicBezTo>
                    <a:pt x="70" y="165"/>
                    <a:pt x="0" y="514"/>
                    <a:pt x="72" y="885"/>
                  </a:cubicBezTo>
                  <a:cubicBezTo>
                    <a:pt x="167" y="1179"/>
                    <a:pt x="365" y="1338"/>
                    <a:pt x="621" y="1338"/>
                  </a:cubicBezTo>
                  <a:cubicBezTo>
                    <a:pt x="688" y="1338"/>
                    <a:pt x="759" y="1327"/>
                    <a:pt x="833" y="1304"/>
                  </a:cubicBezTo>
                  <a:cubicBezTo>
                    <a:pt x="1225" y="1186"/>
                    <a:pt x="1470" y="835"/>
                    <a:pt x="1331" y="459"/>
                  </a:cubicBezTo>
                  <a:cubicBezTo>
                    <a:pt x="1231" y="184"/>
                    <a:pt x="962" y="0"/>
                    <a:pt x="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69"/>
            <p:cNvSpPr/>
            <p:nvPr/>
          </p:nvSpPr>
          <p:spPr>
            <a:xfrm>
              <a:off x="1815975" y="1897075"/>
              <a:ext cx="31025" cy="75525"/>
            </a:xfrm>
            <a:custGeom>
              <a:avLst/>
              <a:gdLst/>
              <a:ahLst/>
              <a:cxnLst/>
              <a:rect l="l" t="t" r="r" b="b"/>
              <a:pathLst>
                <a:path w="1241" h="3021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511"/>
                    <a:pt x="198" y="1028"/>
                    <a:pt x="325" y="1555"/>
                  </a:cubicBezTo>
                  <a:cubicBezTo>
                    <a:pt x="410" y="1907"/>
                    <a:pt x="716" y="2320"/>
                    <a:pt x="163" y="2580"/>
                  </a:cubicBezTo>
                  <a:cubicBezTo>
                    <a:pt x="141" y="2799"/>
                    <a:pt x="345" y="2841"/>
                    <a:pt x="459" y="2953"/>
                  </a:cubicBezTo>
                  <a:cubicBezTo>
                    <a:pt x="466" y="2953"/>
                    <a:pt x="473" y="2953"/>
                    <a:pt x="480" y="2953"/>
                  </a:cubicBezTo>
                  <a:cubicBezTo>
                    <a:pt x="625" y="2953"/>
                    <a:pt x="774" y="3020"/>
                    <a:pt x="920" y="3020"/>
                  </a:cubicBezTo>
                  <a:cubicBezTo>
                    <a:pt x="1009" y="3020"/>
                    <a:pt x="1096" y="2995"/>
                    <a:pt x="1180" y="2914"/>
                  </a:cubicBezTo>
                  <a:cubicBezTo>
                    <a:pt x="616" y="2469"/>
                    <a:pt x="1241" y="1566"/>
                    <a:pt x="892" y="1399"/>
                  </a:cubicBezTo>
                  <a:cubicBezTo>
                    <a:pt x="136" y="1039"/>
                    <a:pt x="618" y="418"/>
                    <a:pt x="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69"/>
            <p:cNvSpPr/>
            <p:nvPr/>
          </p:nvSpPr>
          <p:spPr>
            <a:xfrm>
              <a:off x="2697775" y="1602550"/>
              <a:ext cx="35575" cy="30125"/>
            </a:xfrm>
            <a:custGeom>
              <a:avLst/>
              <a:gdLst/>
              <a:ahLst/>
              <a:cxnLst/>
              <a:rect l="l" t="t" r="r" b="b"/>
              <a:pathLst>
                <a:path w="1423" h="1205" extrusionOk="0">
                  <a:moveTo>
                    <a:pt x="730" y="1"/>
                  </a:moveTo>
                  <a:cubicBezTo>
                    <a:pt x="653" y="1"/>
                    <a:pt x="571" y="11"/>
                    <a:pt x="486" y="32"/>
                  </a:cubicBezTo>
                  <a:cubicBezTo>
                    <a:pt x="157" y="115"/>
                    <a:pt x="0" y="332"/>
                    <a:pt x="29" y="663"/>
                  </a:cubicBezTo>
                  <a:cubicBezTo>
                    <a:pt x="182" y="943"/>
                    <a:pt x="355" y="1205"/>
                    <a:pt x="671" y="1205"/>
                  </a:cubicBezTo>
                  <a:cubicBezTo>
                    <a:pt x="709" y="1205"/>
                    <a:pt x="748" y="1201"/>
                    <a:pt x="790" y="1193"/>
                  </a:cubicBezTo>
                  <a:cubicBezTo>
                    <a:pt x="1151" y="1126"/>
                    <a:pt x="1423" y="875"/>
                    <a:pt x="1339" y="498"/>
                  </a:cubicBezTo>
                  <a:cubicBezTo>
                    <a:pt x="1266" y="169"/>
                    <a:pt x="103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69"/>
            <p:cNvSpPr/>
            <p:nvPr/>
          </p:nvSpPr>
          <p:spPr>
            <a:xfrm>
              <a:off x="1884175" y="1997175"/>
              <a:ext cx="65425" cy="47425"/>
            </a:xfrm>
            <a:custGeom>
              <a:avLst/>
              <a:gdLst/>
              <a:ahLst/>
              <a:cxnLst/>
              <a:rect l="l" t="t" r="r" b="b"/>
              <a:pathLst>
                <a:path w="2617" h="1897" extrusionOk="0">
                  <a:moveTo>
                    <a:pt x="575" y="1"/>
                  </a:moveTo>
                  <a:cubicBezTo>
                    <a:pt x="281" y="110"/>
                    <a:pt x="203" y="321"/>
                    <a:pt x="289" y="610"/>
                  </a:cubicBezTo>
                  <a:cubicBezTo>
                    <a:pt x="383" y="923"/>
                    <a:pt x="367" y="1190"/>
                    <a:pt x="1" y="1314"/>
                  </a:cubicBezTo>
                  <a:cubicBezTo>
                    <a:pt x="333" y="1596"/>
                    <a:pt x="660" y="1896"/>
                    <a:pt x="1080" y="1896"/>
                  </a:cubicBezTo>
                  <a:cubicBezTo>
                    <a:pt x="1219" y="1896"/>
                    <a:pt x="1369" y="1863"/>
                    <a:pt x="1533" y="1785"/>
                  </a:cubicBezTo>
                  <a:cubicBezTo>
                    <a:pt x="1619" y="1521"/>
                    <a:pt x="2616" y="1622"/>
                    <a:pt x="1840" y="1015"/>
                  </a:cubicBezTo>
                  <a:lnTo>
                    <a:pt x="1840" y="1015"/>
                  </a:lnTo>
                  <a:cubicBezTo>
                    <a:pt x="1834" y="1015"/>
                    <a:pt x="1828" y="1015"/>
                    <a:pt x="1823" y="1015"/>
                  </a:cubicBezTo>
                  <a:cubicBezTo>
                    <a:pt x="1205" y="1015"/>
                    <a:pt x="775" y="778"/>
                    <a:pt x="681" y="110"/>
                  </a:cubicBezTo>
                  <a:cubicBezTo>
                    <a:pt x="646" y="73"/>
                    <a:pt x="611" y="37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69"/>
            <p:cNvSpPr/>
            <p:nvPr/>
          </p:nvSpPr>
          <p:spPr>
            <a:xfrm>
              <a:off x="3179925" y="1583550"/>
              <a:ext cx="38450" cy="37875"/>
            </a:xfrm>
            <a:custGeom>
              <a:avLst/>
              <a:gdLst/>
              <a:ahLst/>
              <a:cxnLst/>
              <a:rect l="l" t="t" r="r" b="b"/>
              <a:pathLst>
                <a:path w="1538" h="1515" extrusionOk="0">
                  <a:moveTo>
                    <a:pt x="415" y="0"/>
                  </a:moveTo>
                  <a:lnTo>
                    <a:pt x="415" y="0"/>
                  </a:lnTo>
                  <a:cubicBezTo>
                    <a:pt x="1" y="568"/>
                    <a:pt x="116" y="1066"/>
                    <a:pt x="613" y="1514"/>
                  </a:cubicBezTo>
                  <a:cubicBezTo>
                    <a:pt x="1538" y="1322"/>
                    <a:pt x="1136" y="770"/>
                    <a:pt x="950" y="276"/>
                  </a:cubicBezTo>
                  <a:lnTo>
                    <a:pt x="950" y="276"/>
                  </a:lnTo>
                  <a:cubicBezTo>
                    <a:pt x="892" y="291"/>
                    <a:pt x="838" y="299"/>
                    <a:pt x="788" y="299"/>
                  </a:cubicBezTo>
                  <a:cubicBezTo>
                    <a:pt x="612" y="299"/>
                    <a:pt x="485" y="20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69"/>
            <p:cNvSpPr/>
            <p:nvPr/>
          </p:nvSpPr>
          <p:spPr>
            <a:xfrm>
              <a:off x="2422800" y="1001925"/>
              <a:ext cx="39525" cy="26400"/>
            </a:xfrm>
            <a:custGeom>
              <a:avLst/>
              <a:gdLst/>
              <a:ahLst/>
              <a:cxnLst/>
              <a:rect l="l" t="t" r="r" b="b"/>
              <a:pathLst>
                <a:path w="1581" h="1056" extrusionOk="0">
                  <a:moveTo>
                    <a:pt x="272" y="1"/>
                  </a:moveTo>
                  <a:cubicBezTo>
                    <a:pt x="241" y="1"/>
                    <a:pt x="210" y="2"/>
                    <a:pt x="179" y="4"/>
                  </a:cubicBezTo>
                  <a:cubicBezTo>
                    <a:pt x="118" y="93"/>
                    <a:pt x="59" y="182"/>
                    <a:pt x="0" y="271"/>
                  </a:cubicBezTo>
                  <a:cubicBezTo>
                    <a:pt x="228" y="488"/>
                    <a:pt x="384" y="748"/>
                    <a:pt x="457" y="1055"/>
                  </a:cubicBezTo>
                  <a:lnTo>
                    <a:pt x="1401" y="1045"/>
                  </a:lnTo>
                  <a:cubicBezTo>
                    <a:pt x="1461" y="976"/>
                    <a:pt x="1521" y="907"/>
                    <a:pt x="1581" y="836"/>
                  </a:cubicBezTo>
                  <a:cubicBezTo>
                    <a:pt x="1248" y="383"/>
                    <a:pt x="873" y="1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69"/>
            <p:cNvSpPr/>
            <p:nvPr/>
          </p:nvSpPr>
          <p:spPr>
            <a:xfrm>
              <a:off x="2226675" y="1156500"/>
              <a:ext cx="50350" cy="37225"/>
            </a:xfrm>
            <a:custGeom>
              <a:avLst/>
              <a:gdLst/>
              <a:ahLst/>
              <a:cxnLst/>
              <a:rect l="l" t="t" r="r" b="b"/>
              <a:pathLst>
                <a:path w="2014" h="1489" extrusionOk="0">
                  <a:moveTo>
                    <a:pt x="553" y="0"/>
                  </a:moveTo>
                  <a:cubicBezTo>
                    <a:pt x="548" y="0"/>
                    <a:pt x="542" y="0"/>
                    <a:pt x="536" y="1"/>
                  </a:cubicBezTo>
                  <a:cubicBezTo>
                    <a:pt x="1032" y="637"/>
                    <a:pt x="1" y="426"/>
                    <a:pt x="77" y="828"/>
                  </a:cubicBezTo>
                  <a:cubicBezTo>
                    <a:pt x="310" y="692"/>
                    <a:pt x="515" y="635"/>
                    <a:pt x="699" y="635"/>
                  </a:cubicBezTo>
                  <a:cubicBezTo>
                    <a:pt x="1202" y="635"/>
                    <a:pt x="1549" y="1063"/>
                    <a:pt x="1898" y="1489"/>
                  </a:cubicBezTo>
                  <a:cubicBezTo>
                    <a:pt x="2013" y="477"/>
                    <a:pt x="1544" y="0"/>
                    <a:pt x="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69"/>
            <p:cNvSpPr/>
            <p:nvPr/>
          </p:nvSpPr>
          <p:spPr>
            <a:xfrm>
              <a:off x="2821075" y="759225"/>
              <a:ext cx="32625" cy="44125"/>
            </a:xfrm>
            <a:custGeom>
              <a:avLst/>
              <a:gdLst/>
              <a:ahLst/>
              <a:cxnLst/>
              <a:rect l="l" t="t" r="r" b="b"/>
              <a:pathLst>
                <a:path w="1305" h="1765" extrusionOk="0">
                  <a:moveTo>
                    <a:pt x="1056" y="1"/>
                  </a:moveTo>
                  <a:cubicBezTo>
                    <a:pt x="870" y="217"/>
                    <a:pt x="838" y="587"/>
                    <a:pt x="453" y="605"/>
                  </a:cubicBezTo>
                  <a:cubicBezTo>
                    <a:pt x="0" y="1053"/>
                    <a:pt x="140" y="1429"/>
                    <a:pt x="596" y="1765"/>
                  </a:cubicBezTo>
                  <a:cubicBezTo>
                    <a:pt x="1305" y="1426"/>
                    <a:pt x="1197" y="812"/>
                    <a:pt x="1120" y="207"/>
                  </a:cubicBezTo>
                  <a:cubicBezTo>
                    <a:pt x="1098" y="139"/>
                    <a:pt x="1077" y="70"/>
                    <a:pt x="1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69"/>
            <p:cNvSpPr/>
            <p:nvPr/>
          </p:nvSpPr>
          <p:spPr>
            <a:xfrm>
              <a:off x="3269275" y="1610225"/>
              <a:ext cx="36025" cy="37550"/>
            </a:xfrm>
            <a:custGeom>
              <a:avLst/>
              <a:gdLst/>
              <a:ahLst/>
              <a:cxnLst/>
              <a:rect l="l" t="t" r="r" b="b"/>
              <a:pathLst>
                <a:path w="1441" h="1502" extrusionOk="0">
                  <a:moveTo>
                    <a:pt x="1218" y="0"/>
                  </a:moveTo>
                  <a:cubicBezTo>
                    <a:pt x="1170" y="0"/>
                    <a:pt x="1112" y="10"/>
                    <a:pt x="1042" y="29"/>
                  </a:cubicBezTo>
                  <a:lnTo>
                    <a:pt x="1" y="1236"/>
                  </a:lnTo>
                  <a:cubicBezTo>
                    <a:pt x="90" y="1436"/>
                    <a:pt x="187" y="1501"/>
                    <a:pt x="288" y="1501"/>
                  </a:cubicBezTo>
                  <a:cubicBezTo>
                    <a:pt x="446" y="1501"/>
                    <a:pt x="613" y="1340"/>
                    <a:pt x="775" y="1280"/>
                  </a:cubicBezTo>
                  <a:cubicBezTo>
                    <a:pt x="1232" y="1164"/>
                    <a:pt x="1317" y="791"/>
                    <a:pt x="1380" y="405"/>
                  </a:cubicBezTo>
                  <a:cubicBezTo>
                    <a:pt x="1440" y="167"/>
                    <a:pt x="1421" y="0"/>
                    <a:pt x="1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69"/>
            <p:cNvSpPr/>
            <p:nvPr/>
          </p:nvSpPr>
          <p:spPr>
            <a:xfrm>
              <a:off x="1898550" y="1963950"/>
              <a:ext cx="57500" cy="43800"/>
            </a:xfrm>
            <a:custGeom>
              <a:avLst/>
              <a:gdLst/>
              <a:ahLst/>
              <a:cxnLst/>
              <a:rect l="l" t="t" r="r" b="b"/>
              <a:pathLst>
                <a:path w="2300" h="1752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34" y="404"/>
                    <a:pt x="1111" y="588"/>
                    <a:pt x="749" y="666"/>
                  </a:cubicBezTo>
                  <a:cubicBezTo>
                    <a:pt x="377" y="745"/>
                    <a:pt x="68" y="903"/>
                    <a:pt x="0" y="1330"/>
                  </a:cubicBezTo>
                  <a:lnTo>
                    <a:pt x="4" y="1332"/>
                  </a:lnTo>
                  <a:cubicBezTo>
                    <a:pt x="95" y="1398"/>
                    <a:pt x="189" y="1423"/>
                    <a:pt x="285" y="1423"/>
                  </a:cubicBezTo>
                  <a:cubicBezTo>
                    <a:pt x="378" y="1423"/>
                    <a:pt x="473" y="1399"/>
                    <a:pt x="568" y="1366"/>
                  </a:cubicBezTo>
                  <a:cubicBezTo>
                    <a:pt x="656" y="1330"/>
                    <a:pt x="742" y="1286"/>
                    <a:pt x="826" y="1238"/>
                  </a:cubicBezTo>
                  <a:cubicBezTo>
                    <a:pt x="954" y="1159"/>
                    <a:pt x="1065" y="1125"/>
                    <a:pt x="1164" y="1125"/>
                  </a:cubicBezTo>
                  <a:cubicBezTo>
                    <a:pt x="1393" y="1125"/>
                    <a:pt x="1554" y="1311"/>
                    <a:pt x="1692" y="1554"/>
                  </a:cubicBezTo>
                  <a:cubicBezTo>
                    <a:pt x="1752" y="1630"/>
                    <a:pt x="1826" y="1695"/>
                    <a:pt x="1909" y="1747"/>
                  </a:cubicBezTo>
                  <a:cubicBezTo>
                    <a:pt x="1931" y="1750"/>
                    <a:pt x="1951" y="1751"/>
                    <a:pt x="1971" y="1751"/>
                  </a:cubicBezTo>
                  <a:cubicBezTo>
                    <a:pt x="2192" y="1751"/>
                    <a:pt x="2239" y="1560"/>
                    <a:pt x="2300" y="1386"/>
                  </a:cubicBezTo>
                  <a:lnTo>
                    <a:pt x="2245" y="1170"/>
                  </a:lnTo>
                  <a:cubicBezTo>
                    <a:pt x="1949" y="854"/>
                    <a:pt x="1988" y="315"/>
                    <a:pt x="1533" y="106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69"/>
            <p:cNvSpPr/>
            <p:nvPr/>
          </p:nvSpPr>
          <p:spPr>
            <a:xfrm>
              <a:off x="2620350" y="959900"/>
              <a:ext cx="30150" cy="45200"/>
            </a:xfrm>
            <a:custGeom>
              <a:avLst/>
              <a:gdLst/>
              <a:ahLst/>
              <a:cxnLst/>
              <a:rect l="l" t="t" r="r" b="b"/>
              <a:pathLst>
                <a:path w="1206" h="1808" extrusionOk="0">
                  <a:moveTo>
                    <a:pt x="867" y="0"/>
                  </a:moveTo>
                  <a:cubicBezTo>
                    <a:pt x="831" y="0"/>
                    <a:pt x="792" y="5"/>
                    <a:pt x="750" y="16"/>
                  </a:cubicBezTo>
                  <a:lnTo>
                    <a:pt x="751" y="16"/>
                  </a:lnTo>
                  <a:cubicBezTo>
                    <a:pt x="696" y="106"/>
                    <a:pt x="630" y="130"/>
                    <a:pt x="559" y="130"/>
                  </a:cubicBezTo>
                  <a:cubicBezTo>
                    <a:pt x="475" y="130"/>
                    <a:pt x="384" y="95"/>
                    <a:pt x="300" y="95"/>
                  </a:cubicBezTo>
                  <a:cubicBezTo>
                    <a:pt x="293" y="95"/>
                    <a:pt x="285" y="96"/>
                    <a:pt x="277" y="96"/>
                  </a:cubicBezTo>
                  <a:cubicBezTo>
                    <a:pt x="0" y="884"/>
                    <a:pt x="512" y="1340"/>
                    <a:pt x="996" y="1808"/>
                  </a:cubicBezTo>
                  <a:cubicBezTo>
                    <a:pt x="972" y="1322"/>
                    <a:pt x="652" y="841"/>
                    <a:pt x="1082" y="349"/>
                  </a:cubicBezTo>
                  <a:cubicBezTo>
                    <a:pt x="1206" y="205"/>
                    <a:pt x="1101" y="0"/>
                    <a:pt x="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69"/>
            <p:cNvSpPr/>
            <p:nvPr/>
          </p:nvSpPr>
          <p:spPr>
            <a:xfrm>
              <a:off x="2513125" y="1769200"/>
              <a:ext cx="47025" cy="24125"/>
            </a:xfrm>
            <a:custGeom>
              <a:avLst/>
              <a:gdLst/>
              <a:ahLst/>
              <a:cxnLst/>
              <a:rect l="l" t="t" r="r" b="b"/>
              <a:pathLst>
                <a:path w="1881" h="965" extrusionOk="0">
                  <a:moveTo>
                    <a:pt x="1441" y="1"/>
                  </a:moveTo>
                  <a:cubicBezTo>
                    <a:pt x="808" y="1"/>
                    <a:pt x="357" y="376"/>
                    <a:pt x="6" y="961"/>
                  </a:cubicBezTo>
                  <a:lnTo>
                    <a:pt x="6" y="961"/>
                  </a:lnTo>
                  <a:cubicBezTo>
                    <a:pt x="4" y="961"/>
                    <a:pt x="2" y="961"/>
                    <a:pt x="0" y="960"/>
                  </a:cubicBezTo>
                  <a:lnTo>
                    <a:pt x="0" y="960"/>
                  </a:lnTo>
                  <a:lnTo>
                    <a:pt x="4" y="965"/>
                  </a:lnTo>
                  <a:cubicBezTo>
                    <a:pt x="4" y="964"/>
                    <a:pt x="5" y="962"/>
                    <a:pt x="6" y="961"/>
                  </a:cubicBezTo>
                  <a:lnTo>
                    <a:pt x="6" y="961"/>
                  </a:lnTo>
                  <a:cubicBezTo>
                    <a:pt x="41" y="962"/>
                    <a:pt x="75" y="963"/>
                    <a:pt x="109" y="963"/>
                  </a:cubicBezTo>
                  <a:cubicBezTo>
                    <a:pt x="559" y="963"/>
                    <a:pt x="973" y="823"/>
                    <a:pt x="1362" y="594"/>
                  </a:cubicBezTo>
                  <a:cubicBezTo>
                    <a:pt x="1685" y="559"/>
                    <a:pt x="1785" y="309"/>
                    <a:pt x="1881" y="55"/>
                  </a:cubicBezTo>
                  <a:cubicBezTo>
                    <a:pt x="1725" y="18"/>
                    <a:pt x="1579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69"/>
            <p:cNvSpPr/>
            <p:nvPr/>
          </p:nvSpPr>
          <p:spPr>
            <a:xfrm>
              <a:off x="1922425" y="1998575"/>
              <a:ext cx="35625" cy="43250"/>
            </a:xfrm>
            <a:custGeom>
              <a:avLst/>
              <a:gdLst/>
              <a:ahLst/>
              <a:cxnLst/>
              <a:rect l="l" t="t" r="r" b="b"/>
              <a:pathLst>
                <a:path w="1425" h="1730" extrusionOk="0">
                  <a:moveTo>
                    <a:pt x="1345" y="1"/>
                  </a:moveTo>
                  <a:cubicBezTo>
                    <a:pt x="1226" y="110"/>
                    <a:pt x="1108" y="219"/>
                    <a:pt x="990" y="328"/>
                  </a:cubicBezTo>
                  <a:cubicBezTo>
                    <a:pt x="910" y="300"/>
                    <a:pt x="841" y="287"/>
                    <a:pt x="781" y="287"/>
                  </a:cubicBezTo>
                  <a:cubicBezTo>
                    <a:pt x="475" y="287"/>
                    <a:pt x="404" y="613"/>
                    <a:pt x="270" y="849"/>
                  </a:cubicBezTo>
                  <a:cubicBezTo>
                    <a:pt x="265" y="897"/>
                    <a:pt x="260" y="946"/>
                    <a:pt x="253" y="994"/>
                  </a:cubicBezTo>
                  <a:cubicBezTo>
                    <a:pt x="716" y="1426"/>
                    <a:pt x="1" y="1455"/>
                    <a:pt x="2" y="1729"/>
                  </a:cubicBezTo>
                  <a:cubicBezTo>
                    <a:pt x="978" y="1564"/>
                    <a:pt x="1425" y="988"/>
                    <a:pt x="1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69"/>
            <p:cNvSpPr/>
            <p:nvPr/>
          </p:nvSpPr>
          <p:spPr>
            <a:xfrm>
              <a:off x="1946925" y="2202375"/>
              <a:ext cx="49625" cy="27250"/>
            </a:xfrm>
            <a:custGeom>
              <a:avLst/>
              <a:gdLst/>
              <a:ahLst/>
              <a:cxnLst/>
              <a:rect l="l" t="t" r="r" b="b"/>
              <a:pathLst>
                <a:path w="1985" h="1090" extrusionOk="0">
                  <a:moveTo>
                    <a:pt x="1514" y="1"/>
                  </a:moveTo>
                  <a:cubicBezTo>
                    <a:pt x="997" y="1"/>
                    <a:pt x="547" y="442"/>
                    <a:pt x="30" y="442"/>
                  </a:cubicBezTo>
                  <a:cubicBezTo>
                    <a:pt x="20" y="442"/>
                    <a:pt x="10" y="442"/>
                    <a:pt x="0" y="442"/>
                  </a:cubicBezTo>
                  <a:lnTo>
                    <a:pt x="0" y="442"/>
                  </a:lnTo>
                  <a:cubicBezTo>
                    <a:pt x="67" y="529"/>
                    <a:pt x="170" y="553"/>
                    <a:pt x="287" y="553"/>
                  </a:cubicBezTo>
                  <a:cubicBezTo>
                    <a:pt x="434" y="553"/>
                    <a:pt x="604" y="514"/>
                    <a:pt x="752" y="514"/>
                  </a:cubicBezTo>
                  <a:cubicBezTo>
                    <a:pt x="982" y="514"/>
                    <a:pt x="1158" y="608"/>
                    <a:pt x="1108" y="1090"/>
                  </a:cubicBezTo>
                  <a:cubicBezTo>
                    <a:pt x="1500" y="864"/>
                    <a:pt x="1722" y="480"/>
                    <a:pt x="1985" y="133"/>
                  </a:cubicBezTo>
                  <a:cubicBezTo>
                    <a:pt x="1820" y="38"/>
                    <a:pt x="1664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69"/>
            <p:cNvSpPr/>
            <p:nvPr/>
          </p:nvSpPr>
          <p:spPr>
            <a:xfrm>
              <a:off x="2101050" y="1185875"/>
              <a:ext cx="27525" cy="24825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606" y="1"/>
                  </a:moveTo>
                  <a:cubicBezTo>
                    <a:pt x="556" y="1"/>
                    <a:pt x="502" y="8"/>
                    <a:pt x="444" y="23"/>
                  </a:cubicBezTo>
                  <a:cubicBezTo>
                    <a:pt x="169" y="97"/>
                    <a:pt x="0" y="269"/>
                    <a:pt x="56" y="582"/>
                  </a:cubicBezTo>
                  <a:cubicBezTo>
                    <a:pt x="123" y="895"/>
                    <a:pt x="331" y="993"/>
                    <a:pt x="576" y="993"/>
                  </a:cubicBezTo>
                  <a:cubicBezTo>
                    <a:pt x="625" y="993"/>
                    <a:pt x="675" y="989"/>
                    <a:pt x="727" y="982"/>
                  </a:cubicBezTo>
                  <a:cubicBezTo>
                    <a:pt x="1101" y="932"/>
                    <a:pt x="1032" y="628"/>
                    <a:pt x="996" y="383"/>
                  </a:cubicBezTo>
                  <a:cubicBezTo>
                    <a:pt x="959" y="134"/>
                    <a:pt x="818" y="1"/>
                    <a:pt x="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69"/>
            <p:cNvSpPr/>
            <p:nvPr/>
          </p:nvSpPr>
          <p:spPr>
            <a:xfrm>
              <a:off x="2845900" y="817000"/>
              <a:ext cx="32100" cy="31025"/>
            </a:xfrm>
            <a:custGeom>
              <a:avLst/>
              <a:gdLst/>
              <a:ahLst/>
              <a:cxnLst/>
              <a:rect l="l" t="t" r="r" b="b"/>
              <a:pathLst>
                <a:path w="1284" h="1241" extrusionOk="0">
                  <a:moveTo>
                    <a:pt x="200" y="1"/>
                  </a:moveTo>
                  <a:cubicBezTo>
                    <a:pt x="137" y="1"/>
                    <a:pt x="71" y="5"/>
                    <a:pt x="0" y="13"/>
                  </a:cubicBezTo>
                  <a:cubicBezTo>
                    <a:pt x="210" y="650"/>
                    <a:pt x="807" y="883"/>
                    <a:pt x="1284" y="1240"/>
                  </a:cubicBezTo>
                  <a:cubicBezTo>
                    <a:pt x="1191" y="547"/>
                    <a:pt x="957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69"/>
            <p:cNvSpPr/>
            <p:nvPr/>
          </p:nvSpPr>
          <p:spPr>
            <a:xfrm>
              <a:off x="2535425" y="1834500"/>
              <a:ext cx="24275" cy="35875"/>
            </a:xfrm>
            <a:custGeom>
              <a:avLst/>
              <a:gdLst/>
              <a:ahLst/>
              <a:cxnLst/>
              <a:rect l="l" t="t" r="r" b="b"/>
              <a:pathLst>
                <a:path w="971" h="1435" extrusionOk="0">
                  <a:moveTo>
                    <a:pt x="500" y="1"/>
                  </a:moveTo>
                  <a:lnTo>
                    <a:pt x="81" y="118"/>
                  </a:lnTo>
                  <a:cubicBezTo>
                    <a:pt x="1" y="577"/>
                    <a:pt x="8" y="1023"/>
                    <a:pt x="269" y="1434"/>
                  </a:cubicBezTo>
                  <a:cubicBezTo>
                    <a:pt x="971" y="1058"/>
                    <a:pt x="805" y="54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69"/>
            <p:cNvSpPr/>
            <p:nvPr/>
          </p:nvSpPr>
          <p:spPr>
            <a:xfrm>
              <a:off x="3226300" y="1641100"/>
              <a:ext cx="62350" cy="14225"/>
            </a:xfrm>
            <a:custGeom>
              <a:avLst/>
              <a:gdLst/>
              <a:ahLst/>
              <a:cxnLst/>
              <a:rect l="l" t="t" r="r" b="b"/>
              <a:pathLst>
                <a:path w="2494" h="569" extrusionOk="0">
                  <a:moveTo>
                    <a:pt x="1720" y="1"/>
                  </a:moveTo>
                  <a:cubicBezTo>
                    <a:pt x="1561" y="139"/>
                    <a:pt x="1378" y="172"/>
                    <a:pt x="1187" y="172"/>
                  </a:cubicBezTo>
                  <a:cubicBezTo>
                    <a:pt x="1002" y="172"/>
                    <a:pt x="809" y="141"/>
                    <a:pt x="624" y="141"/>
                  </a:cubicBezTo>
                  <a:cubicBezTo>
                    <a:pt x="396" y="141"/>
                    <a:pt x="178" y="189"/>
                    <a:pt x="0" y="407"/>
                  </a:cubicBezTo>
                  <a:cubicBezTo>
                    <a:pt x="426" y="460"/>
                    <a:pt x="859" y="568"/>
                    <a:pt x="1276" y="568"/>
                  </a:cubicBezTo>
                  <a:cubicBezTo>
                    <a:pt x="1708" y="568"/>
                    <a:pt x="2122" y="453"/>
                    <a:pt x="2494" y="45"/>
                  </a:cubicBezTo>
                  <a:lnTo>
                    <a:pt x="2494" y="45"/>
                  </a:lnTo>
                  <a:cubicBezTo>
                    <a:pt x="2342" y="64"/>
                    <a:pt x="2188" y="118"/>
                    <a:pt x="2038" y="118"/>
                  </a:cubicBezTo>
                  <a:cubicBezTo>
                    <a:pt x="1930" y="118"/>
                    <a:pt x="1823" y="90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69"/>
            <p:cNvSpPr/>
            <p:nvPr/>
          </p:nvSpPr>
          <p:spPr>
            <a:xfrm>
              <a:off x="3242000" y="946000"/>
              <a:ext cx="27675" cy="21975"/>
            </a:xfrm>
            <a:custGeom>
              <a:avLst/>
              <a:gdLst/>
              <a:ahLst/>
              <a:cxnLst/>
              <a:rect l="l" t="t" r="r" b="b"/>
              <a:pathLst>
                <a:path w="1107" h="879" extrusionOk="0">
                  <a:moveTo>
                    <a:pt x="539" y="0"/>
                  </a:moveTo>
                  <a:cubicBezTo>
                    <a:pt x="464" y="0"/>
                    <a:pt x="385" y="16"/>
                    <a:pt x="306" y="48"/>
                  </a:cubicBezTo>
                  <a:cubicBezTo>
                    <a:pt x="76" y="139"/>
                    <a:pt x="0" y="327"/>
                    <a:pt x="73" y="563"/>
                  </a:cubicBezTo>
                  <a:cubicBezTo>
                    <a:pt x="192" y="747"/>
                    <a:pt x="340" y="878"/>
                    <a:pt x="532" y="878"/>
                  </a:cubicBezTo>
                  <a:cubicBezTo>
                    <a:pt x="585" y="878"/>
                    <a:pt x="641" y="868"/>
                    <a:pt x="701" y="847"/>
                  </a:cubicBezTo>
                  <a:cubicBezTo>
                    <a:pt x="971" y="748"/>
                    <a:pt x="1106" y="521"/>
                    <a:pt x="959" y="253"/>
                  </a:cubicBezTo>
                  <a:cubicBezTo>
                    <a:pt x="866" y="85"/>
                    <a:pt x="713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69"/>
            <p:cNvSpPr/>
            <p:nvPr/>
          </p:nvSpPr>
          <p:spPr>
            <a:xfrm>
              <a:off x="3089625" y="897125"/>
              <a:ext cx="23550" cy="21550"/>
            </a:xfrm>
            <a:custGeom>
              <a:avLst/>
              <a:gdLst/>
              <a:ahLst/>
              <a:cxnLst/>
              <a:rect l="l" t="t" r="r" b="b"/>
              <a:pathLst>
                <a:path w="942" h="862" extrusionOk="0">
                  <a:moveTo>
                    <a:pt x="462" y="1"/>
                  </a:moveTo>
                  <a:cubicBezTo>
                    <a:pt x="427" y="1"/>
                    <a:pt x="391" y="4"/>
                    <a:pt x="353" y="8"/>
                  </a:cubicBezTo>
                  <a:cubicBezTo>
                    <a:pt x="119" y="81"/>
                    <a:pt x="0" y="249"/>
                    <a:pt x="38" y="498"/>
                  </a:cubicBezTo>
                  <a:cubicBezTo>
                    <a:pt x="71" y="716"/>
                    <a:pt x="202" y="862"/>
                    <a:pt x="402" y="862"/>
                  </a:cubicBezTo>
                  <a:cubicBezTo>
                    <a:pt x="430" y="862"/>
                    <a:pt x="459" y="859"/>
                    <a:pt x="490" y="853"/>
                  </a:cubicBezTo>
                  <a:cubicBezTo>
                    <a:pt x="770" y="799"/>
                    <a:pt x="941" y="602"/>
                    <a:pt x="869" y="300"/>
                  </a:cubicBezTo>
                  <a:cubicBezTo>
                    <a:pt x="818" y="87"/>
                    <a:pt x="663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69"/>
            <p:cNvSpPr/>
            <p:nvPr/>
          </p:nvSpPr>
          <p:spPr>
            <a:xfrm>
              <a:off x="3287100" y="1584300"/>
              <a:ext cx="24150" cy="36050"/>
            </a:xfrm>
            <a:custGeom>
              <a:avLst/>
              <a:gdLst/>
              <a:ahLst/>
              <a:cxnLst/>
              <a:rect l="l" t="t" r="r" b="b"/>
              <a:pathLst>
                <a:path w="966" h="1442" extrusionOk="0">
                  <a:moveTo>
                    <a:pt x="37" y="0"/>
                  </a:moveTo>
                  <a:cubicBezTo>
                    <a:pt x="94" y="237"/>
                    <a:pt x="208" y="476"/>
                    <a:pt x="0" y="700"/>
                  </a:cubicBezTo>
                  <a:cubicBezTo>
                    <a:pt x="110" y="822"/>
                    <a:pt x="219" y="943"/>
                    <a:pt x="329" y="1066"/>
                  </a:cubicBezTo>
                  <a:cubicBezTo>
                    <a:pt x="529" y="1112"/>
                    <a:pt x="612" y="1265"/>
                    <a:pt x="667" y="1442"/>
                  </a:cubicBezTo>
                  <a:cubicBezTo>
                    <a:pt x="824" y="1139"/>
                    <a:pt x="966" y="832"/>
                    <a:pt x="948" y="479"/>
                  </a:cubicBezTo>
                  <a:lnTo>
                    <a:pt x="948" y="479"/>
                  </a:lnTo>
                  <a:cubicBezTo>
                    <a:pt x="938" y="479"/>
                    <a:pt x="928" y="479"/>
                    <a:pt x="918" y="479"/>
                  </a:cubicBezTo>
                  <a:cubicBezTo>
                    <a:pt x="541" y="479"/>
                    <a:pt x="355" y="114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69"/>
            <p:cNvSpPr/>
            <p:nvPr/>
          </p:nvSpPr>
          <p:spPr>
            <a:xfrm>
              <a:off x="2754950" y="2144800"/>
              <a:ext cx="17600" cy="45675"/>
            </a:xfrm>
            <a:custGeom>
              <a:avLst/>
              <a:gdLst/>
              <a:ahLst/>
              <a:cxnLst/>
              <a:rect l="l" t="t" r="r" b="b"/>
              <a:pathLst>
                <a:path w="704" h="1827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33" y="574"/>
                    <a:pt x="0" y="1138"/>
                    <a:pt x="44" y="1826"/>
                  </a:cubicBezTo>
                  <a:cubicBezTo>
                    <a:pt x="491" y="1299"/>
                    <a:pt x="703" y="694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69"/>
            <p:cNvSpPr/>
            <p:nvPr/>
          </p:nvSpPr>
          <p:spPr>
            <a:xfrm>
              <a:off x="2058700" y="898700"/>
              <a:ext cx="20425" cy="18575"/>
            </a:xfrm>
            <a:custGeom>
              <a:avLst/>
              <a:gdLst/>
              <a:ahLst/>
              <a:cxnLst/>
              <a:rect l="l" t="t" r="r" b="b"/>
              <a:pathLst>
                <a:path w="817" h="743" extrusionOk="0">
                  <a:moveTo>
                    <a:pt x="311" y="1"/>
                  </a:moveTo>
                  <a:cubicBezTo>
                    <a:pt x="268" y="1"/>
                    <a:pt x="222" y="13"/>
                    <a:pt x="173" y="42"/>
                  </a:cubicBezTo>
                  <a:cubicBezTo>
                    <a:pt x="59" y="107"/>
                    <a:pt x="48" y="350"/>
                    <a:pt x="1" y="484"/>
                  </a:cubicBezTo>
                  <a:cubicBezTo>
                    <a:pt x="84" y="684"/>
                    <a:pt x="206" y="743"/>
                    <a:pt x="335" y="743"/>
                  </a:cubicBezTo>
                  <a:cubicBezTo>
                    <a:pt x="407" y="743"/>
                    <a:pt x="482" y="724"/>
                    <a:pt x="553" y="702"/>
                  </a:cubicBezTo>
                  <a:cubicBezTo>
                    <a:pt x="753" y="638"/>
                    <a:pt x="816" y="481"/>
                    <a:pt x="681" y="290"/>
                  </a:cubicBezTo>
                  <a:cubicBezTo>
                    <a:pt x="583" y="151"/>
                    <a:pt x="463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69"/>
            <p:cNvSpPr/>
            <p:nvPr/>
          </p:nvSpPr>
          <p:spPr>
            <a:xfrm>
              <a:off x="2644950" y="1004850"/>
              <a:ext cx="27925" cy="26550"/>
            </a:xfrm>
            <a:custGeom>
              <a:avLst/>
              <a:gdLst/>
              <a:ahLst/>
              <a:cxnLst/>
              <a:rect l="l" t="t" r="r" b="b"/>
              <a:pathLst>
                <a:path w="1117" h="1062" extrusionOk="0">
                  <a:moveTo>
                    <a:pt x="1" y="1"/>
                  </a:moveTo>
                  <a:lnTo>
                    <a:pt x="1" y="1"/>
                  </a:lnTo>
                  <a:cubicBezTo>
                    <a:pt x="150" y="541"/>
                    <a:pt x="608" y="781"/>
                    <a:pt x="1026" y="1061"/>
                  </a:cubicBezTo>
                  <a:cubicBezTo>
                    <a:pt x="1117" y="289"/>
                    <a:pt x="403" y="29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69"/>
            <p:cNvSpPr/>
            <p:nvPr/>
          </p:nvSpPr>
          <p:spPr>
            <a:xfrm>
              <a:off x="2503750" y="951175"/>
              <a:ext cx="21375" cy="17525"/>
            </a:xfrm>
            <a:custGeom>
              <a:avLst/>
              <a:gdLst/>
              <a:ahLst/>
              <a:cxnLst/>
              <a:rect l="l" t="t" r="r" b="b"/>
              <a:pathLst>
                <a:path w="855" h="701" extrusionOk="0">
                  <a:moveTo>
                    <a:pt x="324" y="0"/>
                  </a:moveTo>
                  <a:cubicBezTo>
                    <a:pt x="284" y="0"/>
                    <a:pt x="243" y="6"/>
                    <a:pt x="202" y="20"/>
                  </a:cubicBezTo>
                  <a:cubicBezTo>
                    <a:pt x="1" y="84"/>
                    <a:pt x="33" y="316"/>
                    <a:pt x="84" y="481"/>
                  </a:cubicBezTo>
                  <a:cubicBezTo>
                    <a:pt x="124" y="616"/>
                    <a:pt x="206" y="701"/>
                    <a:pt x="331" y="701"/>
                  </a:cubicBezTo>
                  <a:cubicBezTo>
                    <a:pt x="384" y="701"/>
                    <a:pt x="444" y="686"/>
                    <a:pt x="513" y="653"/>
                  </a:cubicBezTo>
                  <a:cubicBezTo>
                    <a:pt x="619" y="560"/>
                    <a:pt x="855" y="509"/>
                    <a:pt x="733" y="274"/>
                  </a:cubicBezTo>
                  <a:cubicBezTo>
                    <a:pt x="648" y="110"/>
                    <a:pt x="492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69"/>
            <p:cNvSpPr/>
            <p:nvPr/>
          </p:nvSpPr>
          <p:spPr>
            <a:xfrm>
              <a:off x="2491325" y="868500"/>
              <a:ext cx="26800" cy="18950"/>
            </a:xfrm>
            <a:custGeom>
              <a:avLst/>
              <a:gdLst/>
              <a:ahLst/>
              <a:cxnLst/>
              <a:rect l="l" t="t" r="r" b="b"/>
              <a:pathLst>
                <a:path w="1072" h="758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999" y="14"/>
                    <a:pt x="923" y="17"/>
                    <a:pt x="848" y="17"/>
                  </a:cubicBezTo>
                  <a:cubicBezTo>
                    <a:pt x="794" y="17"/>
                    <a:pt x="741" y="16"/>
                    <a:pt x="688" y="16"/>
                  </a:cubicBezTo>
                  <a:cubicBezTo>
                    <a:pt x="489" y="16"/>
                    <a:pt x="295" y="35"/>
                    <a:pt x="139" y="219"/>
                  </a:cubicBezTo>
                  <a:cubicBezTo>
                    <a:pt x="1" y="738"/>
                    <a:pt x="362" y="719"/>
                    <a:pt x="691" y="732"/>
                  </a:cubicBezTo>
                  <a:lnTo>
                    <a:pt x="787" y="758"/>
                  </a:lnTo>
                  <a:cubicBezTo>
                    <a:pt x="881" y="505"/>
                    <a:pt x="976" y="253"/>
                    <a:pt x="1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69"/>
            <p:cNvSpPr/>
            <p:nvPr/>
          </p:nvSpPr>
          <p:spPr>
            <a:xfrm>
              <a:off x="3185875" y="705050"/>
              <a:ext cx="18025" cy="17150"/>
            </a:xfrm>
            <a:custGeom>
              <a:avLst/>
              <a:gdLst/>
              <a:ahLst/>
              <a:cxnLst/>
              <a:rect l="l" t="t" r="r" b="b"/>
              <a:pathLst>
                <a:path w="721" h="686" extrusionOk="0">
                  <a:moveTo>
                    <a:pt x="402" y="1"/>
                  </a:moveTo>
                  <a:cubicBezTo>
                    <a:pt x="375" y="1"/>
                    <a:pt x="347" y="6"/>
                    <a:pt x="316" y="16"/>
                  </a:cubicBezTo>
                  <a:cubicBezTo>
                    <a:pt x="126" y="78"/>
                    <a:pt x="1" y="215"/>
                    <a:pt x="42" y="425"/>
                  </a:cubicBezTo>
                  <a:cubicBezTo>
                    <a:pt x="79" y="609"/>
                    <a:pt x="207" y="686"/>
                    <a:pt x="375" y="686"/>
                  </a:cubicBezTo>
                  <a:cubicBezTo>
                    <a:pt x="401" y="686"/>
                    <a:pt x="427" y="684"/>
                    <a:pt x="454" y="681"/>
                  </a:cubicBezTo>
                  <a:cubicBezTo>
                    <a:pt x="632" y="575"/>
                    <a:pt x="720" y="421"/>
                    <a:pt x="646" y="223"/>
                  </a:cubicBezTo>
                  <a:cubicBezTo>
                    <a:pt x="604" y="108"/>
                    <a:pt x="528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69"/>
            <p:cNvSpPr/>
            <p:nvPr/>
          </p:nvSpPr>
          <p:spPr>
            <a:xfrm>
              <a:off x="2624000" y="240625"/>
              <a:ext cx="24775" cy="35675"/>
            </a:xfrm>
            <a:custGeom>
              <a:avLst/>
              <a:gdLst/>
              <a:ahLst/>
              <a:cxnLst/>
              <a:rect l="l" t="t" r="r" b="b"/>
              <a:pathLst>
                <a:path w="991" h="1427" extrusionOk="0">
                  <a:moveTo>
                    <a:pt x="1" y="1"/>
                  </a:moveTo>
                  <a:lnTo>
                    <a:pt x="1" y="1"/>
                  </a:lnTo>
                  <a:cubicBezTo>
                    <a:pt x="488" y="355"/>
                    <a:pt x="748" y="844"/>
                    <a:pt x="853" y="1426"/>
                  </a:cubicBezTo>
                  <a:cubicBezTo>
                    <a:pt x="934" y="735"/>
                    <a:pt x="991" y="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69"/>
            <p:cNvSpPr/>
            <p:nvPr/>
          </p:nvSpPr>
          <p:spPr>
            <a:xfrm>
              <a:off x="2322050" y="1116500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75" y="1"/>
                  </a:moveTo>
                  <a:cubicBezTo>
                    <a:pt x="2" y="1"/>
                    <a:pt x="0" y="197"/>
                    <a:pt x="19" y="334"/>
                  </a:cubicBezTo>
                  <a:cubicBezTo>
                    <a:pt x="42" y="497"/>
                    <a:pt x="119" y="602"/>
                    <a:pt x="265" y="602"/>
                  </a:cubicBezTo>
                  <a:cubicBezTo>
                    <a:pt x="300" y="602"/>
                    <a:pt x="339" y="596"/>
                    <a:pt x="382" y="583"/>
                  </a:cubicBezTo>
                  <a:cubicBezTo>
                    <a:pt x="555" y="507"/>
                    <a:pt x="733" y="378"/>
                    <a:pt x="626" y="196"/>
                  </a:cubicBezTo>
                  <a:cubicBezTo>
                    <a:pt x="558" y="79"/>
                    <a:pt x="333" y="2"/>
                    <a:pt x="177" y="1"/>
                  </a:cubicBezTo>
                  <a:cubicBezTo>
                    <a:pt x="176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69"/>
            <p:cNvSpPr/>
            <p:nvPr/>
          </p:nvSpPr>
          <p:spPr>
            <a:xfrm>
              <a:off x="2396400" y="1990500"/>
              <a:ext cx="14550" cy="42075"/>
            </a:xfrm>
            <a:custGeom>
              <a:avLst/>
              <a:gdLst/>
              <a:ahLst/>
              <a:cxnLst/>
              <a:rect l="l" t="t" r="r" b="b"/>
              <a:pathLst>
                <a:path w="582" h="168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562"/>
                    <a:pt x="167" y="1121"/>
                    <a:pt x="251" y="1682"/>
                  </a:cubicBezTo>
                  <a:cubicBezTo>
                    <a:pt x="581" y="1060"/>
                    <a:pt x="564" y="48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69"/>
            <p:cNvSpPr/>
            <p:nvPr/>
          </p:nvSpPr>
          <p:spPr>
            <a:xfrm>
              <a:off x="2012425" y="2098125"/>
              <a:ext cx="14350" cy="36950"/>
            </a:xfrm>
            <a:custGeom>
              <a:avLst/>
              <a:gdLst/>
              <a:ahLst/>
              <a:cxnLst/>
              <a:rect l="l" t="t" r="r" b="b"/>
              <a:pathLst>
                <a:path w="574" h="147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493"/>
                    <a:pt x="285" y="986"/>
                    <a:pt x="428" y="1478"/>
                  </a:cubicBezTo>
                  <a:cubicBezTo>
                    <a:pt x="573" y="902"/>
                    <a:pt x="432" y="4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69"/>
            <p:cNvSpPr/>
            <p:nvPr/>
          </p:nvSpPr>
          <p:spPr>
            <a:xfrm>
              <a:off x="2844450" y="712000"/>
              <a:ext cx="37475" cy="13825"/>
            </a:xfrm>
            <a:custGeom>
              <a:avLst/>
              <a:gdLst/>
              <a:ahLst/>
              <a:cxnLst/>
              <a:rect l="l" t="t" r="r" b="b"/>
              <a:pathLst>
                <a:path w="1499" h="553" extrusionOk="0">
                  <a:moveTo>
                    <a:pt x="1022" y="1"/>
                  </a:moveTo>
                  <a:cubicBezTo>
                    <a:pt x="626" y="1"/>
                    <a:pt x="297" y="221"/>
                    <a:pt x="0" y="552"/>
                  </a:cubicBezTo>
                  <a:lnTo>
                    <a:pt x="1498" y="100"/>
                  </a:lnTo>
                  <a:cubicBezTo>
                    <a:pt x="1329" y="32"/>
                    <a:pt x="117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69"/>
            <p:cNvSpPr/>
            <p:nvPr/>
          </p:nvSpPr>
          <p:spPr>
            <a:xfrm>
              <a:off x="2570375" y="1362100"/>
              <a:ext cx="12575" cy="13125"/>
            </a:xfrm>
            <a:custGeom>
              <a:avLst/>
              <a:gdLst/>
              <a:ahLst/>
              <a:cxnLst/>
              <a:rect l="l" t="t" r="r" b="b"/>
              <a:pathLst>
                <a:path w="503" h="525" extrusionOk="0">
                  <a:moveTo>
                    <a:pt x="302" y="0"/>
                  </a:moveTo>
                  <a:cubicBezTo>
                    <a:pt x="270" y="0"/>
                    <a:pt x="235" y="7"/>
                    <a:pt x="201" y="19"/>
                  </a:cubicBezTo>
                  <a:cubicBezTo>
                    <a:pt x="119" y="46"/>
                    <a:pt x="24" y="163"/>
                    <a:pt x="16" y="246"/>
                  </a:cubicBezTo>
                  <a:cubicBezTo>
                    <a:pt x="1" y="411"/>
                    <a:pt x="128" y="525"/>
                    <a:pt x="282" y="525"/>
                  </a:cubicBezTo>
                  <a:cubicBezTo>
                    <a:pt x="284" y="525"/>
                    <a:pt x="285" y="525"/>
                    <a:pt x="287" y="525"/>
                  </a:cubicBezTo>
                  <a:cubicBezTo>
                    <a:pt x="467" y="521"/>
                    <a:pt x="489" y="357"/>
                    <a:pt x="502" y="227"/>
                  </a:cubicBezTo>
                  <a:cubicBezTo>
                    <a:pt x="489" y="67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69"/>
            <p:cNvSpPr/>
            <p:nvPr/>
          </p:nvSpPr>
          <p:spPr>
            <a:xfrm>
              <a:off x="2320250" y="2004350"/>
              <a:ext cx="14125" cy="32550"/>
            </a:xfrm>
            <a:custGeom>
              <a:avLst/>
              <a:gdLst/>
              <a:ahLst/>
              <a:cxnLst/>
              <a:rect l="l" t="t" r="r" b="b"/>
              <a:pathLst>
                <a:path w="565" h="1302" extrusionOk="0">
                  <a:moveTo>
                    <a:pt x="434" y="1"/>
                  </a:moveTo>
                  <a:cubicBezTo>
                    <a:pt x="55" y="477"/>
                    <a:pt x="1" y="920"/>
                    <a:pt x="565" y="1301"/>
                  </a:cubicBezTo>
                  <a:cubicBezTo>
                    <a:pt x="369" y="884"/>
                    <a:pt x="475" y="434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69"/>
            <p:cNvSpPr/>
            <p:nvPr/>
          </p:nvSpPr>
          <p:spPr>
            <a:xfrm>
              <a:off x="2424300" y="910625"/>
              <a:ext cx="18150" cy="20275"/>
            </a:xfrm>
            <a:custGeom>
              <a:avLst/>
              <a:gdLst/>
              <a:ahLst/>
              <a:cxnLst/>
              <a:rect l="l" t="t" r="r" b="b"/>
              <a:pathLst>
                <a:path w="726" h="811" extrusionOk="0">
                  <a:moveTo>
                    <a:pt x="144" y="0"/>
                  </a:moveTo>
                  <a:cubicBezTo>
                    <a:pt x="101" y="0"/>
                    <a:pt x="53" y="3"/>
                    <a:pt x="0" y="8"/>
                  </a:cubicBezTo>
                  <a:cubicBezTo>
                    <a:pt x="110" y="299"/>
                    <a:pt x="160" y="624"/>
                    <a:pt x="453" y="810"/>
                  </a:cubicBezTo>
                  <a:cubicBezTo>
                    <a:pt x="475" y="469"/>
                    <a:pt x="725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69"/>
            <p:cNvSpPr/>
            <p:nvPr/>
          </p:nvSpPr>
          <p:spPr>
            <a:xfrm>
              <a:off x="3037875" y="1715025"/>
              <a:ext cx="13250" cy="36925"/>
            </a:xfrm>
            <a:custGeom>
              <a:avLst/>
              <a:gdLst/>
              <a:ahLst/>
              <a:cxnLst/>
              <a:rect l="l" t="t" r="r" b="b"/>
              <a:pathLst>
                <a:path w="530" h="1477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327"/>
                    <a:pt x="265" y="648"/>
                    <a:pt x="15" y="978"/>
                  </a:cubicBezTo>
                  <a:cubicBezTo>
                    <a:pt x="72" y="1143"/>
                    <a:pt x="130" y="1310"/>
                    <a:pt x="187" y="1476"/>
                  </a:cubicBezTo>
                  <a:cubicBezTo>
                    <a:pt x="530" y="932"/>
                    <a:pt x="415" y="4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69"/>
            <p:cNvSpPr/>
            <p:nvPr/>
          </p:nvSpPr>
          <p:spPr>
            <a:xfrm>
              <a:off x="1849450" y="1855475"/>
              <a:ext cx="34600" cy="8675"/>
            </a:xfrm>
            <a:custGeom>
              <a:avLst/>
              <a:gdLst/>
              <a:ahLst/>
              <a:cxnLst/>
              <a:rect l="l" t="t" r="r" b="b"/>
              <a:pathLst>
                <a:path w="1384" h="347" extrusionOk="0">
                  <a:moveTo>
                    <a:pt x="899" y="1"/>
                  </a:moveTo>
                  <a:cubicBezTo>
                    <a:pt x="591" y="1"/>
                    <a:pt x="292" y="88"/>
                    <a:pt x="0" y="232"/>
                  </a:cubicBezTo>
                  <a:cubicBezTo>
                    <a:pt x="140" y="315"/>
                    <a:pt x="274" y="346"/>
                    <a:pt x="405" y="346"/>
                  </a:cubicBezTo>
                  <a:cubicBezTo>
                    <a:pt x="741" y="346"/>
                    <a:pt x="1054" y="139"/>
                    <a:pt x="1383" y="75"/>
                  </a:cubicBezTo>
                  <a:cubicBezTo>
                    <a:pt x="1219" y="24"/>
                    <a:pt x="1058" y="1"/>
                    <a:pt x="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69"/>
            <p:cNvSpPr/>
            <p:nvPr/>
          </p:nvSpPr>
          <p:spPr>
            <a:xfrm>
              <a:off x="3095850" y="752250"/>
              <a:ext cx="13550" cy="11325"/>
            </a:xfrm>
            <a:custGeom>
              <a:avLst/>
              <a:gdLst/>
              <a:ahLst/>
              <a:cxnLst/>
              <a:rect l="l" t="t" r="r" b="b"/>
              <a:pathLst>
                <a:path w="542" h="453" extrusionOk="0">
                  <a:moveTo>
                    <a:pt x="258" y="0"/>
                  </a:moveTo>
                  <a:cubicBezTo>
                    <a:pt x="255" y="0"/>
                    <a:pt x="252" y="0"/>
                    <a:pt x="249" y="0"/>
                  </a:cubicBezTo>
                  <a:cubicBezTo>
                    <a:pt x="98" y="15"/>
                    <a:pt x="1" y="136"/>
                    <a:pt x="59" y="291"/>
                  </a:cubicBezTo>
                  <a:cubicBezTo>
                    <a:pt x="87" y="365"/>
                    <a:pt x="197" y="408"/>
                    <a:pt x="254" y="453"/>
                  </a:cubicBezTo>
                  <a:cubicBezTo>
                    <a:pt x="437" y="394"/>
                    <a:pt x="541" y="298"/>
                    <a:pt x="479" y="143"/>
                  </a:cubicBezTo>
                  <a:cubicBezTo>
                    <a:pt x="451" y="76"/>
                    <a:pt x="333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69"/>
            <p:cNvSpPr/>
            <p:nvPr/>
          </p:nvSpPr>
          <p:spPr>
            <a:xfrm>
              <a:off x="1400825" y="1616775"/>
              <a:ext cx="12850" cy="29775"/>
            </a:xfrm>
            <a:custGeom>
              <a:avLst/>
              <a:gdLst/>
              <a:ahLst/>
              <a:cxnLst/>
              <a:rect l="l" t="t" r="r" b="b"/>
              <a:pathLst>
                <a:path w="514" h="1191" extrusionOk="0">
                  <a:moveTo>
                    <a:pt x="109" y="1"/>
                  </a:moveTo>
                  <a:cubicBezTo>
                    <a:pt x="171" y="395"/>
                    <a:pt x="1" y="814"/>
                    <a:pt x="234" y="1191"/>
                  </a:cubicBezTo>
                  <a:cubicBezTo>
                    <a:pt x="422" y="770"/>
                    <a:pt x="514" y="359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69"/>
            <p:cNvSpPr/>
            <p:nvPr/>
          </p:nvSpPr>
          <p:spPr>
            <a:xfrm>
              <a:off x="2513125" y="1784050"/>
              <a:ext cx="34050" cy="11600"/>
            </a:xfrm>
            <a:custGeom>
              <a:avLst/>
              <a:gdLst/>
              <a:ahLst/>
              <a:cxnLst/>
              <a:rect l="l" t="t" r="r" b="b"/>
              <a:pathLst>
                <a:path w="1362" h="464" extrusionOk="0">
                  <a:moveTo>
                    <a:pt x="1361" y="0"/>
                  </a:moveTo>
                  <a:lnTo>
                    <a:pt x="0" y="366"/>
                  </a:lnTo>
                  <a:cubicBezTo>
                    <a:pt x="165" y="432"/>
                    <a:pt x="320" y="464"/>
                    <a:pt x="467" y="464"/>
                  </a:cubicBezTo>
                  <a:cubicBezTo>
                    <a:pt x="807" y="464"/>
                    <a:pt x="1101" y="296"/>
                    <a:pt x="1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69"/>
            <p:cNvSpPr/>
            <p:nvPr/>
          </p:nvSpPr>
          <p:spPr>
            <a:xfrm>
              <a:off x="1860025" y="1994925"/>
              <a:ext cx="20125" cy="28125"/>
            </a:xfrm>
            <a:custGeom>
              <a:avLst/>
              <a:gdLst/>
              <a:ahLst/>
              <a:cxnLst/>
              <a:rect l="l" t="t" r="r" b="b"/>
              <a:pathLst>
                <a:path w="805" h="1125" extrusionOk="0">
                  <a:moveTo>
                    <a:pt x="805" y="0"/>
                  </a:moveTo>
                  <a:lnTo>
                    <a:pt x="805" y="0"/>
                  </a:lnTo>
                  <a:cubicBezTo>
                    <a:pt x="427" y="328"/>
                    <a:pt x="1" y="648"/>
                    <a:pt x="643" y="1124"/>
                  </a:cubicBezTo>
                  <a:cubicBezTo>
                    <a:pt x="697" y="749"/>
                    <a:pt x="751" y="375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69"/>
            <p:cNvSpPr/>
            <p:nvPr/>
          </p:nvSpPr>
          <p:spPr>
            <a:xfrm>
              <a:off x="2988450" y="1784175"/>
              <a:ext cx="33725" cy="10200"/>
            </a:xfrm>
            <a:custGeom>
              <a:avLst/>
              <a:gdLst/>
              <a:ahLst/>
              <a:cxnLst/>
              <a:rect l="l" t="t" r="r" b="b"/>
              <a:pathLst>
                <a:path w="1349" h="408" extrusionOk="0">
                  <a:moveTo>
                    <a:pt x="1348" y="1"/>
                  </a:moveTo>
                  <a:lnTo>
                    <a:pt x="1348" y="1"/>
                  </a:lnTo>
                  <a:cubicBezTo>
                    <a:pt x="899" y="132"/>
                    <a:pt x="450" y="264"/>
                    <a:pt x="1" y="396"/>
                  </a:cubicBezTo>
                  <a:cubicBezTo>
                    <a:pt x="125" y="401"/>
                    <a:pt x="249" y="407"/>
                    <a:pt x="372" y="407"/>
                  </a:cubicBezTo>
                  <a:cubicBezTo>
                    <a:pt x="737" y="407"/>
                    <a:pt x="1085" y="349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69"/>
            <p:cNvSpPr/>
            <p:nvPr/>
          </p:nvSpPr>
          <p:spPr>
            <a:xfrm>
              <a:off x="1936875" y="1966600"/>
              <a:ext cx="17800" cy="26625"/>
            </a:xfrm>
            <a:custGeom>
              <a:avLst/>
              <a:gdLst/>
              <a:ahLst/>
              <a:cxnLst/>
              <a:rect l="l" t="t" r="r" b="b"/>
              <a:pathLst>
                <a:path w="712" h="1065" extrusionOk="0">
                  <a:moveTo>
                    <a:pt x="0" y="0"/>
                  </a:moveTo>
                  <a:cubicBezTo>
                    <a:pt x="273" y="331"/>
                    <a:pt x="310" y="819"/>
                    <a:pt x="712" y="1064"/>
                  </a:cubicBezTo>
                  <a:cubicBezTo>
                    <a:pt x="700" y="559"/>
                    <a:pt x="558" y="14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69"/>
            <p:cNvSpPr/>
            <p:nvPr/>
          </p:nvSpPr>
          <p:spPr>
            <a:xfrm>
              <a:off x="3061425" y="1236050"/>
              <a:ext cx="14375" cy="26675"/>
            </a:xfrm>
            <a:custGeom>
              <a:avLst/>
              <a:gdLst/>
              <a:ahLst/>
              <a:cxnLst/>
              <a:rect l="l" t="t" r="r" b="b"/>
              <a:pathLst>
                <a:path w="575" h="1067" extrusionOk="0">
                  <a:moveTo>
                    <a:pt x="189" y="0"/>
                  </a:moveTo>
                  <a:cubicBezTo>
                    <a:pt x="315" y="390"/>
                    <a:pt x="55" y="710"/>
                    <a:pt x="0" y="1066"/>
                  </a:cubicBezTo>
                  <a:cubicBezTo>
                    <a:pt x="546" y="796"/>
                    <a:pt x="574" y="435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69"/>
            <p:cNvSpPr/>
            <p:nvPr/>
          </p:nvSpPr>
          <p:spPr>
            <a:xfrm>
              <a:off x="3270000" y="858400"/>
              <a:ext cx="12825" cy="11550"/>
            </a:xfrm>
            <a:custGeom>
              <a:avLst/>
              <a:gdLst/>
              <a:ahLst/>
              <a:cxnLst/>
              <a:rect l="l" t="t" r="r" b="b"/>
              <a:pathLst>
                <a:path w="513" h="462" extrusionOk="0">
                  <a:moveTo>
                    <a:pt x="299" y="0"/>
                  </a:moveTo>
                  <a:cubicBezTo>
                    <a:pt x="283" y="0"/>
                    <a:pt x="266" y="2"/>
                    <a:pt x="248" y="4"/>
                  </a:cubicBezTo>
                  <a:cubicBezTo>
                    <a:pt x="98" y="27"/>
                    <a:pt x="1" y="106"/>
                    <a:pt x="2" y="271"/>
                  </a:cubicBezTo>
                  <a:cubicBezTo>
                    <a:pt x="30" y="409"/>
                    <a:pt x="123" y="462"/>
                    <a:pt x="226" y="462"/>
                  </a:cubicBezTo>
                  <a:cubicBezTo>
                    <a:pt x="254" y="462"/>
                    <a:pt x="284" y="458"/>
                    <a:pt x="312" y="450"/>
                  </a:cubicBezTo>
                  <a:cubicBezTo>
                    <a:pt x="391" y="430"/>
                    <a:pt x="492" y="315"/>
                    <a:pt x="500" y="235"/>
                  </a:cubicBezTo>
                  <a:cubicBezTo>
                    <a:pt x="512" y="102"/>
                    <a:pt x="440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69"/>
            <p:cNvSpPr/>
            <p:nvPr/>
          </p:nvSpPr>
          <p:spPr>
            <a:xfrm>
              <a:off x="1808950" y="1872900"/>
              <a:ext cx="20850" cy="16375"/>
            </a:xfrm>
            <a:custGeom>
              <a:avLst/>
              <a:gdLst/>
              <a:ahLst/>
              <a:cxnLst/>
              <a:rect l="l" t="t" r="r" b="b"/>
              <a:pathLst>
                <a:path w="834" h="655" extrusionOk="0">
                  <a:moveTo>
                    <a:pt x="834" y="0"/>
                  </a:moveTo>
                  <a:cubicBezTo>
                    <a:pt x="486" y="101"/>
                    <a:pt x="0" y="49"/>
                    <a:pt x="108" y="655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69"/>
            <p:cNvSpPr/>
            <p:nvPr/>
          </p:nvSpPr>
          <p:spPr>
            <a:xfrm>
              <a:off x="3034425" y="1262575"/>
              <a:ext cx="27150" cy="9900"/>
            </a:xfrm>
            <a:custGeom>
              <a:avLst/>
              <a:gdLst/>
              <a:ahLst/>
              <a:cxnLst/>
              <a:rect l="l" t="t" r="r" b="b"/>
              <a:pathLst>
                <a:path w="1086" h="396" extrusionOk="0">
                  <a:moveTo>
                    <a:pt x="1086" y="1"/>
                  </a:moveTo>
                  <a:lnTo>
                    <a:pt x="1" y="298"/>
                  </a:lnTo>
                  <a:cubicBezTo>
                    <a:pt x="135" y="366"/>
                    <a:pt x="258" y="395"/>
                    <a:pt x="374" y="395"/>
                  </a:cubicBezTo>
                  <a:cubicBezTo>
                    <a:pt x="647" y="395"/>
                    <a:pt x="875" y="229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69"/>
            <p:cNvSpPr/>
            <p:nvPr/>
          </p:nvSpPr>
          <p:spPr>
            <a:xfrm>
              <a:off x="2908575" y="2143550"/>
              <a:ext cx="13250" cy="23950"/>
            </a:xfrm>
            <a:custGeom>
              <a:avLst/>
              <a:gdLst/>
              <a:ahLst/>
              <a:cxnLst/>
              <a:rect l="l" t="t" r="r" b="b"/>
              <a:pathLst>
                <a:path w="530" h="958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1"/>
                    <a:pt x="75" y="792"/>
                    <a:pt x="530" y="958"/>
                  </a:cubicBezTo>
                  <a:cubicBezTo>
                    <a:pt x="434" y="594"/>
                    <a:pt x="385" y="20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69"/>
            <p:cNvSpPr/>
            <p:nvPr/>
          </p:nvSpPr>
          <p:spPr>
            <a:xfrm>
              <a:off x="2511125" y="827975"/>
              <a:ext cx="13725" cy="29375"/>
            </a:xfrm>
            <a:custGeom>
              <a:avLst/>
              <a:gdLst/>
              <a:ahLst/>
              <a:cxnLst/>
              <a:rect l="l" t="t" r="r" b="b"/>
              <a:pathLst>
                <a:path w="549" h="1175" extrusionOk="0">
                  <a:moveTo>
                    <a:pt x="1" y="0"/>
                  </a:moveTo>
                  <a:lnTo>
                    <a:pt x="331" y="1175"/>
                  </a:lnTo>
                  <a:cubicBezTo>
                    <a:pt x="548" y="691"/>
                    <a:pt x="366" y="3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69"/>
            <p:cNvSpPr/>
            <p:nvPr/>
          </p:nvSpPr>
          <p:spPr>
            <a:xfrm>
              <a:off x="2482425" y="1778025"/>
              <a:ext cx="15725" cy="10925"/>
            </a:xfrm>
            <a:custGeom>
              <a:avLst/>
              <a:gdLst/>
              <a:ahLst/>
              <a:cxnLst/>
              <a:rect l="l" t="t" r="r" b="b"/>
              <a:pathLst>
                <a:path w="629" h="437" extrusionOk="0">
                  <a:moveTo>
                    <a:pt x="262" y="0"/>
                  </a:moveTo>
                  <a:cubicBezTo>
                    <a:pt x="157" y="0"/>
                    <a:pt x="57" y="89"/>
                    <a:pt x="0" y="248"/>
                  </a:cubicBezTo>
                  <a:cubicBezTo>
                    <a:pt x="73" y="310"/>
                    <a:pt x="147" y="374"/>
                    <a:pt x="219" y="437"/>
                  </a:cubicBezTo>
                  <a:cubicBezTo>
                    <a:pt x="340" y="354"/>
                    <a:pt x="628" y="329"/>
                    <a:pt x="458" y="114"/>
                  </a:cubicBezTo>
                  <a:cubicBezTo>
                    <a:pt x="397" y="37"/>
                    <a:pt x="328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9"/>
            <p:cNvSpPr/>
            <p:nvPr/>
          </p:nvSpPr>
          <p:spPr>
            <a:xfrm>
              <a:off x="2829525" y="2291400"/>
              <a:ext cx="29300" cy="7200"/>
            </a:xfrm>
            <a:custGeom>
              <a:avLst/>
              <a:gdLst/>
              <a:ahLst/>
              <a:cxnLst/>
              <a:rect l="l" t="t" r="r" b="b"/>
              <a:pathLst>
                <a:path w="1172" h="288" extrusionOk="0">
                  <a:moveTo>
                    <a:pt x="802" y="1"/>
                  </a:moveTo>
                  <a:cubicBezTo>
                    <a:pt x="529" y="1"/>
                    <a:pt x="269" y="172"/>
                    <a:pt x="1" y="221"/>
                  </a:cubicBezTo>
                  <a:cubicBezTo>
                    <a:pt x="123" y="269"/>
                    <a:pt x="243" y="287"/>
                    <a:pt x="361" y="287"/>
                  </a:cubicBezTo>
                  <a:cubicBezTo>
                    <a:pt x="636" y="287"/>
                    <a:pt x="902" y="188"/>
                    <a:pt x="1171" y="125"/>
                  </a:cubicBezTo>
                  <a:cubicBezTo>
                    <a:pt x="1044" y="34"/>
                    <a:pt x="922" y="1"/>
                    <a:pt x="8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69"/>
            <p:cNvSpPr/>
            <p:nvPr/>
          </p:nvSpPr>
          <p:spPr>
            <a:xfrm>
              <a:off x="2835700" y="802325"/>
              <a:ext cx="14450" cy="15025"/>
            </a:xfrm>
            <a:custGeom>
              <a:avLst/>
              <a:gdLst/>
              <a:ahLst/>
              <a:cxnLst/>
              <a:rect l="l" t="t" r="r" b="b"/>
              <a:pathLst>
                <a:path w="578" h="601" extrusionOk="0">
                  <a:moveTo>
                    <a:pt x="252" y="0"/>
                  </a:moveTo>
                  <a:cubicBezTo>
                    <a:pt x="188" y="0"/>
                    <a:pt x="105" y="14"/>
                    <a:pt x="0" y="43"/>
                  </a:cubicBezTo>
                  <a:cubicBezTo>
                    <a:pt x="94" y="261"/>
                    <a:pt x="171" y="491"/>
                    <a:pt x="410" y="601"/>
                  </a:cubicBezTo>
                  <a:cubicBezTo>
                    <a:pt x="445" y="337"/>
                    <a:pt x="578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69"/>
            <p:cNvSpPr/>
            <p:nvPr/>
          </p:nvSpPr>
          <p:spPr>
            <a:xfrm>
              <a:off x="2623775" y="943875"/>
              <a:ext cx="15375" cy="21925"/>
            </a:xfrm>
            <a:custGeom>
              <a:avLst/>
              <a:gdLst/>
              <a:ahLst/>
              <a:cxnLst/>
              <a:rect l="l" t="t" r="r" b="b"/>
              <a:pathLst>
                <a:path w="615" h="877" extrusionOk="0">
                  <a:moveTo>
                    <a:pt x="159" y="1"/>
                  </a:moveTo>
                  <a:cubicBezTo>
                    <a:pt x="1" y="242"/>
                    <a:pt x="100" y="491"/>
                    <a:pt x="140" y="737"/>
                  </a:cubicBezTo>
                  <a:cubicBezTo>
                    <a:pt x="234" y="822"/>
                    <a:pt x="322" y="877"/>
                    <a:pt x="400" y="877"/>
                  </a:cubicBezTo>
                  <a:cubicBezTo>
                    <a:pt x="484" y="877"/>
                    <a:pt x="557" y="814"/>
                    <a:pt x="614" y="657"/>
                  </a:cubicBezTo>
                  <a:cubicBezTo>
                    <a:pt x="295" y="555"/>
                    <a:pt x="286" y="238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69"/>
            <p:cNvSpPr/>
            <p:nvPr/>
          </p:nvSpPr>
          <p:spPr>
            <a:xfrm>
              <a:off x="1842800" y="2147800"/>
              <a:ext cx="11625" cy="23600"/>
            </a:xfrm>
            <a:custGeom>
              <a:avLst/>
              <a:gdLst/>
              <a:ahLst/>
              <a:cxnLst/>
              <a:rect l="l" t="t" r="r" b="b"/>
              <a:pathLst>
                <a:path w="465" h="944" extrusionOk="0">
                  <a:moveTo>
                    <a:pt x="457" y="0"/>
                  </a:moveTo>
                  <a:lnTo>
                    <a:pt x="457" y="0"/>
                  </a:lnTo>
                  <a:cubicBezTo>
                    <a:pt x="131" y="317"/>
                    <a:pt x="0" y="632"/>
                    <a:pt x="465" y="943"/>
                  </a:cubicBezTo>
                  <a:cubicBezTo>
                    <a:pt x="462" y="629"/>
                    <a:pt x="459" y="314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69"/>
            <p:cNvSpPr/>
            <p:nvPr/>
          </p:nvSpPr>
          <p:spPr>
            <a:xfrm>
              <a:off x="2359875" y="320275"/>
              <a:ext cx="11600" cy="26775"/>
            </a:xfrm>
            <a:custGeom>
              <a:avLst/>
              <a:gdLst/>
              <a:ahLst/>
              <a:cxnLst/>
              <a:rect l="l" t="t" r="r" b="b"/>
              <a:pathLst>
                <a:path w="464" h="1071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" y="429"/>
                    <a:pt x="67" y="792"/>
                    <a:pt x="464" y="1070"/>
                  </a:cubicBezTo>
                  <a:cubicBezTo>
                    <a:pt x="372" y="714"/>
                    <a:pt x="280" y="357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69"/>
            <p:cNvSpPr/>
            <p:nvPr/>
          </p:nvSpPr>
          <p:spPr>
            <a:xfrm>
              <a:off x="1897825" y="2162675"/>
              <a:ext cx="59950" cy="30375"/>
            </a:xfrm>
            <a:custGeom>
              <a:avLst/>
              <a:gdLst/>
              <a:ahLst/>
              <a:cxnLst/>
              <a:rect l="l" t="t" r="r" b="b"/>
              <a:pathLst>
                <a:path w="2398" h="1215" extrusionOk="0">
                  <a:moveTo>
                    <a:pt x="1467" y="0"/>
                  </a:moveTo>
                  <a:cubicBezTo>
                    <a:pt x="1264" y="0"/>
                    <a:pt x="1044" y="108"/>
                    <a:pt x="791" y="389"/>
                  </a:cubicBezTo>
                  <a:cubicBezTo>
                    <a:pt x="617" y="585"/>
                    <a:pt x="268" y="626"/>
                    <a:pt x="0" y="738"/>
                  </a:cubicBezTo>
                  <a:cubicBezTo>
                    <a:pt x="39" y="880"/>
                    <a:pt x="78" y="1021"/>
                    <a:pt x="118" y="1163"/>
                  </a:cubicBezTo>
                  <a:cubicBezTo>
                    <a:pt x="210" y="1199"/>
                    <a:pt x="296" y="1215"/>
                    <a:pt x="378" y="1215"/>
                  </a:cubicBezTo>
                  <a:cubicBezTo>
                    <a:pt x="602" y="1215"/>
                    <a:pt x="793" y="1095"/>
                    <a:pt x="970" y="928"/>
                  </a:cubicBezTo>
                  <a:cubicBezTo>
                    <a:pt x="1095" y="730"/>
                    <a:pt x="1254" y="680"/>
                    <a:pt x="1426" y="680"/>
                  </a:cubicBezTo>
                  <a:cubicBezTo>
                    <a:pt x="1601" y="680"/>
                    <a:pt x="1789" y="731"/>
                    <a:pt x="1972" y="731"/>
                  </a:cubicBezTo>
                  <a:cubicBezTo>
                    <a:pt x="2121" y="731"/>
                    <a:pt x="2267" y="697"/>
                    <a:pt x="2398" y="574"/>
                  </a:cubicBezTo>
                  <a:cubicBezTo>
                    <a:pt x="2084" y="287"/>
                    <a:pt x="1798" y="0"/>
                    <a:pt x="1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69"/>
            <p:cNvSpPr/>
            <p:nvPr/>
          </p:nvSpPr>
          <p:spPr>
            <a:xfrm>
              <a:off x="2534475" y="2222025"/>
              <a:ext cx="134300" cy="74675"/>
            </a:xfrm>
            <a:custGeom>
              <a:avLst/>
              <a:gdLst/>
              <a:ahLst/>
              <a:cxnLst/>
              <a:rect l="l" t="t" r="r" b="b"/>
              <a:pathLst>
                <a:path w="5372" h="2987" extrusionOk="0">
                  <a:moveTo>
                    <a:pt x="2181" y="1"/>
                  </a:moveTo>
                  <a:cubicBezTo>
                    <a:pt x="2177" y="1"/>
                    <a:pt x="2172" y="1"/>
                    <a:pt x="2167" y="1"/>
                  </a:cubicBezTo>
                  <a:cubicBezTo>
                    <a:pt x="1157" y="4"/>
                    <a:pt x="199" y="504"/>
                    <a:pt x="1" y="1649"/>
                  </a:cubicBezTo>
                  <a:cubicBezTo>
                    <a:pt x="13" y="1649"/>
                    <a:pt x="26" y="1649"/>
                    <a:pt x="38" y="1649"/>
                  </a:cubicBezTo>
                  <a:cubicBezTo>
                    <a:pt x="281" y="1649"/>
                    <a:pt x="545" y="1592"/>
                    <a:pt x="789" y="1592"/>
                  </a:cubicBezTo>
                  <a:cubicBezTo>
                    <a:pt x="1146" y="1592"/>
                    <a:pt x="1461" y="1714"/>
                    <a:pt x="1608" y="2312"/>
                  </a:cubicBezTo>
                  <a:cubicBezTo>
                    <a:pt x="2154" y="1659"/>
                    <a:pt x="1916" y="1003"/>
                    <a:pt x="1632" y="301"/>
                  </a:cubicBezTo>
                  <a:lnTo>
                    <a:pt x="1632" y="301"/>
                  </a:lnTo>
                  <a:cubicBezTo>
                    <a:pt x="2279" y="392"/>
                    <a:pt x="2268" y="859"/>
                    <a:pt x="2419" y="1209"/>
                  </a:cubicBezTo>
                  <a:cubicBezTo>
                    <a:pt x="2592" y="1610"/>
                    <a:pt x="2878" y="1872"/>
                    <a:pt x="3223" y="1872"/>
                  </a:cubicBezTo>
                  <a:cubicBezTo>
                    <a:pt x="3359" y="1872"/>
                    <a:pt x="3504" y="1832"/>
                    <a:pt x="3656" y="1744"/>
                  </a:cubicBezTo>
                  <a:cubicBezTo>
                    <a:pt x="3887" y="1609"/>
                    <a:pt x="4067" y="1553"/>
                    <a:pt x="4210" y="1553"/>
                  </a:cubicBezTo>
                  <a:cubicBezTo>
                    <a:pt x="4691" y="1553"/>
                    <a:pt x="4763" y="2180"/>
                    <a:pt x="5012" y="2544"/>
                  </a:cubicBezTo>
                  <a:cubicBezTo>
                    <a:pt x="5117" y="2697"/>
                    <a:pt x="4476" y="2800"/>
                    <a:pt x="4963" y="2972"/>
                  </a:cubicBezTo>
                  <a:cubicBezTo>
                    <a:pt x="4990" y="2981"/>
                    <a:pt x="5017" y="2986"/>
                    <a:pt x="5043" y="2986"/>
                  </a:cubicBezTo>
                  <a:cubicBezTo>
                    <a:pt x="5188" y="2986"/>
                    <a:pt x="5295" y="2837"/>
                    <a:pt x="5308" y="2648"/>
                  </a:cubicBezTo>
                  <a:cubicBezTo>
                    <a:pt x="5322" y="2427"/>
                    <a:pt x="5349" y="2208"/>
                    <a:pt x="5372" y="1989"/>
                  </a:cubicBezTo>
                  <a:cubicBezTo>
                    <a:pt x="4435" y="1132"/>
                    <a:pt x="3746" y="1"/>
                    <a:pt x="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69"/>
            <p:cNvSpPr/>
            <p:nvPr/>
          </p:nvSpPr>
          <p:spPr>
            <a:xfrm>
              <a:off x="1885875" y="1961500"/>
              <a:ext cx="26725" cy="13475"/>
            </a:xfrm>
            <a:custGeom>
              <a:avLst/>
              <a:gdLst/>
              <a:ahLst/>
              <a:cxnLst/>
              <a:rect l="l" t="t" r="r" b="b"/>
              <a:pathLst>
                <a:path w="1069" h="539" extrusionOk="0">
                  <a:moveTo>
                    <a:pt x="777" y="1"/>
                  </a:moveTo>
                  <a:cubicBezTo>
                    <a:pt x="641" y="1"/>
                    <a:pt x="502" y="58"/>
                    <a:pt x="364" y="83"/>
                  </a:cubicBezTo>
                  <a:lnTo>
                    <a:pt x="0" y="427"/>
                  </a:lnTo>
                  <a:cubicBezTo>
                    <a:pt x="151" y="502"/>
                    <a:pt x="292" y="539"/>
                    <a:pt x="423" y="539"/>
                  </a:cubicBezTo>
                  <a:cubicBezTo>
                    <a:pt x="676" y="539"/>
                    <a:pt x="891" y="400"/>
                    <a:pt x="1068" y="130"/>
                  </a:cubicBezTo>
                  <a:cubicBezTo>
                    <a:pt x="975" y="32"/>
                    <a:pt x="877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69"/>
            <p:cNvSpPr/>
            <p:nvPr/>
          </p:nvSpPr>
          <p:spPr>
            <a:xfrm>
              <a:off x="2340675" y="2006400"/>
              <a:ext cx="45475" cy="32275"/>
            </a:xfrm>
            <a:custGeom>
              <a:avLst/>
              <a:gdLst/>
              <a:ahLst/>
              <a:cxnLst/>
              <a:rect l="l" t="t" r="r" b="b"/>
              <a:pathLst>
                <a:path w="1819" h="1291" extrusionOk="0">
                  <a:moveTo>
                    <a:pt x="739" y="1"/>
                  </a:moveTo>
                  <a:cubicBezTo>
                    <a:pt x="448" y="1"/>
                    <a:pt x="196" y="140"/>
                    <a:pt x="0" y="483"/>
                  </a:cubicBezTo>
                  <a:cubicBezTo>
                    <a:pt x="131" y="1034"/>
                    <a:pt x="464" y="1290"/>
                    <a:pt x="857" y="1290"/>
                  </a:cubicBezTo>
                  <a:cubicBezTo>
                    <a:pt x="1024" y="1290"/>
                    <a:pt x="1201" y="1244"/>
                    <a:pt x="1378" y="1156"/>
                  </a:cubicBezTo>
                  <a:cubicBezTo>
                    <a:pt x="1818" y="936"/>
                    <a:pt x="1750" y="435"/>
                    <a:pt x="1278" y="128"/>
                  </a:cubicBezTo>
                  <a:cubicBezTo>
                    <a:pt x="1088" y="47"/>
                    <a:pt x="907" y="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69"/>
            <p:cNvSpPr/>
            <p:nvPr/>
          </p:nvSpPr>
          <p:spPr>
            <a:xfrm>
              <a:off x="2340675" y="1998200"/>
              <a:ext cx="31975" cy="20300"/>
            </a:xfrm>
            <a:custGeom>
              <a:avLst/>
              <a:gdLst/>
              <a:ahLst/>
              <a:cxnLst/>
              <a:rect l="l" t="t" r="r" b="b"/>
              <a:pathLst>
                <a:path w="1279" h="812" extrusionOk="0">
                  <a:moveTo>
                    <a:pt x="447" y="0"/>
                  </a:moveTo>
                  <a:cubicBezTo>
                    <a:pt x="223" y="0"/>
                    <a:pt x="56" y="206"/>
                    <a:pt x="0" y="811"/>
                  </a:cubicBezTo>
                  <a:cubicBezTo>
                    <a:pt x="393" y="710"/>
                    <a:pt x="741" y="449"/>
                    <a:pt x="1161" y="449"/>
                  </a:cubicBezTo>
                  <a:cubicBezTo>
                    <a:pt x="1200" y="449"/>
                    <a:pt x="1239" y="451"/>
                    <a:pt x="1278" y="456"/>
                  </a:cubicBezTo>
                  <a:cubicBezTo>
                    <a:pt x="980" y="227"/>
                    <a:pt x="682" y="0"/>
                    <a:pt x="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69"/>
            <p:cNvSpPr/>
            <p:nvPr/>
          </p:nvSpPr>
          <p:spPr>
            <a:xfrm>
              <a:off x="2343950" y="1969650"/>
              <a:ext cx="17650" cy="15225"/>
            </a:xfrm>
            <a:custGeom>
              <a:avLst/>
              <a:gdLst/>
              <a:ahLst/>
              <a:cxnLst/>
              <a:rect l="l" t="t" r="r" b="b"/>
              <a:pathLst>
                <a:path w="706" h="609" extrusionOk="0">
                  <a:moveTo>
                    <a:pt x="461" y="0"/>
                  </a:moveTo>
                  <a:cubicBezTo>
                    <a:pt x="409" y="0"/>
                    <a:pt x="353" y="14"/>
                    <a:pt x="301" y="35"/>
                  </a:cubicBezTo>
                  <a:cubicBezTo>
                    <a:pt x="118" y="105"/>
                    <a:pt x="0" y="229"/>
                    <a:pt x="49" y="447"/>
                  </a:cubicBezTo>
                  <a:cubicBezTo>
                    <a:pt x="114" y="554"/>
                    <a:pt x="204" y="609"/>
                    <a:pt x="307" y="609"/>
                  </a:cubicBezTo>
                  <a:cubicBezTo>
                    <a:pt x="343" y="609"/>
                    <a:pt x="381" y="602"/>
                    <a:pt x="420" y="588"/>
                  </a:cubicBezTo>
                  <a:cubicBezTo>
                    <a:pt x="616" y="517"/>
                    <a:pt x="705" y="357"/>
                    <a:pt x="654" y="158"/>
                  </a:cubicBezTo>
                  <a:cubicBezTo>
                    <a:pt x="623" y="41"/>
                    <a:pt x="548" y="0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69"/>
            <p:cNvSpPr/>
            <p:nvPr/>
          </p:nvSpPr>
          <p:spPr>
            <a:xfrm>
              <a:off x="1824725" y="1742575"/>
              <a:ext cx="17375" cy="11650"/>
            </a:xfrm>
            <a:custGeom>
              <a:avLst/>
              <a:gdLst/>
              <a:ahLst/>
              <a:cxnLst/>
              <a:rect l="l" t="t" r="r" b="b"/>
              <a:pathLst>
                <a:path w="695" h="466" extrusionOk="0">
                  <a:moveTo>
                    <a:pt x="236" y="1"/>
                  </a:moveTo>
                  <a:cubicBezTo>
                    <a:pt x="81" y="1"/>
                    <a:pt x="1" y="113"/>
                    <a:pt x="13" y="278"/>
                  </a:cubicBezTo>
                  <a:cubicBezTo>
                    <a:pt x="44" y="391"/>
                    <a:pt x="106" y="465"/>
                    <a:pt x="190" y="465"/>
                  </a:cubicBezTo>
                  <a:cubicBezTo>
                    <a:pt x="226" y="465"/>
                    <a:pt x="267" y="451"/>
                    <a:pt x="312" y="419"/>
                  </a:cubicBezTo>
                  <a:cubicBezTo>
                    <a:pt x="434" y="333"/>
                    <a:pt x="694" y="336"/>
                    <a:pt x="628" y="112"/>
                  </a:cubicBezTo>
                  <a:cubicBezTo>
                    <a:pt x="607" y="41"/>
                    <a:pt x="379" y="4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69"/>
            <p:cNvSpPr/>
            <p:nvPr/>
          </p:nvSpPr>
          <p:spPr>
            <a:xfrm>
              <a:off x="2440250" y="833000"/>
              <a:ext cx="62200" cy="45375"/>
            </a:xfrm>
            <a:custGeom>
              <a:avLst/>
              <a:gdLst/>
              <a:ahLst/>
              <a:cxnLst/>
              <a:rect l="l" t="t" r="r" b="b"/>
              <a:pathLst>
                <a:path w="2488" h="1815" extrusionOk="0">
                  <a:moveTo>
                    <a:pt x="1348" y="1"/>
                  </a:moveTo>
                  <a:cubicBezTo>
                    <a:pt x="869" y="1"/>
                    <a:pt x="460" y="315"/>
                    <a:pt x="0" y="406"/>
                  </a:cubicBezTo>
                  <a:cubicBezTo>
                    <a:pt x="97" y="494"/>
                    <a:pt x="197" y="524"/>
                    <a:pt x="298" y="524"/>
                  </a:cubicBezTo>
                  <a:cubicBezTo>
                    <a:pt x="430" y="524"/>
                    <a:pt x="565" y="474"/>
                    <a:pt x="699" y="441"/>
                  </a:cubicBezTo>
                  <a:cubicBezTo>
                    <a:pt x="1354" y="488"/>
                    <a:pt x="1103" y="789"/>
                    <a:pt x="878" y="1083"/>
                  </a:cubicBezTo>
                  <a:cubicBezTo>
                    <a:pt x="918" y="1224"/>
                    <a:pt x="957" y="1366"/>
                    <a:pt x="996" y="1508"/>
                  </a:cubicBezTo>
                  <a:lnTo>
                    <a:pt x="1540" y="1815"/>
                  </a:lnTo>
                  <a:cubicBezTo>
                    <a:pt x="1575" y="1485"/>
                    <a:pt x="1842" y="1349"/>
                    <a:pt x="2050" y="1147"/>
                  </a:cubicBezTo>
                  <a:cubicBezTo>
                    <a:pt x="2248" y="956"/>
                    <a:pt x="2487" y="686"/>
                    <a:pt x="2401" y="396"/>
                  </a:cubicBezTo>
                  <a:cubicBezTo>
                    <a:pt x="2286" y="10"/>
                    <a:pt x="1868" y="85"/>
                    <a:pt x="1563" y="23"/>
                  </a:cubicBezTo>
                  <a:cubicBezTo>
                    <a:pt x="1490" y="8"/>
                    <a:pt x="1418" y="1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69"/>
            <p:cNvSpPr/>
            <p:nvPr/>
          </p:nvSpPr>
          <p:spPr>
            <a:xfrm>
              <a:off x="2447100" y="840625"/>
              <a:ext cx="39900" cy="19475"/>
            </a:xfrm>
            <a:custGeom>
              <a:avLst/>
              <a:gdLst/>
              <a:ahLst/>
              <a:cxnLst/>
              <a:rect l="l" t="t" r="r" b="b"/>
              <a:pathLst>
                <a:path w="1596" h="779" extrusionOk="0">
                  <a:moveTo>
                    <a:pt x="1092" y="1"/>
                  </a:moveTo>
                  <a:cubicBezTo>
                    <a:pt x="1013" y="1"/>
                    <a:pt x="930" y="10"/>
                    <a:pt x="848" y="26"/>
                  </a:cubicBezTo>
                  <a:cubicBezTo>
                    <a:pt x="706" y="55"/>
                    <a:pt x="567" y="99"/>
                    <a:pt x="425" y="136"/>
                  </a:cubicBezTo>
                  <a:cubicBezTo>
                    <a:pt x="323" y="395"/>
                    <a:pt x="0" y="715"/>
                    <a:pt x="604" y="778"/>
                  </a:cubicBezTo>
                  <a:cubicBezTo>
                    <a:pt x="697" y="727"/>
                    <a:pt x="791" y="630"/>
                    <a:pt x="879" y="630"/>
                  </a:cubicBezTo>
                  <a:cubicBezTo>
                    <a:pt x="881" y="630"/>
                    <a:pt x="884" y="630"/>
                    <a:pt x="886" y="631"/>
                  </a:cubicBezTo>
                  <a:cubicBezTo>
                    <a:pt x="1040" y="641"/>
                    <a:pt x="1241" y="771"/>
                    <a:pt x="1389" y="771"/>
                  </a:cubicBezTo>
                  <a:cubicBezTo>
                    <a:pt x="1503" y="771"/>
                    <a:pt x="1585" y="694"/>
                    <a:pt x="1590" y="427"/>
                  </a:cubicBezTo>
                  <a:cubicBezTo>
                    <a:pt x="1595" y="110"/>
                    <a:pt x="136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69"/>
            <p:cNvSpPr/>
            <p:nvPr/>
          </p:nvSpPr>
          <p:spPr>
            <a:xfrm>
              <a:off x="3208950" y="1576700"/>
              <a:ext cx="26725" cy="12300"/>
            </a:xfrm>
            <a:custGeom>
              <a:avLst/>
              <a:gdLst/>
              <a:ahLst/>
              <a:cxnLst/>
              <a:rect l="l" t="t" r="r" b="b"/>
              <a:pathLst>
                <a:path w="1069" h="492" extrusionOk="0">
                  <a:moveTo>
                    <a:pt x="386" y="0"/>
                  </a:moveTo>
                  <a:cubicBezTo>
                    <a:pt x="213" y="0"/>
                    <a:pt x="69" y="110"/>
                    <a:pt x="0" y="491"/>
                  </a:cubicBezTo>
                  <a:cubicBezTo>
                    <a:pt x="83" y="426"/>
                    <a:pt x="180" y="408"/>
                    <a:pt x="281" y="408"/>
                  </a:cubicBezTo>
                  <a:cubicBezTo>
                    <a:pt x="406" y="408"/>
                    <a:pt x="538" y="435"/>
                    <a:pt x="663" y="435"/>
                  </a:cubicBezTo>
                  <a:cubicBezTo>
                    <a:pt x="820" y="435"/>
                    <a:pt x="965" y="392"/>
                    <a:pt x="1068" y="196"/>
                  </a:cubicBezTo>
                  <a:cubicBezTo>
                    <a:pt x="849" y="160"/>
                    <a:pt x="596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69"/>
            <p:cNvSpPr/>
            <p:nvPr/>
          </p:nvSpPr>
          <p:spPr>
            <a:xfrm>
              <a:off x="2484025" y="873975"/>
              <a:ext cx="24600" cy="17675"/>
            </a:xfrm>
            <a:custGeom>
              <a:avLst/>
              <a:gdLst/>
              <a:ahLst/>
              <a:cxnLst/>
              <a:rect l="l" t="t" r="r" b="b"/>
              <a:pathLst>
                <a:path w="984" h="707" extrusionOk="0">
                  <a:moveTo>
                    <a:pt x="431" y="0"/>
                  </a:moveTo>
                  <a:lnTo>
                    <a:pt x="0" y="120"/>
                  </a:lnTo>
                  <a:cubicBezTo>
                    <a:pt x="242" y="226"/>
                    <a:pt x="335" y="706"/>
                    <a:pt x="620" y="706"/>
                  </a:cubicBezTo>
                  <a:cubicBezTo>
                    <a:pt x="716" y="706"/>
                    <a:pt x="832" y="652"/>
                    <a:pt x="983" y="513"/>
                  </a:cubicBezTo>
                  <a:cubicBezTo>
                    <a:pt x="816" y="324"/>
                    <a:pt x="470" y="328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69"/>
            <p:cNvSpPr/>
            <p:nvPr/>
          </p:nvSpPr>
          <p:spPr>
            <a:xfrm>
              <a:off x="2474025" y="1721450"/>
              <a:ext cx="74900" cy="53700"/>
            </a:xfrm>
            <a:custGeom>
              <a:avLst/>
              <a:gdLst/>
              <a:ahLst/>
              <a:cxnLst/>
              <a:rect l="l" t="t" r="r" b="b"/>
              <a:pathLst>
                <a:path w="2996" h="2148" extrusionOk="0">
                  <a:moveTo>
                    <a:pt x="1937" y="0"/>
                  </a:moveTo>
                  <a:lnTo>
                    <a:pt x="1937" y="1"/>
                  </a:lnTo>
                  <a:cubicBezTo>
                    <a:pt x="1588" y="100"/>
                    <a:pt x="1210" y="145"/>
                    <a:pt x="895" y="311"/>
                  </a:cubicBezTo>
                  <a:cubicBezTo>
                    <a:pt x="485" y="526"/>
                    <a:pt x="0" y="957"/>
                    <a:pt x="249" y="1364"/>
                  </a:cubicBezTo>
                  <a:cubicBezTo>
                    <a:pt x="423" y="1648"/>
                    <a:pt x="797" y="2148"/>
                    <a:pt x="1190" y="2148"/>
                  </a:cubicBezTo>
                  <a:cubicBezTo>
                    <a:pt x="1271" y="2148"/>
                    <a:pt x="1352" y="2127"/>
                    <a:pt x="1432" y="2079"/>
                  </a:cubicBezTo>
                  <a:cubicBezTo>
                    <a:pt x="1918" y="1791"/>
                    <a:pt x="2746" y="1875"/>
                    <a:pt x="2877" y="1139"/>
                  </a:cubicBezTo>
                  <a:cubicBezTo>
                    <a:pt x="2995" y="474"/>
                    <a:pt x="2457" y="213"/>
                    <a:pt x="1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69"/>
            <p:cNvSpPr/>
            <p:nvPr/>
          </p:nvSpPr>
          <p:spPr>
            <a:xfrm>
              <a:off x="2080800" y="1910750"/>
              <a:ext cx="59125" cy="39500"/>
            </a:xfrm>
            <a:custGeom>
              <a:avLst/>
              <a:gdLst/>
              <a:ahLst/>
              <a:cxnLst/>
              <a:rect l="l" t="t" r="r" b="b"/>
              <a:pathLst>
                <a:path w="2365" h="1580" extrusionOk="0">
                  <a:moveTo>
                    <a:pt x="1330" y="0"/>
                  </a:moveTo>
                  <a:cubicBezTo>
                    <a:pt x="1144" y="0"/>
                    <a:pt x="945" y="68"/>
                    <a:pt x="737" y="212"/>
                  </a:cubicBezTo>
                  <a:cubicBezTo>
                    <a:pt x="562" y="333"/>
                    <a:pt x="348" y="394"/>
                    <a:pt x="152" y="483"/>
                  </a:cubicBezTo>
                  <a:cubicBezTo>
                    <a:pt x="101" y="573"/>
                    <a:pt x="51" y="665"/>
                    <a:pt x="0" y="755"/>
                  </a:cubicBezTo>
                  <a:cubicBezTo>
                    <a:pt x="239" y="830"/>
                    <a:pt x="263" y="1080"/>
                    <a:pt x="397" y="1238"/>
                  </a:cubicBezTo>
                  <a:cubicBezTo>
                    <a:pt x="604" y="1479"/>
                    <a:pt x="842" y="1580"/>
                    <a:pt x="1081" y="1580"/>
                  </a:cubicBezTo>
                  <a:cubicBezTo>
                    <a:pt x="1313" y="1580"/>
                    <a:pt x="1547" y="1485"/>
                    <a:pt x="1756" y="1333"/>
                  </a:cubicBezTo>
                  <a:cubicBezTo>
                    <a:pt x="1992" y="1160"/>
                    <a:pt x="2364" y="813"/>
                    <a:pt x="2064" y="422"/>
                  </a:cubicBezTo>
                  <a:cubicBezTo>
                    <a:pt x="1855" y="150"/>
                    <a:pt x="1607" y="0"/>
                    <a:pt x="1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69"/>
            <p:cNvSpPr/>
            <p:nvPr/>
          </p:nvSpPr>
          <p:spPr>
            <a:xfrm>
              <a:off x="3225200" y="1581975"/>
              <a:ext cx="61925" cy="56400"/>
            </a:xfrm>
            <a:custGeom>
              <a:avLst/>
              <a:gdLst/>
              <a:ahLst/>
              <a:cxnLst/>
              <a:rect l="l" t="t" r="r" b="b"/>
              <a:pathLst>
                <a:path w="2477" h="2256" extrusionOk="0">
                  <a:moveTo>
                    <a:pt x="1338" y="1"/>
                  </a:moveTo>
                  <a:cubicBezTo>
                    <a:pt x="1213" y="1"/>
                    <a:pt x="1073" y="40"/>
                    <a:pt x="915" y="134"/>
                  </a:cubicBezTo>
                  <a:cubicBezTo>
                    <a:pt x="500" y="380"/>
                    <a:pt x="56" y="654"/>
                    <a:pt x="25" y="1291"/>
                  </a:cubicBezTo>
                  <a:cubicBezTo>
                    <a:pt x="1" y="1760"/>
                    <a:pt x="218" y="1941"/>
                    <a:pt x="556" y="2136"/>
                  </a:cubicBezTo>
                  <a:cubicBezTo>
                    <a:pt x="694" y="2215"/>
                    <a:pt x="813" y="2256"/>
                    <a:pt x="924" y="2256"/>
                  </a:cubicBezTo>
                  <a:cubicBezTo>
                    <a:pt x="1092" y="2256"/>
                    <a:pt x="1238" y="2160"/>
                    <a:pt x="1394" y="1960"/>
                  </a:cubicBezTo>
                  <a:cubicBezTo>
                    <a:pt x="1718" y="1543"/>
                    <a:pt x="2112" y="1179"/>
                    <a:pt x="2476" y="793"/>
                  </a:cubicBezTo>
                  <a:cubicBezTo>
                    <a:pt x="2091" y="549"/>
                    <a:pt x="1811" y="1"/>
                    <a:pt x="1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69"/>
            <p:cNvSpPr/>
            <p:nvPr/>
          </p:nvSpPr>
          <p:spPr>
            <a:xfrm>
              <a:off x="2963625" y="1725475"/>
              <a:ext cx="57750" cy="48675"/>
            </a:xfrm>
            <a:custGeom>
              <a:avLst/>
              <a:gdLst/>
              <a:ahLst/>
              <a:cxnLst/>
              <a:rect l="l" t="t" r="r" b="b"/>
              <a:pathLst>
                <a:path w="2310" h="1947" extrusionOk="0">
                  <a:moveTo>
                    <a:pt x="1383" y="0"/>
                  </a:moveTo>
                  <a:cubicBezTo>
                    <a:pt x="1277" y="0"/>
                    <a:pt x="1176" y="17"/>
                    <a:pt x="1091" y="52"/>
                  </a:cubicBezTo>
                  <a:cubicBezTo>
                    <a:pt x="564" y="266"/>
                    <a:pt x="0" y="663"/>
                    <a:pt x="44" y="1562"/>
                  </a:cubicBezTo>
                  <a:cubicBezTo>
                    <a:pt x="289" y="1691"/>
                    <a:pt x="582" y="1947"/>
                    <a:pt x="896" y="1947"/>
                  </a:cubicBezTo>
                  <a:cubicBezTo>
                    <a:pt x="976" y="1947"/>
                    <a:pt x="1057" y="1930"/>
                    <a:pt x="1139" y="1892"/>
                  </a:cubicBezTo>
                  <a:cubicBezTo>
                    <a:pt x="1659" y="1647"/>
                    <a:pt x="2310" y="1275"/>
                    <a:pt x="2246" y="624"/>
                  </a:cubicBezTo>
                  <a:cubicBezTo>
                    <a:pt x="2207" y="219"/>
                    <a:pt x="1763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69"/>
            <p:cNvSpPr/>
            <p:nvPr/>
          </p:nvSpPr>
          <p:spPr>
            <a:xfrm>
              <a:off x="2414075" y="1028325"/>
              <a:ext cx="20950" cy="24300"/>
            </a:xfrm>
            <a:custGeom>
              <a:avLst/>
              <a:gdLst/>
              <a:ahLst/>
              <a:cxnLst/>
              <a:rect l="l" t="t" r="r" b="b"/>
              <a:pathLst>
                <a:path w="838" h="972" extrusionOk="0">
                  <a:moveTo>
                    <a:pt x="806" y="0"/>
                  </a:moveTo>
                  <a:cubicBezTo>
                    <a:pt x="699" y="93"/>
                    <a:pt x="595" y="190"/>
                    <a:pt x="483" y="276"/>
                  </a:cubicBezTo>
                  <a:cubicBezTo>
                    <a:pt x="295" y="419"/>
                    <a:pt x="0" y="510"/>
                    <a:pt x="178" y="837"/>
                  </a:cubicBezTo>
                  <a:cubicBezTo>
                    <a:pt x="216" y="906"/>
                    <a:pt x="338" y="972"/>
                    <a:pt x="422" y="972"/>
                  </a:cubicBezTo>
                  <a:cubicBezTo>
                    <a:pt x="425" y="972"/>
                    <a:pt x="428" y="972"/>
                    <a:pt x="432" y="971"/>
                  </a:cubicBezTo>
                  <a:cubicBezTo>
                    <a:pt x="770" y="949"/>
                    <a:pt x="766" y="654"/>
                    <a:pt x="812" y="421"/>
                  </a:cubicBezTo>
                  <a:cubicBezTo>
                    <a:pt x="837" y="286"/>
                    <a:pt x="809" y="141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69"/>
            <p:cNvSpPr/>
            <p:nvPr/>
          </p:nvSpPr>
          <p:spPr>
            <a:xfrm>
              <a:off x="1900750" y="2185850"/>
              <a:ext cx="21325" cy="13125"/>
            </a:xfrm>
            <a:custGeom>
              <a:avLst/>
              <a:gdLst/>
              <a:ahLst/>
              <a:cxnLst/>
              <a:rect l="l" t="t" r="r" b="b"/>
              <a:pathLst>
                <a:path w="853" h="525" extrusionOk="0">
                  <a:moveTo>
                    <a:pt x="853" y="1"/>
                  </a:moveTo>
                  <a:lnTo>
                    <a:pt x="1" y="236"/>
                  </a:lnTo>
                  <a:cubicBezTo>
                    <a:pt x="156" y="447"/>
                    <a:pt x="274" y="525"/>
                    <a:pt x="370" y="525"/>
                  </a:cubicBezTo>
                  <a:cubicBezTo>
                    <a:pt x="579" y="525"/>
                    <a:pt x="688" y="161"/>
                    <a:pt x="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69"/>
            <p:cNvSpPr/>
            <p:nvPr/>
          </p:nvSpPr>
          <p:spPr>
            <a:xfrm>
              <a:off x="2217650" y="1193200"/>
              <a:ext cx="19750" cy="15900"/>
            </a:xfrm>
            <a:custGeom>
              <a:avLst/>
              <a:gdLst/>
              <a:ahLst/>
              <a:cxnLst/>
              <a:rect l="l" t="t" r="r" b="b"/>
              <a:pathLst>
                <a:path w="790" h="636" extrusionOk="0">
                  <a:moveTo>
                    <a:pt x="613" y="1"/>
                  </a:moveTo>
                  <a:cubicBezTo>
                    <a:pt x="1" y="398"/>
                    <a:pt x="393" y="518"/>
                    <a:pt x="790" y="635"/>
                  </a:cubicBezTo>
                  <a:cubicBezTo>
                    <a:pt x="730" y="424"/>
                    <a:pt x="672" y="212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69"/>
            <p:cNvSpPr/>
            <p:nvPr/>
          </p:nvSpPr>
          <p:spPr>
            <a:xfrm>
              <a:off x="1897525" y="1992800"/>
              <a:ext cx="36375" cy="34150"/>
            </a:xfrm>
            <a:custGeom>
              <a:avLst/>
              <a:gdLst/>
              <a:ahLst/>
              <a:cxnLst/>
              <a:rect l="l" t="t" r="r" b="b"/>
              <a:pathLst>
                <a:path w="1455" h="1366" extrusionOk="0">
                  <a:moveTo>
                    <a:pt x="684" y="0"/>
                  </a:moveTo>
                  <a:lnTo>
                    <a:pt x="45" y="179"/>
                  </a:lnTo>
                  <a:cubicBezTo>
                    <a:pt x="0" y="1029"/>
                    <a:pt x="102" y="1365"/>
                    <a:pt x="555" y="1365"/>
                  </a:cubicBezTo>
                  <a:cubicBezTo>
                    <a:pt x="730" y="1365"/>
                    <a:pt x="957" y="1315"/>
                    <a:pt x="1249" y="1225"/>
                  </a:cubicBezTo>
                  <a:lnTo>
                    <a:pt x="1251" y="1219"/>
                  </a:lnTo>
                  <a:cubicBezTo>
                    <a:pt x="955" y="863"/>
                    <a:pt x="1455" y="136"/>
                    <a:pt x="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69"/>
            <p:cNvSpPr/>
            <p:nvPr/>
          </p:nvSpPr>
          <p:spPr>
            <a:xfrm>
              <a:off x="1911800" y="1988300"/>
              <a:ext cx="35400" cy="35000"/>
            </a:xfrm>
            <a:custGeom>
              <a:avLst/>
              <a:gdLst/>
              <a:ahLst/>
              <a:cxnLst/>
              <a:rect l="l" t="t" r="r" b="b"/>
              <a:pathLst>
                <a:path w="1416" h="1400" extrusionOk="0">
                  <a:moveTo>
                    <a:pt x="542" y="0"/>
                  </a:moveTo>
                  <a:cubicBezTo>
                    <a:pt x="416" y="0"/>
                    <a:pt x="275" y="51"/>
                    <a:pt x="113" y="180"/>
                  </a:cubicBezTo>
                  <a:cubicBezTo>
                    <a:pt x="627" y="436"/>
                    <a:pt x="1" y="1221"/>
                    <a:pt x="680" y="1399"/>
                  </a:cubicBezTo>
                  <a:cubicBezTo>
                    <a:pt x="925" y="1179"/>
                    <a:pt x="1171" y="959"/>
                    <a:pt x="1415" y="739"/>
                  </a:cubicBezTo>
                  <a:cubicBezTo>
                    <a:pt x="1395" y="668"/>
                    <a:pt x="1375" y="597"/>
                    <a:pt x="1355" y="527"/>
                  </a:cubicBezTo>
                  <a:cubicBezTo>
                    <a:pt x="1092" y="324"/>
                    <a:pt x="862" y="0"/>
                    <a:pt x="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69"/>
            <p:cNvSpPr/>
            <p:nvPr/>
          </p:nvSpPr>
          <p:spPr>
            <a:xfrm>
              <a:off x="1914575" y="1982925"/>
              <a:ext cx="31125" cy="18550"/>
            </a:xfrm>
            <a:custGeom>
              <a:avLst/>
              <a:gdLst/>
              <a:ahLst/>
              <a:cxnLst/>
              <a:rect l="l" t="t" r="r" b="b"/>
              <a:pathLst>
                <a:path w="1245" h="742" extrusionOk="0">
                  <a:moveTo>
                    <a:pt x="635" y="0"/>
                  </a:moveTo>
                  <a:cubicBezTo>
                    <a:pt x="460" y="0"/>
                    <a:pt x="252" y="120"/>
                    <a:pt x="1" y="395"/>
                  </a:cubicBezTo>
                  <a:cubicBezTo>
                    <a:pt x="72" y="373"/>
                    <a:pt x="139" y="363"/>
                    <a:pt x="204" y="363"/>
                  </a:cubicBezTo>
                  <a:cubicBezTo>
                    <a:pt x="586" y="363"/>
                    <a:pt x="873" y="703"/>
                    <a:pt x="1244" y="742"/>
                  </a:cubicBezTo>
                  <a:cubicBezTo>
                    <a:pt x="1098" y="290"/>
                    <a:pt x="90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6" name="Google Shape;8626;p69"/>
          <p:cNvSpPr txBox="1">
            <a:spLocks noGrp="1"/>
          </p:cNvSpPr>
          <p:nvPr>
            <p:ph type="title"/>
          </p:nvPr>
        </p:nvSpPr>
        <p:spPr>
          <a:xfrm>
            <a:off x="1896300" y="1008998"/>
            <a:ext cx="53514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8628" name="Google Shape;8628;p69"/>
          <p:cNvSpPr/>
          <p:nvPr/>
        </p:nvSpPr>
        <p:spPr>
          <a:xfrm>
            <a:off x="4496797" y="4817414"/>
            <a:ext cx="137436" cy="126689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9" name="Google Shape;8629;p69"/>
          <p:cNvSpPr/>
          <p:nvPr/>
        </p:nvSpPr>
        <p:spPr>
          <a:xfrm rot="161367">
            <a:off x="3049059" y="3712272"/>
            <a:ext cx="3045883" cy="522348"/>
          </a:xfrm>
          <a:custGeom>
            <a:avLst/>
            <a:gdLst/>
            <a:ahLst/>
            <a:cxnLst/>
            <a:rect l="l" t="t" r="r" b="b"/>
            <a:pathLst>
              <a:path w="128757" h="22666" extrusionOk="0">
                <a:moveTo>
                  <a:pt x="26525" y="5586"/>
                </a:moveTo>
                <a:cubicBezTo>
                  <a:pt x="26544" y="5586"/>
                  <a:pt x="26565" y="5587"/>
                  <a:pt x="26586" y="5590"/>
                </a:cubicBezTo>
                <a:cubicBezTo>
                  <a:pt x="26705" y="5604"/>
                  <a:pt x="26825" y="5609"/>
                  <a:pt x="26945" y="5609"/>
                </a:cubicBezTo>
                <a:cubicBezTo>
                  <a:pt x="27130" y="5609"/>
                  <a:pt x="27314" y="5598"/>
                  <a:pt x="27491" y="5598"/>
                </a:cubicBezTo>
                <a:cubicBezTo>
                  <a:pt x="27822" y="5921"/>
                  <a:pt x="27510" y="6312"/>
                  <a:pt x="27673" y="6587"/>
                </a:cubicBezTo>
                <a:cubicBezTo>
                  <a:pt x="27471" y="6990"/>
                  <a:pt x="26980" y="7123"/>
                  <a:pt x="26992" y="7623"/>
                </a:cubicBezTo>
                <a:cubicBezTo>
                  <a:pt x="26995" y="7691"/>
                  <a:pt x="26544" y="7733"/>
                  <a:pt x="26510" y="7848"/>
                </a:cubicBezTo>
                <a:cubicBezTo>
                  <a:pt x="26406" y="8211"/>
                  <a:pt x="26147" y="8318"/>
                  <a:pt x="25865" y="8501"/>
                </a:cubicBezTo>
                <a:cubicBezTo>
                  <a:pt x="25415" y="8795"/>
                  <a:pt x="25079" y="9228"/>
                  <a:pt x="24569" y="9494"/>
                </a:cubicBezTo>
                <a:cubicBezTo>
                  <a:pt x="24133" y="9723"/>
                  <a:pt x="23848" y="10226"/>
                  <a:pt x="23453" y="10554"/>
                </a:cubicBezTo>
                <a:cubicBezTo>
                  <a:pt x="23040" y="10893"/>
                  <a:pt x="22532" y="11109"/>
                  <a:pt x="22135" y="11483"/>
                </a:cubicBezTo>
                <a:cubicBezTo>
                  <a:pt x="22037" y="11576"/>
                  <a:pt x="21858" y="11579"/>
                  <a:pt x="21748" y="11662"/>
                </a:cubicBezTo>
                <a:cubicBezTo>
                  <a:pt x="21587" y="11789"/>
                  <a:pt x="21453" y="11949"/>
                  <a:pt x="21300" y="12103"/>
                </a:cubicBezTo>
                <a:lnTo>
                  <a:pt x="20661" y="12101"/>
                </a:lnTo>
                <a:cubicBezTo>
                  <a:pt x="20423" y="12575"/>
                  <a:pt x="19907" y="12705"/>
                  <a:pt x="19492" y="12959"/>
                </a:cubicBezTo>
                <a:cubicBezTo>
                  <a:pt x="19042" y="13231"/>
                  <a:pt x="18505" y="13341"/>
                  <a:pt x="18107" y="13732"/>
                </a:cubicBezTo>
                <a:cubicBezTo>
                  <a:pt x="17764" y="14071"/>
                  <a:pt x="17191" y="14098"/>
                  <a:pt x="16978" y="14637"/>
                </a:cubicBezTo>
                <a:cubicBezTo>
                  <a:pt x="16716" y="14292"/>
                  <a:pt x="16695" y="13936"/>
                  <a:pt x="16904" y="13742"/>
                </a:cubicBezTo>
                <a:cubicBezTo>
                  <a:pt x="17198" y="13467"/>
                  <a:pt x="17052" y="13169"/>
                  <a:pt x="17120" y="12893"/>
                </a:cubicBezTo>
                <a:cubicBezTo>
                  <a:pt x="17321" y="12667"/>
                  <a:pt x="17651" y="12462"/>
                  <a:pt x="17698" y="12207"/>
                </a:cubicBezTo>
                <a:cubicBezTo>
                  <a:pt x="17761" y="11845"/>
                  <a:pt x="18028" y="11713"/>
                  <a:pt x="18203" y="11479"/>
                </a:cubicBezTo>
                <a:cubicBezTo>
                  <a:pt x="18376" y="11245"/>
                  <a:pt x="18693" y="11128"/>
                  <a:pt x="18681" y="10737"/>
                </a:cubicBezTo>
                <a:cubicBezTo>
                  <a:pt x="18676" y="10593"/>
                  <a:pt x="18936" y="10437"/>
                  <a:pt x="19079" y="10292"/>
                </a:cubicBezTo>
                <a:cubicBezTo>
                  <a:pt x="19662" y="9707"/>
                  <a:pt x="20277" y="9150"/>
                  <a:pt x="20819" y="8528"/>
                </a:cubicBezTo>
                <a:cubicBezTo>
                  <a:pt x="21099" y="8205"/>
                  <a:pt x="21466" y="8084"/>
                  <a:pt x="21801" y="7887"/>
                </a:cubicBezTo>
                <a:cubicBezTo>
                  <a:pt x="22095" y="7715"/>
                  <a:pt x="22460" y="7661"/>
                  <a:pt x="22657" y="7335"/>
                </a:cubicBezTo>
                <a:cubicBezTo>
                  <a:pt x="22825" y="7056"/>
                  <a:pt x="23255" y="7211"/>
                  <a:pt x="23405" y="6894"/>
                </a:cubicBezTo>
                <a:cubicBezTo>
                  <a:pt x="23409" y="6894"/>
                  <a:pt x="23412" y="6895"/>
                  <a:pt x="23416" y="6895"/>
                </a:cubicBezTo>
                <a:cubicBezTo>
                  <a:pt x="23815" y="6895"/>
                  <a:pt x="24013" y="6582"/>
                  <a:pt x="24262" y="6347"/>
                </a:cubicBezTo>
                <a:cubicBezTo>
                  <a:pt x="24299" y="6313"/>
                  <a:pt x="24330" y="6250"/>
                  <a:pt x="24372" y="6243"/>
                </a:cubicBezTo>
                <a:cubicBezTo>
                  <a:pt x="24614" y="6198"/>
                  <a:pt x="24949" y="6251"/>
                  <a:pt x="25081" y="6111"/>
                </a:cubicBezTo>
                <a:cubicBezTo>
                  <a:pt x="25352" y="5823"/>
                  <a:pt x="25679" y="6007"/>
                  <a:pt x="25930" y="5889"/>
                </a:cubicBezTo>
                <a:cubicBezTo>
                  <a:pt x="26131" y="5795"/>
                  <a:pt x="26264" y="5586"/>
                  <a:pt x="26525" y="5586"/>
                </a:cubicBezTo>
                <a:close/>
                <a:moveTo>
                  <a:pt x="56876" y="1563"/>
                </a:moveTo>
                <a:cubicBezTo>
                  <a:pt x="57093" y="1563"/>
                  <a:pt x="57310" y="1568"/>
                  <a:pt x="57527" y="1568"/>
                </a:cubicBezTo>
                <a:lnTo>
                  <a:pt x="58492" y="1568"/>
                </a:lnTo>
                <a:lnTo>
                  <a:pt x="58492" y="1567"/>
                </a:lnTo>
                <a:cubicBezTo>
                  <a:pt x="59049" y="2189"/>
                  <a:pt x="59056" y="2277"/>
                  <a:pt x="58778" y="2825"/>
                </a:cubicBezTo>
                <a:cubicBezTo>
                  <a:pt x="58444" y="3478"/>
                  <a:pt x="58186" y="4179"/>
                  <a:pt x="57572" y="4649"/>
                </a:cubicBezTo>
                <a:cubicBezTo>
                  <a:pt x="57136" y="5667"/>
                  <a:pt x="56147" y="6212"/>
                  <a:pt x="55510" y="7051"/>
                </a:cubicBezTo>
                <a:cubicBezTo>
                  <a:pt x="55237" y="7415"/>
                  <a:pt x="54807" y="7398"/>
                  <a:pt x="54517" y="7685"/>
                </a:cubicBezTo>
                <a:cubicBezTo>
                  <a:pt x="54242" y="7955"/>
                  <a:pt x="54049" y="8333"/>
                  <a:pt x="53580" y="8411"/>
                </a:cubicBezTo>
                <a:cubicBezTo>
                  <a:pt x="53370" y="8445"/>
                  <a:pt x="53212" y="8743"/>
                  <a:pt x="53011" y="8895"/>
                </a:cubicBezTo>
                <a:cubicBezTo>
                  <a:pt x="52694" y="9133"/>
                  <a:pt x="52539" y="9567"/>
                  <a:pt x="52077" y="9632"/>
                </a:cubicBezTo>
                <a:cubicBezTo>
                  <a:pt x="51665" y="9689"/>
                  <a:pt x="51599" y="10267"/>
                  <a:pt x="51096" y="10275"/>
                </a:cubicBezTo>
                <a:cubicBezTo>
                  <a:pt x="50906" y="10279"/>
                  <a:pt x="50735" y="10609"/>
                  <a:pt x="50530" y="10754"/>
                </a:cubicBezTo>
                <a:cubicBezTo>
                  <a:pt x="50377" y="10860"/>
                  <a:pt x="50157" y="10873"/>
                  <a:pt x="50011" y="10984"/>
                </a:cubicBezTo>
                <a:cubicBezTo>
                  <a:pt x="49739" y="11195"/>
                  <a:pt x="49522" y="11430"/>
                  <a:pt x="49160" y="11558"/>
                </a:cubicBezTo>
                <a:cubicBezTo>
                  <a:pt x="48821" y="11679"/>
                  <a:pt x="48604" y="12075"/>
                  <a:pt x="48189" y="12204"/>
                </a:cubicBezTo>
                <a:cubicBezTo>
                  <a:pt x="47883" y="12300"/>
                  <a:pt x="47758" y="12710"/>
                  <a:pt x="47329" y="12761"/>
                </a:cubicBezTo>
                <a:cubicBezTo>
                  <a:pt x="47084" y="12791"/>
                  <a:pt x="46903" y="13261"/>
                  <a:pt x="46647" y="13316"/>
                </a:cubicBezTo>
                <a:cubicBezTo>
                  <a:pt x="46372" y="13375"/>
                  <a:pt x="46238" y="13584"/>
                  <a:pt x="46009" y="13662"/>
                </a:cubicBezTo>
                <a:cubicBezTo>
                  <a:pt x="45738" y="13752"/>
                  <a:pt x="45427" y="13808"/>
                  <a:pt x="45218" y="13982"/>
                </a:cubicBezTo>
                <a:cubicBezTo>
                  <a:pt x="44876" y="14267"/>
                  <a:pt x="44429" y="14353"/>
                  <a:pt x="44103" y="14686"/>
                </a:cubicBezTo>
                <a:cubicBezTo>
                  <a:pt x="43735" y="15061"/>
                  <a:pt x="43122" y="15081"/>
                  <a:pt x="42731" y="15465"/>
                </a:cubicBezTo>
                <a:cubicBezTo>
                  <a:pt x="42728" y="15465"/>
                  <a:pt x="42725" y="15465"/>
                  <a:pt x="42721" y="15465"/>
                </a:cubicBezTo>
                <a:cubicBezTo>
                  <a:pt x="42254" y="15465"/>
                  <a:pt x="42071" y="15884"/>
                  <a:pt x="41740" y="16121"/>
                </a:cubicBezTo>
                <a:cubicBezTo>
                  <a:pt x="41728" y="16120"/>
                  <a:pt x="41717" y="16120"/>
                  <a:pt x="41705" y="16120"/>
                </a:cubicBezTo>
                <a:cubicBezTo>
                  <a:pt x="41607" y="16120"/>
                  <a:pt x="41502" y="16139"/>
                  <a:pt x="41390" y="16139"/>
                </a:cubicBezTo>
                <a:cubicBezTo>
                  <a:pt x="41260" y="16139"/>
                  <a:pt x="41121" y="16113"/>
                  <a:pt x="40973" y="16000"/>
                </a:cubicBezTo>
                <a:lnTo>
                  <a:pt x="40973" y="14370"/>
                </a:lnTo>
                <a:cubicBezTo>
                  <a:pt x="40973" y="14318"/>
                  <a:pt x="40967" y="14266"/>
                  <a:pt x="40975" y="14216"/>
                </a:cubicBezTo>
                <a:cubicBezTo>
                  <a:pt x="40982" y="14169"/>
                  <a:pt x="40989" y="14097"/>
                  <a:pt x="41019" y="14083"/>
                </a:cubicBezTo>
                <a:cubicBezTo>
                  <a:pt x="41445" y="13871"/>
                  <a:pt x="41130" y="13380"/>
                  <a:pt x="41361" y="13145"/>
                </a:cubicBezTo>
                <a:cubicBezTo>
                  <a:pt x="41558" y="12944"/>
                  <a:pt x="41513" y="12662"/>
                  <a:pt x="41681" y="12501"/>
                </a:cubicBezTo>
                <a:cubicBezTo>
                  <a:pt x="41974" y="12220"/>
                  <a:pt x="41911" y="11744"/>
                  <a:pt x="42322" y="11514"/>
                </a:cubicBezTo>
                <a:cubicBezTo>
                  <a:pt x="42863" y="11212"/>
                  <a:pt x="42932" y="10505"/>
                  <a:pt x="43415" y="10111"/>
                </a:cubicBezTo>
                <a:cubicBezTo>
                  <a:pt x="43893" y="9722"/>
                  <a:pt x="44275" y="9219"/>
                  <a:pt x="44744" y="8815"/>
                </a:cubicBezTo>
                <a:cubicBezTo>
                  <a:pt x="45273" y="8359"/>
                  <a:pt x="45662" y="7775"/>
                  <a:pt x="46327" y="7425"/>
                </a:cubicBezTo>
                <a:cubicBezTo>
                  <a:pt x="46893" y="7128"/>
                  <a:pt x="47312" y="6542"/>
                  <a:pt x="47779" y="6068"/>
                </a:cubicBezTo>
                <a:cubicBezTo>
                  <a:pt x="47996" y="5852"/>
                  <a:pt x="48345" y="5922"/>
                  <a:pt x="48540" y="5640"/>
                </a:cubicBezTo>
                <a:cubicBezTo>
                  <a:pt x="48713" y="5390"/>
                  <a:pt x="48969" y="5197"/>
                  <a:pt x="49188" y="4979"/>
                </a:cubicBezTo>
                <a:cubicBezTo>
                  <a:pt x="49231" y="4989"/>
                  <a:pt x="49271" y="4994"/>
                  <a:pt x="49308" y="4994"/>
                </a:cubicBezTo>
                <a:cubicBezTo>
                  <a:pt x="49606" y="4994"/>
                  <a:pt x="49715" y="4673"/>
                  <a:pt x="49938" y="4546"/>
                </a:cubicBezTo>
                <a:cubicBezTo>
                  <a:pt x="50270" y="4357"/>
                  <a:pt x="50616" y="4193"/>
                  <a:pt x="50972" y="4053"/>
                </a:cubicBezTo>
                <a:cubicBezTo>
                  <a:pt x="51321" y="3914"/>
                  <a:pt x="51438" y="3422"/>
                  <a:pt x="51869" y="3422"/>
                </a:cubicBezTo>
                <a:cubicBezTo>
                  <a:pt x="51895" y="3422"/>
                  <a:pt x="51922" y="3424"/>
                  <a:pt x="51950" y="3428"/>
                </a:cubicBezTo>
                <a:cubicBezTo>
                  <a:pt x="52184" y="3071"/>
                  <a:pt x="52699" y="3163"/>
                  <a:pt x="52932" y="2808"/>
                </a:cubicBezTo>
                <a:cubicBezTo>
                  <a:pt x="52971" y="2820"/>
                  <a:pt x="53007" y="2825"/>
                  <a:pt x="53041" y="2825"/>
                </a:cubicBezTo>
                <a:cubicBezTo>
                  <a:pt x="53323" y="2825"/>
                  <a:pt x="53473" y="2467"/>
                  <a:pt x="53785" y="2467"/>
                </a:cubicBezTo>
                <a:cubicBezTo>
                  <a:pt x="53818" y="2467"/>
                  <a:pt x="53854" y="2471"/>
                  <a:pt x="53891" y="2480"/>
                </a:cubicBezTo>
                <a:cubicBezTo>
                  <a:pt x="53921" y="2488"/>
                  <a:pt x="53951" y="2491"/>
                  <a:pt x="53979" y="2491"/>
                </a:cubicBezTo>
                <a:cubicBezTo>
                  <a:pt x="54272" y="2491"/>
                  <a:pt x="54500" y="2143"/>
                  <a:pt x="54845" y="2143"/>
                </a:cubicBezTo>
                <a:cubicBezTo>
                  <a:pt x="54895" y="2143"/>
                  <a:pt x="54948" y="2150"/>
                  <a:pt x="55003" y="2167"/>
                </a:cubicBezTo>
                <a:cubicBezTo>
                  <a:pt x="55016" y="2171"/>
                  <a:pt x="55028" y="2172"/>
                  <a:pt x="55040" y="2172"/>
                </a:cubicBezTo>
                <a:cubicBezTo>
                  <a:pt x="55198" y="2172"/>
                  <a:pt x="55328" y="1866"/>
                  <a:pt x="55557" y="1866"/>
                </a:cubicBezTo>
                <a:cubicBezTo>
                  <a:pt x="55584" y="1866"/>
                  <a:pt x="55612" y="1871"/>
                  <a:pt x="55642" y="1880"/>
                </a:cubicBezTo>
                <a:cubicBezTo>
                  <a:pt x="55686" y="1894"/>
                  <a:pt x="55727" y="1900"/>
                  <a:pt x="55765" y="1900"/>
                </a:cubicBezTo>
                <a:cubicBezTo>
                  <a:pt x="56039" y="1900"/>
                  <a:pt x="56186" y="1586"/>
                  <a:pt x="56443" y="1573"/>
                </a:cubicBezTo>
                <a:cubicBezTo>
                  <a:pt x="56587" y="1565"/>
                  <a:pt x="56732" y="1563"/>
                  <a:pt x="56876" y="1563"/>
                </a:cubicBezTo>
                <a:close/>
                <a:moveTo>
                  <a:pt x="56523" y="0"/>
                </a:moveTo>
                <a:cubicBezTo>
                  <a:pt x="56032" y="0"/>
                  <a:pt x="55591" y="169"/>
                  <a:pt x="55128" y="313"/>
                </a:cubicBezTo>
                <a:cubicBezTo>
                  <a:pt x="54808" y="413"/>
                  <a:pt x="54400" y="221"/>
                  <a:pt x="54166" y="615"/>
                </a:cubicBezTo>
                <a:cubicBezTo>
                  <a:pt x="54115" y="605"/>
                  <a:pt x="54066" y="601"/>
                  <a:pt x="54018" y="601"/>
                </a:cubicBezTo>
                <a:cubicBezTo>
                  <a:pt x="53666" y="601"/>
                  <a:pt x="53383" y="835"/>
                  <a:pt x="53060" y="929"/>
                </a:cubicBezTo>
                <a:cubicBezTo>
                  <a:pt x="52809" y="1002"/>
                  <a:pt x="52662" y="1292"/>
                  <a:pt x="52394" y="1292"/>
                </a:cubicBezTo>
                <a:cubicBezTo>
                  <a:pt x="52355" y="1292"/>
                  <a:pt x="52314" y="1286"/>
                  <a:pt x="52270" y="1273"/>
                </a:cubicBezTo>
                <a:cubicBezTo>
                  <a:pt x="52081" y="1588"/>
                  <a:pt x="51777" y="1567"/>
                  <a:pt x="51464" y="1581"/>
                </a:cubicBezTo>
                <a:cubicBezTo>
                  <a:pt x="51340" y="1587"/>
                  <a:pt x="51217" y="1729"/>
                  <a:pt x="51104" y="1821"/>
                </a:cubicBezTo>
                <a:cubicBezTo>
                  <a:pt x="50932" y="1961"/>
                  <a:pt x="50818" y="2196"/>
                  <a:pt x="50564" y="2196"/>
                </a:cubicBezTo>
                <a:cubicBezTo>
                  <a:pt x="50538" y="2196"/>
                  <a:pt x="50510" y="2194"/>
                  <a:pt x="50481" y="2189"/>
                </a:cubicBezTo>
                <a:cubicBezTo>
                  <a:pt x="49713" y="2784"/>
                  <a:pt x="48657" y="2901"/>
                  <a:pt x="48002" y="3682"/>
                </a:cubicBezTo>
                <a:cubicBezTo>
                  <a:pt x="48001" y="3682"/>
                  <a:pt x="48000" y="3682"/>
                  <a:pt x="47999" y="3682"/>
                </a:cubicBezTo>
                <a:cubicBezTo>
                  <a:pt x="47268" y="3682"/>
                  <a:pt x="47144" y="4669"/>
                  <a:pt x="46415" y="4669"/>
                </a:cubicBezTo>
                <a:cubicBezTo>
                  <a:pt x="46409" y="4669"/>
                  <a:pt x="46402" y="4669"/>
                  <a:pt x="46395" y="4669"/>
                </a:cubicBezTo>
                <a:cubicBezTo>
                  <a:pt x="46067" y="4999"/>
                  <a:pt x="45743" y="5331"/>
                  <a:pt x="45408" y="5654"/>
                </a:cubicBezTo>
                <a:cubicBezTo>
                  <a:pt x="45053" y="5999"/>
                  <a:pt x="44544" y="6116"/>
                  <a:pt x="44212" y="6523"/>
                </a:cubicBezTo>
                <a:cubicBezTo>
                  <a:pt x="43823" y="7001"/>
                  <a:pt x="43348" y="7410"/>
                  <a:pt x="42910" y="7848"/>
                </a:cubicBezTo>
                <a:cubicBezTo>
                  <a:pt x="42471" y="8285"/>
                  <a:pt x="42064" y="8761"/>
                  <a:pt x="41587" y="9152"/>
                </a:cubicBezTo>
                <a:cubicBezTo>
                  <a:pt x="41105" y="9547"/>
                  <a:pt x="41004" y="10225"/>
                  <a:pt x="40494" y="10557"/>
                </a:cubicBezTo>
                <a:cubicBezTo>
                  <a:pt x="40075" y="10829"/>
                  <a:pt x="40057" y="11328"/>
                  <a:pt x="39754" y="11664"/>
                </a:cubicBezTo>
                <a:cubicBezTo>
                  <a:pt x="39661" y="11766"/>
                  <a:pt x="39684" y="12025"/>
                  <a:pt x="39519" y="12179"/>
                </a:cubicBezTo>
                <a:cubicBezTo>
                  <a:pt x="39343" y="12345"/>
                  <a:pt x="39395" y="12622"/>
                  <a:pt x="39206" y="12830"/>
                </a:cubicBezTo>
                <a:cubicBezTo>
                  <a:pt x="38993" y="13063"/>
                  <a:pt x="38887" y="13420"/>
                  <a:pt x="38815" y="13742"/>
                </a:cubicBezTo>
                <a:cubicBezTo>
                  <a:pt x="38741" y="14073"/>
                  <a:pt x="38918" y="14470"/>
                  <a:pt x="38529" y="14711"/>
                </a:cubicBezTo>
                <a:cubicBezTo>
                  <a:pt x="38517" y="15067"/>
                  <a:pt x="38499" y="15423"/>
                  <a:pt x="38497" y="15780"/>
                </a:cubicBezTo>
                <a:cubicBezTo>
                  <a:pt x="38496" y="15874"/>
                  <a:pt x="38511" y="16005"/>
                  <a:pt x="38572" y="16054"/>
                </a:cubicBezTo>
                <a:cubicBezTo>
                  <a:pt x="38975" y="16377"/>
                  <a:pt x="38745" y="16817"/>
                  <a:pt x="38809" y="17240"/>
                </a:cubicBezTo>
                <a:cubicBezTo>
                  <a:pt x="38632" y="17381"/>
                  <a:pt x="38451" y="17556"/>
                  <a:pt x="38242" y="17687"/>
                </a:cubicBezTo>
                <a:cubicBezTo>
                  <a:pt x="37878" y="17916"/>
                  <a:pt x="37407" y="17953"/>
                  <a:pt x="37106" y="18304"/>
                </a:cubicBezTo>
                <a:cubicBezTo>
                  <a:pt x="37089" y="18303"/>
                  <a:pt x="37072" y="18302"/>
                  <a:pt x="37055" y="18302"/>
                </a:cubicBezTo>
                <a:cubicBezTo>
                  <a:pt x="36690" y="18302"/>
                  <a:pt x="36423" y="18676"/>
                  <a:pt x="36059" y="18676"/>
                </a:cubicBezTo>
                <a:cubicBezTo>
                  <a:pt x="35992" y="18676"/>
                  <a:pt x="35921" y="18663"/>
                  <a:pt x="35847" y="18633"/>
                </a:cubicBezTo>
                <a:cubicBezTo>
                  <a:pt x="35697" y="18948"/>
                  <a:pt x="35281" y="18845"/>
                  <a:pt x="35109" y="19078"/>
                </a:cubicBezTo>
                <a:cubicBezTo>
                  <a:pt x="35003" y="19221"/>
                  <a:pt x="34865" y="19243"/>
                  <a:pt x="34722" y="19243"/>
                </a:cubicBezTo>
                <a:cubicBezTo>
                  <a:pt x="34656" y="19243"/>
                  <a:pt x="34589" y="19239"/>
                  <a:pt x="34523" y="19239"/>
                </a:cubicBezTo>
                <a:cubicBezTo>
                  <a:pt x="34383" y="19239"/>
                  <a:pt x="34249" y="19260"/>
                  <a:pt x="34145" y="19395"/>
                </a:cubicBezTo>
                <a:cubicBezTo>
                  <a:pt x="33889" y="19729"/>
                  <a:pt x="33314" y="19370"/>
                  <a:pt x="33089" y="19836"/>
                </a:cubicBezTo>
                <a:cubicBezTo>
                  <a:pt x="33076" y="19861"/>
                  <a:pt x="32997" y="19858"/>
                  <a:pt x="32948" y="19861"/>
                </a:cubicBezTo>
                <a:cubicBezTo>
                  <a:pt x="32912" y="19864"/>
                  <a:pt x="32875" y="19865"/>
                  <a:pt x="32838" y="19865"/>
                </a:cubicBezTo>
                <a:cubicBezTo>
                  <a:pt x="32720" y="19865"/>
                  <a:pt x="32599" y="19855"/>
                  <a:pt x="32480" y="19855"/>
                </a:cubicBezTo>
                <a:cubicBezTo>
                  <a:pt x="32237" y="19855"/>
                  <a:pt x="32006" y="19899"/>
                  <a:pt x="31836" y="20166"/>
                </a:cubicBezTo>
                <a:cubicBezTo>
                  <a:pt x="31780" y="20173"/>
                  <a:pt x="31724" y="20176"/>
                  <a:pt x="31666" y="20176"/>
                </a:cubicBezTo>
                <a:cubicBezTo>
                  <a:pt x="31530" y="20176"/>
                  <a:pt x="31390" y="20162"/>
                  <a:pt x="31253" y="20162"/>
                </a:cubicBezTo>
                <a:cubicBezTo>
                  <a:pt x="30999" y="20162"/>
                  <a:pt x="30757" y="20210"/>
                  <a:pt x="30572" y="20482"/>
                </a:cubicBezTo>
                <a:lnTo>
                  <a:pt x="29337" y="20495"/>
                </a:lnTo>
                <a:cubicBezTo>
                  <a:pt x="29173" y="20759"/>
                  <a:pt x="28944" y="20829"/>
                  <a:pt x="28707" y="20829"/>
                </a:cubicBezTo>
                <a:cubicBezTo>
                  <a:pt x="28544" y="20829"/>
                  <a:pt x="28377" y="20796"/>
                  <a:pt x="28225" y="20770"/>
                </a:cubicBezTo>
                <a:cubicBezTo>
                  <a:pt x="28192" y="20765"/>
                  <a:pt x="28161" y="20762"/>
                  <a:pt x="28131" y="20762"/>
                </a:cubicBezTo>
                <a:cubicBezTo>
                  <a:pt x="27783" y="20762"/>
                  <a:pt x="27610" y="21107"/>
                  <a:pt x="27287" y="21107"/>
                </a:cubicBezTo>
                <a:cubicBezTo>
                  <a:pt x="27280" y="21107"/>
                  <a:pt x="27273" y="21107"/>
                  <a:pt x="27265" y="21106"/>
                </a:cubicBezTo>
                <a:cubicBezTo>
                  <a:pt x="27119" y="21099"/>
                  <a:pt x="26973" y="21097"/>
                  <a:pt x="26826" y="21097"/>
                </a:cubicBezTo>
                <a:cubicBezTo>
                  <a:pt x="26611" y="21097"/>
                  <a:pt x="26396" y="21102"/>
                  <a:pt x="26182" y="21102"/>
                </a:cubicBezTo>
                <a:cubicBezTo>
                  <a:pt x="25962" y="21102"/>
                  <a:pt x="25744" y="21107"/>
                  <a:pt x="25525" y="21107"/>
                </a:cubicBezTo>
                <a:cubicBezTo>
                  <a:pt x="25382" y="21107"/>
                  <a:pt x="25240" y="21105"/>
                  <a:pt x="25097" y="21097"/>
                </a:cubicBezTo>
                <a:cubicBezTo>
                  <a:pt x="25078" y="21096"/>
                  <a:pt x="25060" y="21095"/>
                  <a:pt x="25042" y="21095"/>
                </a:cubicBezTo>
                <a:cubicBezTo>
                  <a:pt x="24796" y="21095"/>
                  <a:pt x="24623" y="21201"/>
                  <a:pt x="24422" y="21357"/>
                </a:cubicBezTo>
                <a:cubicBezTo>
                  <a:pt x="24356" y="21410"/>
                  <a:pt x="24293" y="21432"/>
                  <a:pt x="24233" y="21432"/>
                </a:cubicBezTo>
                <a:cubicBezTo>
                  <a:pt x="24064" y="21432"/>
                  <a:pt x="23918" y="21255"/>
                  <a:pt x="23778" y="21102"/>
                </a:cubicBezTo>
                <a:lnTo>
                  <a:pt x="23185" y="21102"/>
                </a:lnTo>
                <a:cubicBezTo>
                  <a:pt x="22966" y="21102"/>
                  <a:pt x="22746" y="21106"/>
                  <a:pt x="22527" y="21106"/>
                </a:cubicBezTo>
                <a:cubicBezTo>
                  <a:pt x="22385" y="21106"/>
                  <a:pt x="22242" y="21104"/>
                  <a:pt x="22100" y="21098"/>
                </a:cubicBezTo>
                <a:cubicBezTo>
                  <a:pt x="22074" y="21097"/>
                  <a:pt x="22047" y="21097"/>
                  <a:pt x="22019" y="21097"/>
                </a:cubicBezTo>
                <a:cubicBezTo>
                  <a:pt x="21919" y="21097"/>
                  <a:pt x="21811" y="21102"/>
                  <a:pt x="21707" y="21102"/>
                </a:cubicBezTo>
                <a:cubicBezTo>
                  <a:pt x="21517" y="21102"/>
                  <a:pt x="21338" y="21085"/>
                  <a:pt x="21226" y="20992"/>
                </a:cubicBezTo>
                <a:cubicBezTo>
                  <a:pt x="21021" y="20820"/>
                  <a:pt x="20815" y="20803"/>
                  <a:pt x="20608" y="20803"/>
                </a:cubicBezTo>
                <a:cubicBezTo>
                  <a:pt x="20554" y="20803"/>
                  <a:pt x="20500" y="20804"/>
                  <a:pt x="20446" y="20804"/>
                </a:cubicBezTo>
                <a:cubicBezTo>
                  <a:pt x="20369" y="20804"/>
                  <a:pt x="20292" y="20801"/>
                  <a:pt x="20215" y="20789"/>
                </a:cubicBezTo>
                <a:cubicBezTo>
                  <a:pt x="20121" y="20771"/>
                  <a:pt x="20031" y="20736"/>
                  <a:pt x="19950" y="20684"/>
                </a:cubicBezTo>
                <a:cubicBezTo>
                  <a:pt x="19540" y="20433"/>
                  <a:pt x="19103" y="20230"/>
                  <a:pt x="18667" y="20042"/>
                </a:cubicBezTo>
                <a:cubicBezTo>
                  <a:pt x="18039" y="19771"/>
                  <a:pt x="17624" y="19273"/>
                  <a:pt x="17157" y="18823"/>
                </a:cubicBezTo>
                <a:cubicBezTo>
                  <a:pt x="17144" y="18377"/>
                  <a:pt x="16591" y="18087"/>
                  <a:pt x="16812" y="17592"/>
                </a:cubicBezTo>
                <a:cubicBezTo>
                  <a:pt x="17143" y="16978"/>
                  <a:pt x="17751" y="16737"/>
                  <a:pt x="18325" y="16452"/>
                </a:cubicBezTo>
                <a:cubicBezTo>
                  <a:pt x="19052" y="16088"/>
                  <a:pt x="19803" y="15768"/>
                  <a:pt x="20501" y="15357"/>
                </a:cubicBezTo>
                <a:cubicBezTo>
                  <a:pt x="20789" y="15185"/>
                  <a:pt x="21064" y="14976"/>
                  <a:pt x="21348" y="14792"/>
                </a:cubicBezTo>
                <a:cubicBezTo>
                  <a:pt x="21598" y="14631"/>
                  <a:pt x="21953" y="14683"/>
                  <a:pt x="22118" y="14388"/>
                </a:cubicBezTo>
                <a:cubicBezTo>
                  <a:pt x="22305" y="14053"/>
                  <a:pt x="22717" y="14052"/>
                  <a:pt x="22965" y="13828"/>
                </a:cubicBezTo>
                <a:cubicBezTo>
                  <a:pt x="23194" y="13621"/>
                  <a:pt x="23542" y="13694"/>
                  <a:pt x="23732" y="13407"/>
                </a:cubicBezTo>
                <a:cubicBezTo>
                  <a:pt x="23864" y="13210"/>
                  <a:pt x="24060" y="13082"/>
                  <a:pt x="24340" y="13010"/>
                </a:cubicBezTo>
                <a:cubicBezTo>
                  <a:pt x="24598" y="12943"/>
                  <a:pt x="24797" y="12626"/>
                  <a:pt x="25017" y="12413"/>
                </a:cubicBezTo>
                <a:cubicBezTo>
                  <a:pt x="25203" y="12235"/>
                  <a:pt x="25359" y="11934"/>
                  <a:pt x="25570" y="11890"/>
                </a:cubicBezTo>
                <a:cubicBezTo>
                  <a:pt x="26072" y="11783"/>
                  <a:pt x="26351" y="11427"/>
                  <a:pt x="26630" y="11091"/>
                </a:cubicBezTo>
                <a:cubicBezTo>
                  <a:pt x="26933" y="10726"/>
                  <a:pt x="27392" y="10627"/>
                  <a:pt x="27715" y="10328"/>
                </a:cubicBezTo>
                <a:cubicBezTo>
                  <a:pt x="28170" y="9909"/>
                  <a:pt x="28571" y="9429"/>
                  <a:pt x="29040" y="9025"/>
                </a:cubicBezTo>
                <a:cubicBezTo>
                  <a:pt x="29550" y="8587"/>
                  <a:pt x="29669" y="7934"/>
                  <a:pt x="30018" y="7411"/>
                </a:cubicBezTo>
                <a:cubicBezTo>
                  <a:pt x="30239" y="7083"/>
                  <a:pt x="30080" y="6717"/>
                  <a:pt x="30124" y="6371"/>
                </a:cubicBezTo>
                <a:cubicBezTo>
                  <a:pt x="30138" y="6269"/>
                  <a:pt x="30127" y="6165"/>
                  <a:pt x="30127" y="6072"/>
                </a:cubicBezTo>
                <a:cubicBezTo>
                  <a:pt x="30230" y="5957"/>
                  <a:pt x="30326" y="5849"/>
                  <a:pt x="30470" y="5690"/>
                </a:cubicBezTo>
                <a:cubicBezTo>
                  <a:pt x="29895" y="5559"/>
                  <a:pt x="30236" y="5086"/>
                  <a:pt x="30086" y="4784"/>
                </a:cubicBezTo>
                <a:cubicBezTo>
                  <a:pt x="29757" y="4456"/>
                  <a:pt x="29443" y="4112"/>
                  <a:pt x="29096" y="3803"/>
                </a:cubicBezTo>
                <a:cubicBezTo>
                  <a:pt x="28867" y="3601"/>
                  <a:pt x="28545" y="3785"/>
                  <a:pt x="28247" y="3603"/>
                </a:cubicBezTo>
                <a:cubicBezTo>
                  <a:pt x="28007" y="3457"/>
                  <a:pt x="27778" y="3387"/>
                  <a:pt x="27539" y="3387"/>
                </a:cubicBezTo>
                <a:cubicBezTo>
                  <a:pt x="27280" y="3387"/>
                  <a:pt x="27009" y="3469"/>
                  <a:pt x="26702" y="3624"/>
                </a:cubicBezTo>
                <a:cubicBezTo>
                  <a:pt x="26516" y="3717"/>
                  <a:pt x="26339" y="3736"/>
                  <a:pt x="26165" y="3736"/>
                </a:cubicBezTo>
                <a:cubicBezTo>
                  <a:pt x="26049" y="3736"/>
                  <a:pt x="25935" y="3728"/>
                  <a:pt x="25819" y="3728"/>
                </a:cubicBezTo>
                <a:cubicBezTo>
                  <a:pt x="25533" y="3728"/>
                  <a:pt x="25412" y="4073"/>
                  <a:pt x="25139" y="4073"/>
                </a:cubicBezTo>
                <a:cubicBezTo>
                  <a:pt x="25101" y="4073"/>
                  <a:pt x="25061" y="4067"/>
                  <a:pt x="25017" y="4052"/>
                </a:cubicBezTo>
                <a:cubicBezTo>
                  <a:pt x="24942" y="4026"/>
                  <a:pt x="24870" y="4015"/>
                  <a:pt x="24802" y="4015"/>
                </a:cubicBezTo>
                <a:cubicBezTo>
                  <a:pt x="24475" y="4015"/>
                  <a:pt x="24210" y="4262"/>
                  <a:pt x="23903" y="4346"/>
                </a:cubicBezTo>
                <a:cubicBezTo>
                  <a:pt x="23523" y="4450"/>
                  <a:pt x="23423" y="4853"/>
                  <a:pt x="23081" y="4985"/>
                </a:cubicBezTo>
                <a:cubicBezTo>
                  <a:pt x="22725" y="5122"/>
                  <a:pt x="22316" y="5233"/>
                  <a:pt x="22059" y="5486"/>
                </a:cubicBezTo>
                <a:cubicBezTo>
                  <a:pt x="21661" y="5878"/>
                  <a:pt x="21082" y="5981"/>
                  <a:pt x="20737" y="6448"/>
                </a:cubicBezTo>
                <a:cubicBezTo>
                  <a:pt x="20408" y="6896"/>
                  <a:pt x="19843" y="7003"/>
                  <a:pt x="19361" y="7224"/>
                </a:cubicBezTo>
                <a:cubicBezTo>
                  <a:pt x="19317" y="7245"/>
                  <a:pt x="19285" y="7293"/>
                  <a:pt x="19251" y="7332"/>
                </a:cubicBezTo>
                <a:cubicBezTo>
                  <a:pt x="18596" y="8095"/>
                  <a:pt x="17681" y="8633"/>
                  <a:pt x="17278" y="9614"/>
                </a:cubicBezTo>
                <a:cubicBezTo>
                  <a:pt x="16797" y="9993"/>
                  <a:pt x="16696" y="10665"/>
                  <a:pt x="16184" y="11019"/>
                </a:cubicBezTo>
                <a:cubicBezTo>
                  <a:pt x="16084" y="11655"/>
                  <a:pt x="15687" y="12167"/>
                  <a:pt x="15388" y="12700"/>
                </a:cubicBezTo>
                <a:cubicBezTo>
                  <a:pt x="15190" y="13054"/>
                  <a:pt x="15438" y="13532"/>
                  <a:pt x="14992" y="13796"/>
                </a:cubicBezTo>
                <a:cubicBezTo>
                  <a:pt x="14894" y="13854"/>
                  <a:pt x="14943" y="14177"/>
                  <a:pt x="14941" y="14378"/>
                </a:cubicBezTo>
                <a:cubicBezTo>
                  <a:pt x="14941" y="14583"/>
                  <a:pt x="14953" y="14779"/>
                  <a:pt x="14762" y="14927"/>
                </a:cubicBezTo>
                <a:cubicBezTo>
                  <a:pt x="14511" y="15121"/>
                  <a:pt x="14681" y="15407"/>
                  <a:pt x="14611" y="15697"/>
                </a:cubicBezTo>
                <a:lnTo>
                  <a:pt x="14610" y="15696"/>
                </a:lnTo>
                <a:cubicBezTo>
                  <a:pt x="14278" y="15870"/>
                  <a:pt x="14024" y="16112"/>
                  <a:pt x="13777" y="16112"/>
                </a:cubicBezTo>
                <a:cubicBezTo>
                  <a:pt x="13774" y="16112"/>
                  <a:pt x="13771" y="16112"/>
                  <a:pt x="13768" y="16112"/>
                </a:cubicBezTo>
                <a:cubicBezTo>
                  <a:pt x="13761" y="16112"/>
                  <a:pt x="13754" y="16112"/>
                  <a:pt x="13747" y="16112"/>
                </a:cubicBezTo>
                <a:cubicBezTo>
                  <a:pt x="13369" y="16112"/>
                  <a:pt x="13117" y="16324"/>
                  <a:pt x="12808" y="16444"/>
                </a:cubicBezTo>
                <a:cubicBezTo>
                  <a:pt x="12518" y="16556"/>
                  <a:pt x="12260" y="16801"/>
                  <a:pt x="11935" y="16801"/>
                </a:cubicBezTo>
                <a:cubicBezTo>
                  <a:pt x="11860" y="16801"/>
                  <a:pt x="11782" y="16788"/>
                  <a:pt x="11699" y="16758"/>
                </a:cubicBezTo>
                <a:cubicBezTo>
                  <a:pt x="11515" y="17101"/>
                  <a:pt x="11112" y="17124"/>
                  <a:pt x="10823" y="17265"/>
                </a:cubicBezTo>
                <a:cubicBezTo>
                  <a:pt x="10473" y="17435"/>
                  <a:pt x="10131" y="17729"/>
                  <a:pt x="9706" y="17729"/>
                </a:cubicBezTo>
                <a:cubicBezTo>
                  <a:pt x="9624" y="17729"/>
                  <a:pt x="9539" y="17718"/>
                  <a:pt x="9450" y="17693"/>
                </a:cubicBezTo>
                <a:cubicBezTo>
                  <a:pt x="9423" y="17686"/>
                  <a:pt x="9389" y="17683"/>
                  <a:pt x="9355" y="17683"/>
                </a:cubicBezTo>
                <a:cubicBezTo>
                  <a:pt x="9277" y="17683"/>
                  <a:pt x="9195" y="17701"/>
                  <a:pt x="9169" y="17739"/>
                </a:cubicBezTo>
                <a:cubicBezTo>
                  <a:pt x="9030" y="17944"/>
                  <a:pt x="8843" y="17985"/>
                  <a:pt x="8650" y="17985"/>
                </a:cubicBezTo>
                <a:cubicBezTo>
                  <a:pt x="8521" y="17985"/>
                  <a:pt x="8390" y="17967"/>
                  <a:pt x="8268" y="17967"/>
                </a:cubicBezTo>
                <a:cubicBezTo>
                  <a:pt x="8135" y="17967"/>
                  <a:pt x="8013" y="17988"/>
                  <a:pt x="7918" y="18078"/>
                </a:cubicBezTo>
                <a:cubicBezTo>
                  <a:pt x="7705" y="18280"/>
                  <a:pt x="7484" y="18325"/>
                  <a:pt x="7261" y="18325"/>
                </a:cubicBezTo>
                <a:cubicBezTo>
                  <a:pt x="7076" y="18325"/>
                  <a:pt x="6889" y="18294"/>
                  <a:pt x="6706" y="18294"/>
                </a:cubicBezTo>
                <a:cubicBezTo>
                  <a:pt x="6674" y="18294"/>
                  <a:pt x="6642" y="18295"/>
                  <a:pt x="6610" y="18297"/>
                </a:cubicBezTo>
                <a:cubicBezTo>
                  <a:pt x="6345" y="18317"/>
                  <a:pt x="6078" y="18323"/>
                  <a:pt x="5812" y="18323"/>
                </a:cubicBezTo>
                <a:cubicBezTo>
                  <a:pt x="5458" y="18323"/>
                  <a:pt x="5104" y="18312"/>
                  <a:pt x="4751" y="18304"/>
                </a:cubicBezTo>
                <a:cubicBezTo>
                  <a:pt x="4736" y="18304"/>
                  <a:pt x="4721" y="18304"/>
                  <a:pt x="4706" y="18304"/>
                </a:cubicBezTo>
                <a:cubicBezTo>
                  <a:pt x="4593" y="18304"/>
                  <a:pt x="4470" y="18311"/>
                  <a:pt x="4351" y="18311"/>
                </a:cubicBezTo>
                <a:cubicBezTo>
                  <a:pt x="4163" y="18311"/>
                  <a:pt x="3985" y="18293"/>
                  <a:pt x="3878" y="18200"/>
                </a:cubicBezTo>
                <a:cubicBezTo>
                  <a:pt x="3636" y="17989"/>
                  <a:pt x="3283" y="18081"/>
                  <a:pt x="3101" y="17793"/>
                </a:cubicBezTo>
                <a:cubicBezTo>
                  <a:pt x="2965" y="17578"/>
                  <a:pt x="2415" y="17794"/>
                  <a:pt x="2541" y="17275"/>
                </a:cubicBezTo>
                <a:cubicBezTo>
                  <a:pt x="2331" y="17049"/>
                  <a:pt x="2159" y="16810"/>
                  <a:pt x="2230" y="16473"/>
                </a:cubicBezTo>
                <a:cubicBezTo>
                  <a:pt x="2240" y="16422"/>
                  <a:pt x="2232" y="16369"/>
                  <a:pt x="2232" y="16318"/>
                </a:cubicBezTo>
                <a:cubicBezTo>
                  <a:pt x="2232" y="15957"/>
                  <a:pt x="2214" y="15594"/>
                  <a:pt x="2238" y="15233"/>
                </a:cubicBezTo>
                <a:cubicBezTo>
                  <a:pt x="2257" y="14937"/>
                  <a:pt x="2092" y="14583"/>
                  <a:pt x="2332" y="14351"/>
                </a:cubicBezTo>
                <a:cubicBezTo>
                  <a:pt x="2653" y="14043"/>
                  <a:pt x="2522" y="13686"/>
                  <a:pt x="2531" y="13346"/>
                </a:cubicBezTo>
                <a:cubicBezTo>
                  <a:pt x="2537" y="13154"/>
                  <a:pt x="2710" y="13102"/>
                  <a:pt x="2751" y="12973"/>
                </a:cubicBezTo>
                <a:cubicBezTo>
                  <a:pt x="2881" y="12557"/>
                  <a:pt x="3147" y="12208"/>
                  <a:pt x="3306" y="11807"/>
                </a:cubicBezTo>
                <a:cubicBezTo>
                  <a:pt x="3465" y="11407"/>
                  <a:pt x="3642" y="10984"/>
                  <a:pt x="3883" y="10661"/>
                </a:cubicBezTo>
                <a:cubicBezTo>
                  <a:pt x="4150" y="10306"/>
                  <a:pt x="4385" y="9936"/>
                  <a:pt x="4614" y="9559"/>
                </a:cubicBezTo>
                <a:cubicBezTo>
                  <a:pt x="4762" y="9313"/>
                  <a:pt x="4766" y="8973"/>
                  <a:pt x="5059" y="8817"/>
                </a:cubicBezTo>
                <a:cubicBezTo>
                  <a:pt x="5365" y="8655"/>
                  <a:pt x="5267" y="8272"/>
                  <a:pt x="5494" y="8064"/>
                </a:cubicBezTo>
                <a:cubicBezTo>
                  <a:pt x="5760" y="7820"/>
                  <a:pt x="6006" y="7555"/>
                  <a:pt x="6261" y="7297"/>
                </a:cubicBezTo>
                <a:cubicBezTo>
                  <a:pt x="6164" y="6905"/>
                  <a:pt x="6526" y="6784"/>
                  <a:pt x="6701" y="6550"/>
                </a:cubicBezTo>
                <a:cubicBezTo>
                  <a:pt x="6874" y="6316"/>
                  <a:pt x="7144" y="6184"/>
                  <a:pt x="7218" y="5830"/>
                </a:cubicBezTo>
                <a:cubicBezTo>
                  <a:pt x="7272" y="5569"/>
                  <a:pt x="7584" y="5363"/>
                  <a:pt x="7759" y="5157"/>
                </a:cubicBezTo>
                <a:cubicBezTo>
                  <a:pt x="7901" y="4913"/>
                  <a:pt x="7690" y="4632"/>
                  <a:pt x="7936" y="4379"/>
                </a:cubicBezTo>
                <a:cubicBezTo>
                  <a:pt x="8038" y="4460"/>
                  <a:pt x="8139" y="4539"/>
                  <a:pt x="8285" y="4653"/>
                </a:cubicBezTo>
                <a:cubicBezTo>
                  <a:pt x="8406" y="4534"/>
                  <a:pt x="8539" y="4400"/>
                  <a:pt x="8673" y="4269"/>
                </a:cubicBezTo>
                <a:cubicBezTo>
                  <a:pt x="8857" y="4090"/>
                  <a:pt x="9027" y="3893"/>
                  <a:pt x="9234" y="3744"/>
                </a:cubicBezTo>
                <a:cubicBezTo>
                  <a:pt x="9266" y="3721"/>
                  <a:pt x="9313" y="3718"/>
                  <a:pt x="9362" y="3718"/>
                </a:cubicBezTo>
                <a:cubicBezTo>
                  <a:pt x="9379" y="3718"/>
                  <a:pt x="9397" y="3719"/>
                  <a:pt x="9414" y="3719"/>
                </a:cubicBezTo>
                <a:cubicBezTo>
                  <a:pt x="9521" y="3719"/>
                  <a:pt x="9622" y="3705"/>
                  <a:pt x="9609" y="3506"/>
                </a:cubicBezTo>
                <a:cubicBezTo>
                  <a:pt x="9411" y="3428"/>
                  <a:pt x="9194" y="3378"/>
                  <a:pt x="8997" y="3378"/>
                </a:cubicBezTo>
                <a:cubicBezTo>
                  <a:pt x="8835" y="3378"/>
                  <a:pt x="8686" y="3412"/>
                  <a:pt x="8571" y="3492"/>
                </a:cubicBezTo>
                <a:cubicBezTo>
                  <a:pt x="8322" y="3664"/>
                  <a:pt x="8023" y="3692"/>
                  <a:pt x="7795" y="3892"/>
                </a:cubicBezTo>
                <a:cubicBezTo>
                  <a:pt x="7620" y="4043"/>
                  <a:pt x="7355" y="4090"/>
                  <a:pt x="7169" y="4235"/>
                </a:cubicBezTo>
                <a:cubicBezTo>
                  <a:pt x="6928" y="4425"/>
                  <a:pt x="6751" y="4701"/>
                  <a:pt x="6500" y="4876"/>
                </a:cubicBezTo>
                <a:cubicBezTo>
                  <a:pt x="6265" y="5038"/>
                  <a:pt x="5876" y="5018"/>
                  <a:pt x="5768" y="5328"/>
                </a:cubicBezTo>
                <a:cubicBezTo>
                  <a:pt x="5520" y="6038"/>
                  <a:pt x="4906" y="6426"/>
                  <a:pt x="4443" y="6948"/>
                </a:cubicBezTo>
                <a:cubicBezTo>
                  <a:pt x="4340" y="7063"/>
                  <a:pt x="4131" y="7169"/>
                  <a:pt x="4132" y="7277"/>
                </a:cubicBezTo>
                <a:cubicBezTo>
                  <a:pt x="4139" y="7710"/>
                  <a:pt x="3823" y="7920"/>
                  <a:pt x="3558" y="8123"/>
                </a:cubicBezTo>
                <a:cubicBezTo>
                  <a:pt x="3215" y="8385"/>
                  <a:pt x="3252" y="8877"/>
                  <a:pt x="2906" y="9095"/>
                </a:cubicBezTo>
                <a:cubicBezTo>
                  <a:pt x="2574" y="9305"/>
                  <a:pt x="2630" y="9735"/>
                  <a:pt x="2361" y="9957"/>
                </a:cubicBezTo>
                <a:cubicBezTo>
                  <a:pt x="1845" y="10383"/>
                  <a:pt x="1725" y="11042"/>
                  <a:pt x="1393" y="11576"/>
                </a:cubicBezTo>
                <a:cubicBezTo>
                  <a:pt x="1041" y="12141"/>
                  <a:pt x="926" y="12825"/>
                  <a:pt x="682" y="13447"/>
                </a:cubicBezTo>
                <a:cubicBezTo>
                  <a:pt x="803" y="13801"/>
                  <a:pt x="398" y="13957"/>
                  <a:pt x="377" y="14249"/>
                </a:cubicBezTo>
                <a:cubicBezTo>
                  <a:pt x="354" y="14558"/>
                  <a:pt x="391" y="14871"/>
                  <a:pt x="363" y="15178"/>
                </a:cubicBezTo>
                <a:cubicBezTo>
                  <a:pt x="349" y="15311"/>
                  <a:pt x="238" y="15434"/>
                  <a:pt x="172" y="15561"/>
                </a:cubicBezTo>
                <a:cubicBezTo>
                  <a:pt x="34" y="15830"/>
                  <a:pt x="0" y="15858"/>
                  <a:pt x="181" y="16082"/>
                </a:cubicBezTo>
                <a:cubicBezTo>
                  <a:pt x="321" y="16256"/>
                  <a:pt x="402" y="16412"/>
                  <a:pt x="372" y="16627"/>
                </a:cubicBezTo>
                <a:cubicBezTo>
                  <a:pt x="273" y="17312"/>
                  <a:pt x="622" y="17839"/>
                  <a:pt x="905" y="18423"/>
                </a:cubicBezTo>
                <a:cubicBezTo>
                  <a:pt x="1088" y="18802"/>
                  <a:pt x="1343" y="19071"/>
                  <a:pt x="1587" y="19379"/>
                </a:cubicBezTo>
                <a:cubicBezTo>
                  <a:pt x="1848" y="19707"/>
                  <a:pt x="2233" y="19822"/>
                  <a:pt x="2551" y="20046"/>
                </a:cubicBezTo>
                <a:cubicBezTo>
                  <a:pt x="2883" y="20282"/>
                  <a:pt x="3413" y="19969"/>
                  <a:pt x="3618" y="20470"/>
                </a:cubicBezTo>
                <a:cubicBezTo>
                  <a:pt x="4030" y="20472"/>
                  <a:pt x="4442" y="20476"/>
                  <a:pt x="4854" y="20478"/>
                </a:cubicBezTo>
                <a:cubicBezTo>
                  <a:pt x="5029" y="20752"/>
                  <a:pt x="5268" y="20799"/>
                  <a:pt x="5520" y="20799"/>
                </a:cubicBezTo>
                <a:cubicBezTo>
                  <a:pt x="5649" y="20799"/>
                  <a:pt x="5782" y="20786"/>
                  <a:pt x="5912" y="20786"/>
                </a:cubicBezTo>
                <a:cubicBezTo>
                  <a:pt x="5930" y="20786"/>
                  <a:pt x="5948" y="20786"/>
                  <a:pt x="5965" y="20787"/>
                </a:cubicBezTo>
                <a:cubicBezTo>
                  <a:pt x="6061" y="20790"/>
                  <a:pt x="6157" y="20791"/>
                  <a:pt x="6252" y="20791"/>
                </a:cubicBezTo>
                <a:cubicBezTo>
                  <a:pt x="6411" y="20791"/>
                  <a:pt x="6565" y="20788"/>
                  <a:pt x="6708" y="20788"/>
                </a:cubicBezTo>
                <a:cubicBezTo>
                  <a:pt x="6844" y="20673"/>
                  <a:pt x="6954" y="20502"/>
                  <a:pt x="7077" y="20492"/>
                </a:cubicBezTo>
                <a:cubicBezTo>
                  <a:pt x="7209" y="20480"/>
                  <a:pt x="7342" y="20477"/>
                  <a:pt x="7475" y="20477"/>
                </a:cubicBezTo>
                <a:cubicBezTo>
                  <a:pt x="7642" y="20477"/>
                  <a:pt x="7809" y="20482"/>
                  <a:pt x="7976" y="20482"/>
                </a:cubicBezTo>
                <a:cubicBezTo>
                  <a:pt x="8089" y="20482"/>
                  <a:pt x="8202" y="20480"/>
                  <a:pt x="8314" y="20472"/>
                </a:cubicBezTo>
                <a:cubicBezTo>
                  <a:pt x="8685" y="20449"/>
                  <a:pt x="8988" y="20130"/>
                  <a:pt x="9372" y="20130"/>
                </a:cubicBezTo>
                <a:cubicBezTo>
                  <a:pt x="9440" y="20130"/>
                  <a:pt x="9510" y="20140"/>
                  <a:pt x="9583" y="20163"/>
                </a:cubicBezTo>
                <a:cubicBezTo>
                  <a:pt x="9608" y="20170"/>
                  <a:pt x="9641" y="20174"/>
                  <a:pt x="9674" y="20174"/>
                </a:cubicBezTo>
                <a:cubicBezTo>
                  <a:pt x="9752" y="20174"/>
                  <a:pt x="9837" y="20154"/>
                  <a:pt x="9863" y="20116"/>
                </a:cubicBezTo>
                <a:cubicBezTo>
                  <a:pt x="10074" y="19793"/>
                  <a:pt x="10438" y="19956"/>
                  <a:pt x="10681" y="19835"/>
                </a:cubicBezTo>
                <a:cubicBezTo>
                  <a:pt x="10953" y="19698"/>
                  <a:pt x="11195" y="19534"/>
                  <a:pt x="11496" y="19534"/>
                </a:cubicBezTo>
                <a:cubicBezTo>
                  <a:pt x="11545" y="19534"/>
                  <a:pt x="11596" y="19539"/>
                  <a:pt x="11648" y="19548"/>
                </a:cubicBezTo>
                <a:cubicBezTo>
                  <a:pt x="11863" y="19046"/>
                  <a:pt x="12428" y="19406"/>
                  <a:pt x="12708" y="19127"/>
                </a:cubicBezTo>
                <a:cubicBezTo>
                  <a:pt x="12965" y="18874"/>
                  <a:pt x="13383" y="18937"/>
                  <a:pt x="13587" y="18619"/>
                </a:cubicBezTo>
                <a:cubicBezTo>
                  <a:pt x="13645" y="18630"/>
                  <a:pt x="13702" y="18636"/>
                  <a:pt x="13757" y="18636"/>
                </a:cubicBezTo>
                <a:cubicBezTo>
                  <a:pt x="14052" y="18636"/>
                  <a:pt x="14293" y="18481"/>
                  <a:pt x="14552" y="18323"/>
                </a:cubicBezTo>
                <a:cubicBezTo>
                  <a:pt x="14606" y="18291"/>
                  <a:pt x="14674" y="18281"/>
                  <a:pt x="14748" y="18281"/>
                </a:cubicBezTo>
                <a:cubicBezTo>
                  <a:pt x="14871" y="18281"/>
                  <a:pt x="15009" y="18309"/>
                  <a:pt x="15122" y="18309"/>
                </a:cubicBezTo>
                <a:cubicBezTo>
                  <a:pt x="15390" y="19005"/>
                  <a:pt x="15677" y="19622"/>
                  <a:pt x="16233" y="20078"/>
                </a:cubicBezTo>
                <a:cubicBezTo>
                  <a:pt x="16626" y="20400"/>
                  <a:pt x="16964" y="20791"/>
                  <a:pt x="17369" y="21090"/>
                </a:cubicBezTo>
                <a:cubicBezTo>
                  <a:pt x="17673" y="21313"/>
                  <a:pt x="18034" y="21482"/>
                  <a:pt x="18394" y="21598"/>
                </a:cubicBezTo>
                <a:cubicBezTo>
                  <a:pt x="18731" y="21707"/>
                  <a:pt x="18982" y="22035"/>
                  <a:pt x="19353" y="22035"/>
                </a:cubicBezTo>
                <a:cubicBezTo>
                  <a:pt x="19386" y="22035"/>
                  <a:pt x="19420" y="22033"/>
                  <a:pt x="19455" y="22027"/>
                </a:cubicBezTo>
                <a:cubicBezTo>
                  <a:pt x="19477" y="22024"/>
                  <a:pt x="19499" y="22022"/>
                  <a:pt x="19521" y="22022"/>
                </a:cubicBezTo>
                <a:cubicBezTo>
                  <a:pt x="19845" y="22022"/>
                  <a:pt x="20047" y="22402"/>
                  <a:pt x="20383" y="22402"/>
                </a:cubicBezTo>
                <a:cubicBezTo>
                  <a:pt x="20442" y="22402"/>
                  <a:pt x="20506" y="22390"/>
                  <a:pt x="20575" y="22362"/>
                </a:cubicBezTo>
                <a:cubicBezTo>
                  <a:pt x="20583" y="22359"/>
                  <a:pt x="20590" y="22358"/>
                  <a:pt x="20598" y="22358"/>
                </a:cubicBezTo>
                <a:cubicBezTo>
                  <a:pt x="20708" y="22358"/>
                  <a:pt x="20895" y="22604"/>
                  <a:pt x="21061" y="22638"/>
                </a:cubicBezTo>
                <a:cubicBezTo>
                  <a:pt x="21160" y="22659"/>
                  <a:pt x="21263" y="22665"/>
                  <a:pt x="21366" y="22665"/>
                </a:cubicBezTo>
                <a:cubicBezTo>
                  <a:pt x="21521" y="22665"/>
                  <a:pt x="21678" y="22651"/>
                  <a:pt x="21832" y="22651"/>
                </a:cubicBezTo>
                <a:cubicBezTo>
                  <a:pt x="22383" y="22651"/>
                  <a:pt x="22934" y="22652"/>
                  <a:pt x="23485" y="22652"/>
                </a:cubicBezTo>
                <a:cubicBezTo>
                  <a:pt x="24587" y="22652"/>
                  <a:pt x="25688" y="22651"/>
                  <a:pt x="26789" y="22648"/>
                </a:cubicBezTo>
                <a:cubicBezTo>
                  <a:pt x="27040" y="22648"/>
                  <a:pt x="27291" y="22616"/>
                  <a:pt x="27542" y="22598"/>
                </a:cubicBezTo>
                <a:cubicBezTo>
                  <a:pt x="27684" y="22371"/>
                  <a:pt x="27897" y="22337"/>
                  <a:pt x="28122" y="22337"/>
                </a:cubicBezTo>
                <a:cubicBezTo>
                  <a:pt x="28221" y="22337"/>
                  <a:pt x="28322" y="22344"/>
                  <a:pt x="28420" y="22344"/>
                </a:cubicBezTo>
                <a:cubicBezTo>
                  <a:pt x="28656" y="22344"/>
                  <a:pt x="28878" y="22306"/>
                  <a:pt x="29019" y="22050"/>
                </a:cubicBezTo>
                <a:cubicBezTo>
                  <a:pt x="29258" y="22046"/>
                  <a:pt x="29501" y="22016"/>
                  <a:pt x="29738" y="22016"/>
                </a:cubicBezTo>
                <a:cubicBezTo>
                  <a:pt x="29858" y="22016"/>
                  <a:pt x="29977" y="22023"/>
                  <a:pt x="30092" y="22046"/>
                </a:cubicBezTo>
                <a:cubicBezTo>
                  <a:pt x="30132" y="22054"/>
                  <a:pt x="30170" y="22058"/>
                  <a:pt x="30207" y="22058"/>
                </a:cubicBezTo>
                <a:cubicBezTo>
                  <a:pt x="30546" y="22058"/>
                  <a:pt x="30750" y="21754"/>
                  <a:pt x="31052" y="21727"/>
                </a:cubicBezTo>
                <a:cubicBezTo>
                  <a:pt x="31190" y="21715"/>
                  <a:pt x="31327" y="21711"/>
                  <a:pt x="31466" y="21711"/>
                </a:cubicBezTo>
                <a:cubicBezTo>
                  <a:pt x="31689" y="21711"/>
                  <a:pt x="31913" y="21721"/>
                  <a:pt x="32136" y="21721"/>
                </a:cubicBezTo>
                <a:cubicBezTo>
                  <a:pt x="32295" y="21461"/>
                  <a:pt x="32524" y="21386"/>
                  <a:pt x="32764" y="21386"/>
                </a:cubicBezTo>
                <a:cubicBezTo>
                  <a:pt x="32873" y="21386"/>
                  <a:pt x="32983" y="21401"/>
                  <a:pt x="33090" y="21422"/>
                </a:cubicBezTo>
                <a:cubicBezTo>
                  <a:pt x="33117" y="21427"/>
                  <a:pt x="33142" y="21430"/>
                  <a:pt x="33166" y="21430"/>
                </a:cubicBezTo>
                <a:cubicBezTo>
                  <a:pt x="33468" y="21430"/>
                  <a:pt x="33615" y="21067"/>
                  <a:pt x="33911" y="21067"/>
                </a:cubicBezTo>
                <a:cubicBezTo>
                  <a:pt x="33954" y="21067"/>
                  <a:pt x="34000" y="21074"/>
                  <a:pt x="34050" y="21092"/>
                </a:cubicBezTo>
                <a:cubicBezTo>
                  <a:pt x="34093" y="21107"/>
                  <a:pt x="34132" y="21113"/>
                  <a:pt x="34170" y="21113"/>
                </a:cubicBezTo>
                <a:cubicBezTo>
                  <a:pt x="34451" y="21113"/>
                  <a:pt x="34621" y="20751"/>
                  <a:pt x="34972" y="20751"/>
                </a:cubicBezTo>
                <a:cubicBezTo>
                  <a:pt x="34983" y="20751"/>
                  <a:pt x="34995" y="20752"/>
                  <a:pt x="35007" y="20752"/>
                </a:cubicBezTo>
                <a:cubicBezTo>
                  <a:pt x="35021" y="20753"/>
                  <a:pt x="35036" y="20754"/>
                  <a:pt x="35050" y="20754"/>
                </a:cubicBezTo>
                <a:cubicBezTo>
                  <a:pt x="35374" y="20754"/>
                  <a:pt x="35750" y="20506"/>
                  <a:pt x="36028" y="20284"/>
                </a:cubicBezTo>
                <a:cubicBezTo>
                  <a:pt x="36136" y="20198"/>
                  <a:pt x="36262" y="20185"/>
                  <a:pt x="36389" y="20185"/>
                </a:cubicBezTo>
                <a:cubicBezTo>
                  <a:pt x="36446" y="20185"/>
                  <a:pt x="36503" y="20188"/>
                  <a:pt x="36560" y="20188"/>
                </a:cubicBezTo>
                <a:cubicBezTo>
                  <a:pt x="36728" y="20188"/>
                  <a:pt x="36885" y="20163"/>
                  <a:pt x="36989" y="19970"/>
                </a:cubicBezTo>
                <a:cubicBezTo>
                  <a:pt x="37635" y="19819"/>
                  <a:pt x="38104" y="19227"/>
                  <a:pt x="38818" y="19227"/>
                </a:cubicBezTo>
                <a:cubicBezTo>
                  <a:pt x="38830" y="19227"/>
                  <a:pt x="38843" y="19227"/>
                  <a:pt x="38855" y="19228"/>
                </a:cubicBezTo>
                <a:cubicBezTo>
                  <a:pt x="38857" y="19228"/>
                  <a:pt x="38858" y="19228"/>
                  <a:pt x="38859" y="19228"/>
                </a:cubicBezTo>
                <a:cubicBezTo>
                  <a:pt x="38976" y="19228"/>
                  <a:pt x="39101" y="19073"/>
                  <a:pt x="39212" y="18982"/>
                </a:cubicBezTo>
                <a:cubicBezTo>
                  <a:pt x="39380" y="18846"/>
                  <a:pt x="39492" y="18616"/>
                  <a:pt x="39746" y="18616"/>
                </a:cubicBezTo>
                <a:cubicBezTo>
                  <a:pt x="39780" y="18616"/>
                  <a:pt x="39816" y="18620"/>
                  <a:pt x="39855" y="18628"/>
                </a:cubicBezTo>
                <a:cubicBezTo>
                  <a:pt x="40175" y="18770"/>
                  <a:pt x="40299" y="19250"/>
                  <a:pt x="40730" y="19250"/>
                </a:cubicBezTo>
                <a:cubicBezTo>
                  <a:pt x="40759" y="19250"/>
                  <a:pt x="40788" y="19247"/>
                  <a:pt x="40819" y="19243"/>
                </a:cubicBezTo>
                <a:cubicBezTo>
                  <a:pt x="41119" y="19595"/>
                  <a:pt x="41567" y="19767"/>
                  <a:pt x="41962" y="19828"/>
                </a:cubicBezTo>
                <a:cubicBezTo>
                  <a:pt x="42363" y="19890"/>
                  <a:pt x="42702" y="20219"/>
                  <a:pt x="43105" y="20219"/>
                </a:cubicBezTo>
                <a:cubicBezTo>
                  <a:pt x="43192" y="20219"/>
                  <a:pt x="43282" y="20203"/>
                  <a:pt x="43377" y="20166"/>
                </a:cubicBezTo>
                <a:cubicBezTo>
                  <a:pt x="43454" y="20136"/>
                  <a:pt x="43526" y="20123"/>
                  <a:pt x="43594" y="20123"/>
                </a:cubicBezTo>
                <a:cubicBezTo>
                  <a:pt x="43963" y="20123"/>
                  <a:pt x="44219" y="20501"/>
                  <a:pt x="44614" y="20501"/>
                </a:cubicBezTo>
                <a:cubicBezTo>
                  <a:pt x="44624" y="20501"/>
                  <a:pt x="44634" y="20501"/>
                  <a:pt x="44645" y="20500"/>
                </a:cubicBezTo>
                <a:cubicBezTo>
                  <a:pt x="45153" y="20476"/>
                  <a:pt x="45663" y="20470"/>
                  <a:pt x="46173" y="20470"/>
                </a:cubicBezTo>
                <a:cubicBezTo>
                  <a:pt x="46660" y="20470"/>
                  <a:pt x="47148" y="20475"/>
                  <a:pt x="47636" y="20475"/>
                </a:cubicBezTo>
                <a:cubicBezTo>
                  <a:pt x="47878" y="20475"/>
                  <a:pt x="48120" y="20474"/>
                  <a:pt x="48362" y="20470"/>
                </a:cubicBezTo>
                <a:cubicBezTo>
                  <a:pt x="48536" y="20467"/>
                  <a:pt x="48708" y="20313"/>
                  <a:pt x="49008" y="20171"/>
                </a:cubicBezTo>
                <a:cubicBezTo>
                  <a:pt x="49132" y="20171"/>
                  <a:pt x="49307" y="20173"/>
                  <a:pt x="49504" y="20173"/>
                </a:cubicBezTo>
                <a:cubicBezTo>
                  <a:pt x="49641" y="20173"/>
                  <a:pt x="49789" y="20172"/>
                  <a:pt x="49936" y="20169"/>
                </a:cubicBezTo>
                <a:cubicBezTo>
                  <a:pt x="49951" y="20168"/>
                  <a:pt x="49965" y="20168"/>
                  <a:pt x="49979" y="20168"/>
                </a:cubicBezTo>
                <a:cubicBezTo>
                  <a:pt x="50113" y="20168"/>
                  <a:pt x="50251" y="20182"/>
                  <a:pt x="50386" y="20182"/>
                </a:cubicBezTo>
                <a:cubicBezTo>
                  <a:pt x="50637" y="20182"/>
                  <a:pt x="50875" y="20134"/>
                  <a:pt x="51049" y="19860"/>
                </a:cubicBezTo>
                <a:cubicBezTo>
                  <a:pt x="51289" y="19860"/>
                  <a:pt x="51530" y="19860"/>
                  <a:pt x="51771" y="19860"/>
                </a:cubicBezTo>
                <a:cubicBezTo>
                  <a:pt x="51891" y="19860"/>
                  <a:pt x="52012" y="19860"/>
                  <a:pt x="52132" y="19860"/>
                </a:cubicBezTo>
                <a:cubicBezTo>
                  <a:pt x="52133" y="19860"/>
                  <a:pt x="52134" y="19860"/>
                  <a:pt x="52135" y="19860"/>
                </a:cubicBezTo>
                <a:cubicBezTo>
                  <a:pt x="52416" y="19860"/>
                  <a:pt x="52543" y="19526"/>
                  <a:pt x="52844" y="19526"/>
                </a:cubicBezTo>
                <a:cubicBezTo>
                  <a:pt x="52873" y="19526"/>
                  <a:pt x="52903" y="19529"/>
                  <a:pt x="52936" y="19536"/>
                </a:cubicBezTo>
                <a:cubicBezTo>
                  <a:pt x="53032" y="19556"/>
                  <a:pt x="53132" y="19563"/>
                  <a:pt x="53232" y="19563"/>
                </a:cubicBezTo>
                <a:cubicBezTo>
                  <a:pt x="53437" y="19563"/>
                  <a:pt x="53648" y="19534"/>
                  <a:pt x="53853" y="19524"/>
                </a:cubicBezTo>
                <a:cubicBezTo>
                  <a:pt x="53892" y="19523"/>
                  <a:pt x="53934" y="19461"/>
                  <a:pt x="53962" y="19418"/>
                </a:cubicBezTo>
                <a:cubicBezTo>
                  <a:pt x="54052" y="19281"/>
                  <a:pt x="54181" y="19255"/>
                  <a:pt x="54313" y="19255"/>
                </a:cubicBezTo>
                <a:cubicBezTo>
                  <a:pt x="54395" y="19255"/>
                  <a:pt x="54479" y="19265"/>
                  <a:pt x="54556" y="19265"/>
                </a:cubicBezTo>
                <a:cubicBezTo>
                  <a:pt x="54648" y="19265"/>
                  <a:pt x="54730" y="19251"/>
                  <a:pt x="54787" y="19186"/>
                </a:cubicBezTo>
                <a:cubicBezTo>
                  <a:pt x="54990" y="18956"/>
                  <a:pt x="55216" y="18932"/>
                  <a:pt x="55447" y="18932"/>
                </a:cubicBezTo>
                <a:cubicBezTo>
                  <a:pt x="55505" y="18932"/>
                  <a:pt x="55564" y="18934"/>
                  <a:pt x="55623" y="18934"/>
                </a:cubicBezTo>
                <a:cubicBezTo>
                  <a:pt x="55674" y="18934"/>
                  <a:pt x="55724" y="18933"/>
                  <a:pt x="55775" y="18929"/>
                </a:cubicBezTo>
                <a:cubicBezTo>
                  <a:pt x="55870" y="18920"/>
                  <a:pt x="56024" y="18920"/>
                  <a:pt x="56051" y="18866"/>
                </a:cubicBezTo>
                <a:cubicBezTo>
                  <a:pt x="56156" y="18660"/>
                  <a:pt x="56326" y="18634"/>
                  <a:pt x="56500" y="18634"/>
                </a:cubicBezTo>
                <a:cubicBezTo>
                  <a:pt x="56560" y="18634"/>
                  <a:pt x="56620" y="18637"/>
                  <a:pt x="56679" y="18637"/>
                </a:cubicBezTo>
                <a:cubicBezTo>
                  <a:pt x="56803" y="18637"/>
                  <a:pt x="56917" y="18622"/>
                  <a:pt x="56998" y="18533"/>
                </a:cubicBezTo>
                <a:cubicBezTo>
                  <a:pt x="57169" y="18342"/>
                  <a:pt x="57358" y="18312"/>
                  <a:pt x="57550" y="18312"/>
                </a:cubicBezTo>
                <a:cubicBezTo>
                  <a:pt x="57641" y="18312"/>
                  <a:pt x="57731" y="18319"/>
                  <a:pt x="57822" y="18319"/>
                </a:cubicBezTo>
                <a:cubicBezTo>
                  <a:pt x="57880" y="18319"/>
                  <a:pt x="57938" y="18316"/>
                  <a:pt x="57996" y="18307"/>
                </a:cubicBezTo>
                <a:cubicBezTo>
                  <a:pt x="58089" y="18292"/>
                  <a:pt x="58224" y="18272"/>
                  <a:pt x="58259" y="18210"/>
                </a:cubicBezTo>
                <a:cubicBezTo>
                  <a:pt x="58427" y="17907"/>
                  <a:pt x="58829" y="18068"/>
                  <a:pt x="59025" y="17783"/>
                </a:cubicBezTo>
                <a:cubicBezTo>
                  <a:pt x="59088" y="17693"/>
                  <a:pt x="59177" y="17672"/>
                  <a:pt x="59276" y="17672"/>
                </a:cubicBezTo>
                <a:cubicBezTo>
                  <a:pt x="59366" y="17672"/>
                  <a:pt x="59464" y="17689"/>
                  <a:pt x="59558" y="17689"/>
                </a:cubicBezTo>
                <a:cubicBezTo>
                  <a:pt x="59669" y="17689"/>
                  <a:pt x="59774" y="17665"/>
                  <a:pt x="59853" y="17557"/>
                </a:cubicBezTo>
                <a:cubicBezTo>
                  <a:pt x="60039" y="17302"/>
                  <a:pt x="60447" y="17429"/>
                  <a:pt x="60605" y="17120"/>
                </a:cubicBezTo>
                <a:cubicBezTo>
                  <a:pt x="60622" y="17089"/>
                  <a:pt x="60692" y="17073"/>
                  <a:pt x="60736" y="17073"/>
                </a:cubicBezTo>
                <a:cubicBezTo>
                  <a:pt x="60755" y="17073"/>
                  <a:pt x="60773" y="17073"/>
                  <a:pt x="60791" y="17073"/>
                </a:cubicBezTo>
                <a:cubicBezTo>
                  <a:pt x="61074" y="17073"/>
                  <a:pt x="61310" y="17017"/>
                  <a:pt x="61570" y="16815"/>
                </a:cubicBezTo>
                <a:cubicBezTo>
                  <a:pt x="61807" y="16630"/>
                  <a:pt x="62280" y="16856"/>
                  <a:pt x="62498" y="16462"/>
                </a:cubicBezTo>
                <a:cubicBezTo>
                  <a:pt x="62540" y="16475"/>
                  <a:pt x="62579" y="16481"/>
                  <a:pt x="62616" y="16481"/>
                </a:cubicBezTo>
                <a:cubicBezTo>
                  <a:pt x="62886" y="16481"/>
                  <a:pt x="63019" y="16155"/>
                  <a:pt x="63293" y="16124"/>
                </a:cubicBezTo>
                <a:cubicBezTo>
                  <a:pt x="63465" y="16105"/>
                  <a:pt x="63610" y="15880"/>
                  <a:pt x="63788" y="15842"/>
                </a:cubicBezTo>
                <a:cubicBezTo>
                  <a:pt x="64074" y="15779"/>
                  <a:pt x="64358" y="15867"/>
                  <a:pt x="64631" y="15603"/>
                </a:cubicBezTo>
                <a:cubicBezTo>
                  <a:pt x="64855" y="15389"/>
                  <a:pt x="65234" y="15236"/>
                  <a:pt x="65544" y="15236"/>
                </a:cubicBezTo>
                <a:cubicBezTo>
                  <a:pt x="65894" y="15236"/>
                  <a:pt x="66078" y="15003"/>
                  <a:pt x="66342" y="14893"/>
                </a:cubicBezTo>
                <a:cubicBezTo>
                  <a:pt x="66870" y="14671"/>
                  <a:pt x="67384" y="14418"/>
                  <a:pt x="67896" y="14159"/>
                </a:cubicBezTo>
                <a:cubicBezTo>
                  <a:pt x="69477" y="13365"/>
                  <a:pt x="71055" y="12563"/>
                  <a:pt x="72679" y="11741"/>
                </a:cubicBezTo>
                <a:cubicBezTo>
                  <a:pt x="72870" y="11934"/>
                  <a:pt x="73028" y="12138"/>
                  <a:pt x="73229" y="12279"/>
                </a:cubicBezTo>
                <a:cubicBezTo>
                  <a:pt x="73464" y="12443"/>
                  <a:pt x="73737" y="12551"/>
                  <a:pt x="74084" y="12730"/>
                </a:cubicBezTo>
                <a:lnTo>
                  <a:pt x="77997" y="12730"/>
                </a:lnTo>
                <a:cubicBezTo>
                  <a:pt x="78128" y="12730"/>
                  <a:pt x="78304" y="12764"/>
                  <a:pt x="78434" y="12764"/>
                </a:cubicBezTo>
                <a:cubicBezTo>
                  <a:pt x="78511" y="12764"/>
                  <a:pt x="78572" y="12753"/>
                  <a:pt x="78599" y="12716"/>
                </a:cubicBezTo>
                <a:cubicBezTo>
                  <a:pt x="78795" y="12458"/>
                  <a:pt x="79053" y="12410"/>
                  <a:pt x="79324" y="12410"/>
                </a:cubicBezTo>
                <a:cubicBezTo>
                  <a:pt x="79486" y="12410"/>
                  <a:pt x="79654" y="12427"/>
                  <a:pt x="79815" y="12427"/>
                </a:cubicBezTo>
                <a:cubicBezTo>
                  <a:pt x="80087" y="12427"/>
                  <a:pt x="80343" y="12377"/>
                  <a:pt x="80529" y="12110"/>
                </a:cubicBezTo>
                <a:cubicBezTo>
                  <a:pt x="80752" y="12110"/>
                  <a:pt x="80979" y="12086"/>
                  <a:pt x="81202" y="12086"/>
                </a:cubicBezTo>
                <a:cubicBezTo>
                  <a:pt x="81341" y="12086"/>
                  <a:pt x="81477" y="12095"/>
                  <a:pt x="81609" y="12125"/>
                </a:cubicBezTo>
                <a:cubicBezTo>
                  <a:pt x="81654" y="12136"/>
                  <a:pt x="81695" y="12140"/>
                  <a:pt x="81735" y="12140"/>
                </a:cubicBezTo>
                <a:cubicBezTo>
                  <a:pt x="82070" y="12140"/>
                  <a:pt x="82246" y="11806"/>
                  <a:pt x="82568" y="11789"/>
                </a:cubicBezTo>
                <a:cubicBezTo>
                  <a:pt x="82603" y="11787"/>
                  <a:pt x="82638" y="11786"/>
                  <a:pt x="82673" y="11786"/>
                </a:cubicBezTo>
                <a:cubicBezTo>
                  <a:pt x="82825" y="11786"/>
                  <a:pt x="82977" y="11801"/>
                  <a:pt x="83129" y="11801"/>
                </a:cubicBezTo>
                <a:cubicBezTo>
                  <a:pt x="83379" y="11801"/>
                  <a:pt x="83627" y="11762"/>
                  <a:pt x="83871" y="11552"/>
                </a:cubicBezTo>
                <a:cubicBezTo>
                  <a:pt x="83962" y="11474"/>
                  <a:pt x="84080" y="11455"/>
                  <a:pt x="84208" y="11455"/>
                </a:cubicBezTo>
                <a:cubicBezTo>
                  <a:pt x="84324" y="11455"/>
                  <a:pt x="84449" y="11470"/>
                  <a:pt x="84571" y="11470"/>
                </a:cubicBezTo>
                <a:cubicBezTo>
                  <a:pt x="84775" y="11470"/>
                  <a:pt x="84972" y="11428"/>
                  <a:pt x="85111" y="11203"/>
                </a:cubicBezTo>
                <a:cubicBezTo>
                  <a:pt x="85318" y="11198"/>
                  <a:pt x="85531" y="11167"/>
                  <a:pt x="85738" y="11167"/>
                </a:cubicBezTo>
                <a:cubicBezTo>
                  <a:pt x="85837" y="11167"/>
                  <a:pt x="85934" y="11174"/>
                  <a:pt x="86028" y="11194"/>
                </a:cubicBezTo>
                <a:cubicBezTo>
                  <a:pt x="86062" y="11201"/>
                  <a:pt x="86095" y="11204"/>
                  <a:pt x="86125" y="11204"/>
                </a:cubicBezTo>
                <a:cubicBezTo>
                  <a:pt x="86424" y="11204"/>
                  <a:pt x="86555" y="10894"/>
                  <a:pt x="86831" y="10864"/>
                </a:cubicBezTo>
                <a:cubicBezTo>
                  <a:pt x="86870" y="10859"/>
                  <a:pt x="86910" y="10857"/>
                  <a:pt x="86950" y="10857"/>
                </a:cubicBezTo>
                <a:cubicBezTo>
                  <a:pt x="87152" y="10857"/>
                  <a:pt x="87362" y="10905"/>
                  <a:pt x="87562" y="10905"/>
                </a:cubicBezTo>
                <a:cubicBezTo>
                  <a:pt x="87725" y="10905"/>
                  <a:pt x="87881" y="10873"/>
                  <a:pt x="88019" y="10756"/>
                </a:cubicBezTo>
                <a:cubicBezTo>
                  <a:pt x="88212" y="10591"/>
                  <a:pt x="88416" y="10555"/>
                  <a:pt x="88621" y="10555"/>
                </a:cubicBezTo>
                <a:cubicBezTo>
                  <a:pt x="88781" y="10555"/>
                  <a:pt x="88943" y="10577"/>
                  <a:pt x="89103" y="10577"/>
                </a:cubicBezTo>
                <a:cubicBezTo>
                  <a:pt x="89181" y="10577"/>
                  <a:pt x="89259" y="10572"/>
                  <a:pt x="89336" y="10556"/>
                </a:cubicBezTo>
                <a:cubicBezTo>
                  <a:pt x="89427" y="10537"/>
                  <a:pt x="89536" y="10499"/>
                  <a:pt x="89591" y="10433"/>
                </a:cubicBezTo>
                <a:cubicBezTo>
                  <a:pt x="89719" y="10279"/>
                  <a:pt x="89868" y="10244"/>
                  <a:pt x="90022" y="10244"/>
                </a:cubicBezTo>
                <a:cubicBezTo>
                  <a:pt x="90149" y="10244"/>
                  <a:pt x="90279" y="10268"/>
                  <a:pt x="90403" y="10268"/>
                </a:cubicBezTo>
                <a:cubicBezTo>
                  <a:pt x="90471" y="10268"/>
                  <a:pt x="90536" y="10261"/>
                  <a:pt x="90599" y="10239"/>
                </a:cubicBezTo>
                <a:cubicBezTo>
                  <a:pt x="90908" y="10135"/>
                  <a:pt x="91155" y="9919"/>
                  <a:pt x="91525" y="9919"/>
                </a:cubicBezTo>
                <a:cubicBezTo>
                  <a:pt x="91536" y="9919"/>
                  <a:pt x="91547" y="9920"/>
                  <a:pt x="91558" y="9920"/>
                </a:cubicBezTo>
                <a:cubicBezTo>
                  <a:pt x="91757" y="9927"/>
                  <a:pt x="91972" y="9971"/>
                  <a:pt x="92181" y="9971"/>
                </a:cubicBezTo>
                <a:cubicBezTo>
                  <a:pt x="92421" y="9971"/>
                  <a:pt x="92652" y="9912"/>
                  <a:pt x="92840" y="9670"/>
                </a:cubicBezTo>
                <a:cubicBezTo>
                  <a:pt x="93138" y="9660"/>
                  <a:pt x="93439" y="9625"/>
                  <a:pt x="93735" y="9625"/>
                </a:cubicBezTo>
                <a:cubicBezTo>
                  <a:pt x="93845" y="9625"/>
                  <a:pt x="93953" y="9630"/>
                  <a:pt x="94061" y="9643"/>
                </a:cubicBezTo>
                <a:cubicBezTo>
                  <a:pt x="94085" y="9645"/>
                  <a:pt x="94108" y="9647"/>
                  <a:pt x="94130" y="9647"/>
                </a:cubicBezTo>
                <a:cubicBezTo>
                  <a:pt x="94506" y="9647"/>
                  <a:pt x="94729" y="9290"/>
                  <a:pt x="95123" y="9290"/>
                </a:cubicBezTo>
                <a:cubicBezTo>
                  <a:pt x="95140" y="9290"/>
                  <a:pt x="95158" y="9291"/>
                  <a:pt x="95175" y="9292"/>
                </a:cubicBezTo>
                <a:cubicBezTo>
                  <a:pt x="95397" y="9310"/>
                  <a:pt x="95640" y="9367"/>
                  <a:pt x="95875" y="9367"/>
                </a:cubicBezTo>
                <a:cubicBezTo>
                  <a:pt x="96140" y="9367"/>
                  <a:pt x="96394" y="9295"/>
                  <a:pt x="96596" y="9014"/>
                </a:cubicBezTo>
                <a:lnTo>
                  <a:pt x="97834" y="9009"/>
                </a:lnTo>
                <a:cubicBezTo>
                  <a:pt x="98009" y="8735"/>
                  <a:pt x="98247" y="8688"/>
                  <a:pt x="98498" y="8688"/>
                </a:cubicBezTo>
                <a:cubicBezTo>
                  <a:pt x="98629" y="8688"/>
                  <a:pt x="98762" y="8701"/>
                  <a:pt x="98892" y="8701"/>
                </a:cubicBezTo>
                <a:cubicBezTo>
                  <a:pt x="98910" y="8701"/>
                  <a:pt x="98927" y="8701"/>
                  <a:pt x="98945" y="8700"/>
                </a:cubicBezTo>
                <a:cubicBezTo>
                  <a:pt x="99041" y="8698"/>
                  <a:pt x="99137" y="8697"/>
                  <a:pt x="99225" y="8697"/>
                </a:cubicBezTo>
                <a:cubicBezTo>
                  <a:pt x="99373" y="8697"/>
                  <a:pt x="99498" y="8699"/>
                  <a:pt x="99565" y="8699"/>
                </a:cubicBezTo>
                <a:cubicBezTo>
                  <a:pt x="99864" y="8556"/>
                  <a:pt x="100031" y="8424"/>
                  <a:pt x="100212" y="8399"/>
                </a:cubicBezTo>
                <a:cubicBezTo>
                  <a:pt x="100302" y="8387"/>
                  <a:pt x="100392" y="8382"/>
                  <a:pt x="100484" y="8382"/>
                </a:cubicBezTo>
                <a:cubicBezTo>
                  <a:pt x="100670" y="8382"/>
                  <a:pt x="100859" y="8399"/>
                  <a:pt x="101045" y="8399"/>
                </a:cubicBezTo>
                <a:cubicBezTo>
                  <a:pt x="101363" y="8399"/>
                  <a:pt x="101672" y="8350"/>
                  <a:pt x="101942" y="8080"/>
                </a:cubicBezTo>
                <a:cubicBezTo>
                  <a:pt x="101982" y="8078"/>
                  <a:pt x="102022" y="8078"/>
                  <a:pt x="102062" y="8078"/>
                </a:cubicBezTo>
                <a:cubicBezTo>
                  <a:pt x="102218" y="8078"/>
                  <a:pt x="102376" y="8086"/>
                  <a:pt x="102533" y="8086"/>
                </a:cubicBezTo>
                <a:cubicBezTo>
                  <a:pt x="102882" y="8086"/>
                  <a:pt x="103222" y="8044"/>
                  <a:pt x="103517" y="7770"/>
                </a:cubicBezTo>
                <a:cubicBezTo>
                  <a:pt x="103740" y="7770"/>
                  <a:pt x="103970" y="7743"/>
                  <a:pt x="104193" y="7743"/>
                </a:cubicBezTo>
                <a:cubicBezTo>
                  <a:pt x="104331" y="7743"/>
                  <a:pt x="104467" y="7754"/>
                  <a:pt x="104597" y="7787"/>
                </a:cubicBezTo>
                <a:cubicBezTo>
                  <a:pt x="104638" y="7797"/>
                  <a:pt x="104677" y="7802"/>
                  <a:pt x="104714" y="7802"/>
                </a:cubicBezTo>
                <a:cubicBezTo>
                  <a:pt x="105033" y="7802"/>
                  <a:pt x="105181" y="7442"/>
                  <a:pt x="105493" y="7442"/>
                </a:cubicBezTo>
                <a:cubicBezTo>
                  <a:pt x="105514" y="7442"/>
                  <a:pt x="105536" y="7443"/>
                  <a:pt x="105559" y="7447"/>
                </a:cubicBezTo>
                <a:cubicBezTo>
                  <a:pt x="105722" y="7473"/>
                  <a:pt x="105888" y="7483"/>
                  <a:pt x="106056" y="7483"/>
                </a:cubicBezTo>
                <a:cubicBezTo>
                  <a:pt x="106251" y="7483"/>
                  <a:pt x="106448" y="7469"/>
                  <a:pt x="106640" y="7447"/>
                </a:cubicBezTo>
                <a:cubicBezTo>
                  <a:pt x="106820" y="7428"/>
                  <a:pt x="106984" y="7282"/>
                  <a:pt x="107239" y="7150"/>
                </a:cubicBezTo>
                <a:lnTo>
                  <a:pt x="111173" y="7150"/>
                </a:lnTo>
                <a:cubicBezTo>
                  <a:pt x="111309" y="7293"/>
                  <a:pt x="111453" y="7441"/>
                  <a:pt x="111625" y="7620"/>
                </a:cubicBezTo>
                <a:cubicBezTo>
                  <a:pt x="111277" y="7970"/>
                  <a:pt x="110922" y="8325"/>
                  <a:pt x="110565" y="8680"/>
                </a:cubicBezTo>
                <a:cubicBezTo>
                  <a:pt x="110532" y="8675"/>
                  <a:pt x="110501" y="8673"/>
                  <a:pt x="110471" y="8673"/>
                </a:cubicBezTo>
                <a:cubicBezTo>
                  <a:pt x="110096" y="8673"/>
                  <a:pt x="109916" y="9000"/>
                  <a:pt x="109721" y="9237"/>
                </a:cubicBezTo>
                <a:cubicBezTo>
                  <a:pt x="109481" y="9531"/>
                  <a:pt x="109112" y="9561"/>
                  <a:pt x="108854" y="9780"/>
                </a:cubicBezTo>
                <a:cubicBezTo>
                  <a:pt x="108618" y="9979"/>
                  <a:pt x="108381" y="10191"/>
                  <a:pt x="108201" y="10439"/>
                </a:cubicBezTo>
                <a:cubicBezTo>
                  <a:pt x="107976" y="10745"/>
                  <a:pt x="107607" y="10787"/>
                  <a:pt x="107346" y="10994"/>
                </a:cubicBezTo>
                <a:cubicBezTo>
                  <a:pt x="106944" y="11311"/>
                  <a:pt x="106555" y="11674"/>
                  <a:pt x="106253" y="12086"/>
                </a:cubicBezTo>
                <a:cubicBezTo>
                  <a:pt x="105906" y="12559"/>
                  <a:pt x="105312" y="12659"/>
                  <a:pt x="104953" y="13070"/>
                </a:cubicBezTo>
                <a:cubicBezTo>
                  <a:pt x="104691" y="13368"/>
                  <a:pt x="104282" y="13536"/>
                  <a:pt x="104183" y="13988"/>
                </a:cubicBezTo>
                <a:cubicBezTo>
                  <a:pt x="104143" y="14167"/>
                  <a:pt x="103916" y="14311"/>
                  <a:pt x="103897" y="14484"/>
                </a:cubicBezTo>
                <a:cubicBezTo>
                  <a:pt x="103853" y="14889"/>
                  <a:pt x="103883" y="15299"/>
                  <a:pt x="103883" y="15675"/>
                </a:cubicBezTo>
                <a:cubicBezTo>
                  <a:pt x="104135" y="15928"/>
                  <a:pt x="104351" y="16151"/>
                  <a:pt x="104575" y="16366"/>
                </a:cubicBezTo>
                <a:cubicBezTo>
                  <a:pt x="105032" y="16806"/>
                  <a:pt x="105675" y="17068"/>
                  <a:pt x="106296" y="17070"/>
                </a:cubicBezTo>
                <a:cubicBezTo>
                  <a:pt x="106339" y="17070"/>
                  <a:pt x="106383" y="17071"/>
                  <a:pt x="106427" y="17071"/>
                </a:cubicBezTo>
                <a:cubicBezTo>
                  <a:pt x="106653" y="17071"/>
                  <a:pt x="106879" y="17068"/>
                  <a:pt x="107105" y="17068"/>
                </a:cubicBezTo>
                <a:cubicBezTo>
                  <a:pt x="107248" y="17068"/>
                  <a:pt x="107392" y="17069"/>
                  <a:pt x="107535" y="17073"/>
                </a:cubicBezTo>
                <a:cubicBezTo>
                  <a:pt x="107940" y="17083"/>
                  <a:pt x="108344" y="17112"/>
                  <a:pt x="108749" y="17132"/>
                </a:cubicBezTo>
                <a:cubicBezTo>
                  <a:pt x="108869" y="17316"/>
                  <a:pt x="108982" y="17379"/>
                  <a:pt x="109091" y="17379"/>
                </a:cubicBezTo>
                <a:cubicBezTo>
                  <a:pt x="109319" y="17379"/>
                  <a:pt x="109530" y="17100"/>
                  <a:pt x="109757" y="17075"/>
                </a:cubicBezTo>
                <a:cubicBezTo>
                  <a:pt x="109765" y="17074"/>
                  <a:pt x="109773" y="17074"/>
                  <a:pt x="109782" y="17074"/>
                </a:cubicBezTo>
                <a:cubicBezTo>
                  <a:pt x="109866" y="17074"/>
                  <a:pt x="109977" y="17115"/>
                  <a:pt x="110019" y="17173"/>
                </a:cubicBezTo>
                <a:cubicBezTo>
                  <a:pt x="110143" y="17350"/>
                  <a:pt x="110296" y="17386"/>
                  <a:pt x="110456" y="17386"/>
                </a:cubicBezTo>
                <a:cubicBezTo>
                  <a:pt x="110570" y="17386"/>
                  <a:pt x="110687" y="17368"/>
                  <a:pt x="110800" y="17368"/>
                </a:cubicBezTo>
                <a:cubicBezTo>
                  <a:pt x="110822" y="17368"/>
                  <a:pt x="110843" y="17369"/>
                  <a:pt x="110864" y="17370"/>
                </a:cubicBezTo>
                <a:cubicBezTo>
                  <a:pt x="111027" y="17102"/>
                  <a:pt x="111262" y="17062"/>
                  <a:pt x="111509" y="17062"/>
                </a:cubicBezTo>
                <a:cubicBezTo>
                  <a:pt x="111613" y="17062"/>
                  <a:pt x="111719" y="17069"/>
                  <a:pt x="111822" y="17069"/>
                </a:cubicBezTo>
                <a:cubicBezTo>
                  <a:pt x="112057" y="17069"/>
                  <a:pt x="112291" y="17069"/>
                  <a:pt x="112525" y="17069"/>
                </a:cubicBezTo>
                <a:cubicBezTo>
                  <a:pt x="112883" y="17069"/>
                  <a:pt x="113241" y="17069"/>
                  <a:pt x="113599" y="17069"/>
                </a:cubicBezTo>
                <a:cubicBezTo>
                  <a:pt x="114350" y="17069"/>
                  <a:pt x="115100" y="17068"/>
                  <a:pt x="115851" y="17064"/>
                </a:cubicBezTo>
                <a:cubicBezTo>
                  <a:pt x="115991" y="17064"/>
                  <a:pt x="116128" y="17007"/>
                  <a:pt x="116252" y="16981"/>
                </a:cubicBezTo>
                <a:cubicBezTo>
                  <a:pt x="116308" y="16660"/>
                  <a:pt x="116345" y="16531"/>
                  <a:pt x="116424" y="16531"/>
                </a:cubicBezTo>
                <a:cubicBezTo>
                  <a:pt x="116462" y="16531"/>
                  <a:pt x="116511" y="16562"/>
                  <a:pt x="116577" y="16616"/>
                </a:cubicBezTo>
                <a:cubicBezTo>
                  <a:pt x="116728" y="16739"/>
                  <a:pt x="116879" y="16762"/>
                  <a:pt x="117031" y="16762"/>
                </a:cubicBezTo>
                <a:cubicBezTo>
                  <a:pt x="117120" y="16762"/>
                  <a:pt x="117209" y="16754"/>
                  <a:pt x="117298" y="16754"/>
                </a:cubicBezTo>
                <a:cubicBezTo>
                  <a:pt x="119777" y="16757"/>
                  <a:pt x="122255" y="16758"/>
                  <a:pt x="124734" y="16758"/>
                </a:cubicBezTo>
                <a:cubicBezTo>
                  <a:pt x="124895" y="16758"/>
                  <a:pt x="125058" y="16770"/>
                  <a:pt x="125219" y="16770"/>
                </a:cubicBezTo>
                <a:cubicBezTo>
                  <a:pt x="125316" y="16770"/>
                  <a:pt x="125412" y="16766"/>
                  <a:pt x="125506" y="16752"/>
                </a:cubicBezTo>
                <a:cubicBezTo>
                  <a:pt x="125524" y="16750"/>
                  <a:pt x="125541" y="16748"/>
                  <a:pt x="125558" y="16748"/>
                </a:cubicBezTo>
                <a:cubicBezTo>
                  <a:pt x="125837" y="16748"/>
                  <a:pt x="125954" y="17086"/>
                  <a:pt x="126241" y="17086"/>
                </a:cubicBezTo>
                <a:cubicBezTo>
                  <a:pt x="126263" y="17086"/>
                  <a:pt x="126287" y="17084"/>
                  <a:pt x="126311" y="17080"/>
                </a:cubicBezTo>
                <a:cubicBezTo>
                  <a:pt x="126437" y="17058"/>
                  <a:pt x="126566" y="17050"/>
                  <a:pt x="126696" y="17050"/>
                </a:cubicBezTo>
                <a:cubicBezTo>
                  <a:pt x="126876" y="17050"/>
                  <a:pt x="127059" y="17065"/>
                  <a:pt x="127238" y="17077"/>
                </a:cubicBezTo>
                <a:cubicBezTo>
                  <a:pt x="127318" y="17083"/>
                  <a:pt x="127402" y="17186"/>
                  <a:pt x="127468" y="17260"/>
                </a:cubicBezTo>
                <a:cubicBezTo>
                  <a:pt x="127562" y="17364"/>
                  <a:pt x="127668" y="17388"/>
                  <a:pt x="127777" y="17388"/>
                </a:cubicBezTo>
                <a:cubicBezTo>
                  <a:pt x="127872" y="17388"/>
                  <a:pt x="127969" y="17370"/>
                  <a:pt x="128062" y="17370"/>
                </a:cubicBezTo>
                <a:cubicBezTo>
                  <a:pt x="128105" y="17370"/>
                  <a:pt x="128148" y="17374"/>
                  <a:pt x="128189" y="17385"/>
                </a:cubicBezTo>
                <a:cubicBezTo>
                  <a:pt x="128269" y="17311"/>
                  <a:pt x="128349" y="17245"/>
                  <a:pt x="128417" y="17171"/>
                </a:cubicBezTo>
                <a:cubicBezTo>
                  <a:pt x="128757" y="16800"/>
                  <a:pt x="128720" y="16398"/>
                  <a:pt x="128270" y="16216"/>
                </a:cubicBezTo>
                <a:cubicBezTo>
                  <a:pt x="127917" y="16074"/>
                  <a:pt x="127535" y="16069"/>
                  <a:pt x="127174" y="15860"/>
                </a:cubicBezTo>
                <a:cubicBezTo>
                  <a:pt x="127050" y="15788"/>
                  <a:pt x="126889" y="15762"/>
                  <a:pt x="126717" y="15762"/>
                </a:cubicBezTo>
                <a:cubicBezTo>
                  <a:pt x="126514" y="15762"/>
                  <a:pt x="126296" y="15800"/>
                  <a:pt x="126112" y="15846"/>
                </a:cubicBezTo>
                <a:cubicBezTo>
                  <a:pt x="126066" y="15857"/>
                  <a:pt x="126024" y="15862"/>
                  <a:pt x="125984" y="15862"/>
                </a:cubicBezTo>
                <a:cubicBezTo>
                  <a:pt x="125651" y="15862"/>
                  <a:pt x="125496" y="15506"/>
                  <a:pt x="125157" y="15506"/>
                </a:cubicBezTo>
                <a:cubicBezTo>
                  <a:pt x="125155" y="15506"/>
                  <a:pt x="125153" y="15506"/>
                  <a:pt x="125151" y="15506"/>
                </a:cubicBezTo>
                <a:cubicBezTo>
                  <a:pt x="123137" y="15533"/>
                  <a:pt x="121124" y="15513"/>
                  <a:pt x="119110" y="15530"/>
                </a:cubicBezTo>
                <a:cubicBezTo>
                  <a:pt x="118938" y="15531"/>
                  <a:pt x="118764" y="15689"/>
                  <a:pt x="118481" y="15829"/>
                </a:cubicBezTo>
                <a:cubicBezTo>
                  <a:pt x="117980" y="15829"/>
                  <a:pt x="117446" y="15828"/>
                  <a:pt x="116896" y="15828"/>
                </a:cubicBezTo>
                <a:cubicBezTo>
                  <a:pt x="116345" y="15828"/>
                  <a:pt x="115778" y="15829"/>
                  <a:pt x="115211" y="15832"/>
                </a:cubicBezTo>
                <a:cubicBezTo>
                  <a:pt x="115070" y="15834"/>
                  <a:pt x="114898" y="15854"/>
                  <a:pt x="114793" y="15934"/>
                </a:cubicBezTo>
                <a:cubicBezTo>
                  <a:pt x="114605" y="16079"/>
                  <a:pt x="114427" y="16157"/>
                  <a:pt x="114250" y="16157"/>
                </a:cubicBezTo>
                <a:cubicBezTo>
                  <a:pt x="114076" y="16157"/>
                  <a:pt x="113903" y="16082"/>
                  <a:pt x="113722" y="15921"/>
                </a:cubicBezTo>
                <a:cubicBezTo>
                  <a:pt x="113664" y="15870"/>
                  <a:pt x="113527" y="15838"/>
                  <a:pt x="113429" y="15838"/>
                </a:cubicBezTo>
                <a:cubicBezTo>
                  <a:pt x="113378" y="15838"/>
                  <a:pt x="113338" y="15846"/>
                  <a:pt x="113324" y="15865"/>
                </a:cubicBezTo>
                <a:cubicBezTo>
                  <a:pt x="113141" y="16113"/>
                  <a:pt x="112906" y="16142"/>
                  <a:pt x="112655" y="16142"/>
                </a:cubicBezTo>
                <a:cubicBezTo>
                  <a:pt x="112603" y="16142"/>
                  <a:pt x="112551" y="16141"/>
                  <a:pt x="112498" y="16140"/>
                </a:cubicBezTo>
                <a:cubicBezTo>
                  <a:pt x="112280" y="16138"/>
                  <a:pt x="112061" y="16137"/>
                  <a:pt x="111843" y="16137"/>
                </a:cubicBezTo>
                <a:cubicBezTo>
                  <a:pt x="111494" y="16137"/>
                  <a:pt x="111144" y="16139"/>
                  <a:pt x="110795" y="16139"/>
                </a:cubicBezTo>
                <a:lnTo>
                  <a:pt x="109245" y="16139"/>
                </a:lnTo>
                <a:cubicBezTo>
                  <a:pt x="108898" y="16139"/>
                  <a:pt x="108546" y="16111"/>
                  <a:pt x="108200" y="16111"/>
                </a:cubicBezTo>
                <a:cubicBezTo>
                  <a:pt x="107979" y="16111"/>
                  <a:pt x="107759" y="16122"/>
                  <a:pt x="107544" y="16159"/>
                </a:cubicBezTo>
                <a:cubicBezTo>
                  <a:pt x="107494" y="16168"/>
                  <a:pt x="107445" y="16171"/>
                  <a:pt x="107397" y="16171"/>
                </a:cubicBezTo>
                <a:cubicBezTo>
                  <a:pt x="106935" y="16171"/>
                  <a:pt x="106576" y="15811"/>
                  <a:pt x="106138" y="15811"/>
                </a:cubicBezTo>
                <a:cubicBezTo>
                  <a:pt x="106082" y="15811"/>
                  <a:pt x="106025" y="15817"/>
                  <a:pt x="105966" y="15830"/>
                </a:cubicBezTo>
                <a:cubicBezTo>
                  <a:pt x="105911" y="15842"/>
                  <a:pt x="105861" y="15848"/>
                  <a:pt x="105814" y="15848"/>
                </a:cubicBezTo>
                <a:cubicBezTo>
                  <a:pt x="105472" y="15848"/>
                  <a:pt x="105324" y="15547"/>
                  <a:pt x="105141" y="15334"/>
                </a:cubicBezTo>
                <a:lnTo>
                  <a:pt x="105141" y="14266"/>
                </a:lnTo>
                <a:cubicBezTo>
                  <a:pt x="105691" y="13715"/>
                  <a:pt x="106301" y="13106"/>
                  <a:pt x="106905" y="12501"/>
                </a:cubicBezTo>
                <a:cubicBezTo>
                  <a:pt x="106856" y="12439"/>
                  <a:pt x="106775" y="12337"/>
                  <a:pt x="106687" y="12224"/>
                </a:cubicBezTo>
                <a:cubicBezTo>
                  <a:pt x="106906" y="12134"/>
                  <a:pt x="107143" y="12108"/>
                  <a:pt x="107245" y="11978"/>
                </a:cubicBezTo>
                <a:cubicBezTo>
                  <a:pt x="107319" y="11885"/>
                  <a:pt x="107380" y="11851"/>
                  <a:pt x="107435" y="11851"/>
                </a:cubicBezTo>
                <a:cubicBezTo>
                  <a:pt x="107570" y="11851"/>
                  <a:pt x="107664" y="12058"/>
                  <a:pt x="107811" y="12058"/>
                </a:cubicBezTo>
                <a:cubicBezTo>
                  <a:pt x="107821" y="12058"/>
                  <a:pt x="107831" y="12057"/>
                  <a:pt x="107842" y="12055"/>
                </a:cubicBezTo>
                <a:cubicBezTo>
                  <a:pt x="108166" y="11477"/>
                  <a:pt x="108922" y="11408"/>
                  <a:pt x="109330" y="10861"/>
                </a:cubicBezTo>
                <a:cubicBezTo>
                  <a:pt x="109714" y="10345"/>
                  <a:pt x="110346" y="10023"/>
                  <a:pt x="110529" y="9326"/>
                </a:cubicBezTo>
                <a:cubicBezTo>
                  <a:pt x="110642" y="9426"/>
                  <a:pt x="110749" y="9523"/>
                  <a:pt x="110820" y="9586"/>
                </a:cubicBezTo>
                <a:cubicBezTo>
                  <a:pt x="111088" y="9451"/>
                  <a:pt x="111341" y="9314"/>
                  <a:pt x="111602" y="9194"/>
                </a:cubicBezTo>
                <a:cubicBezTo>
                  <a:pt x="111974" y="9024"/>
                  <a:pt x="111850" y="8547"/>
                  <a:pt x="112149" y="8333"/>
                </a:cubicBezTo>
                <a:cubicBezTo>
                  <a:pt x="112315" y="8215"/>
                  <a:pt x="112474" y="8084"/>
                  <a:pt x="112548" y="8026"/>
                </a:cubicBezTo>
                <a:lnTo>
                  <a:pt x="112548" y="6319"/>
                </a:lnTo>
                <a:cubicBezTo>
                  <a:pt x="112364" y="6255"/>
                  <a:pt x="112154" y="6230"/>
                  <a:pt x="112013" y="6117"/>
                </a:cubicBezTo>
                <a:cubicBezTo>
                  <a:pt x="111816" y="5962"/>
                  <a:pt x="111669" y="5742"/>
                  <a:pt x="111549" y="5605"/>
                </a:cubicBezTo>
                <a:lnTo>
                  <a:pt x="105711" y="5605"/>
                </a:lnTo>
                <a:cubicBezTo>
                  <a:pt x="105420" y="5743"/>
                  <a:pt x="105251" y="5885"/>
                  <a:pt x="105072" y="5896"/>
                </a:cubicBezTo>
                <a:cubicBezTo>
                  <a:pt x="104845" y="5910"/>
                  <a:pt x="104617" y="5914"/>
                  <a:pt x="104388" y="5914"/>
                </a:cubicBezTo>
                <a:cubicBezTo>
                  <a:pt x="104101" y="5914"/>
                  <a:pt x="103813" y="5908"/>
                  <a:pt x="103525" y="5908"/>
                </a:cubicBezTo>
                <a:cubicBezTo>
                  <a:pt x="103259" y="6185"/>
                  <a:pt x="102939" y="6218"/>
                  <a:pt x="102612" y="6218"/>
                </a:cubicBezTo>
                <a:cubicBezTo>
                  <a:pt x="102513" y="6218"/>
                  <a:pt x="102413" y="6215"/>
                  <a:pt x="102314" y="6215"/>
                </a:cubicBezTo>
                <a:cubicBezTo>
                  <a:pt x="102244" y="6215"/>
                  <a:pt x="102174" y="6216"/>
                  <a:pt x="102104" y="6221"/>
                </a:cubicBezTo>
                <a:cubicBezTo>
                  <a:pt x="102075" y="6223"/>
                  <a:pt x="102046" y="6224"/>
                  <a:pt x="102016" y="6224"/>
                </a:cubicBezTo>
                <a:cubicBezTo>
                  <a:pt x="101869" y="6224"/>
                  <a:pt x="101715" y="6202"/>
                  <a:pt x="101566" y="6202"/>
                </a:cubicBezTo>
                <a:cubicBezTo>
                  <a:pt x="101347" y="6202"/>
                  <a:pt x="101139" y="6250"/>
                  <a:pt x="100978" y="6490"/>
                </a:cubicBezTo>
                <a:cubicBezTo>
                  <a:pt x="100683" y="6500"/>
                  <a:pt x="100384" y="6533"/>
                  <a:pt x="100090" y="6533"/>
                </a:cubicBezTo>
                <a:cubicBezTo>
                  <a:pt x="99978" y="6533"/>
                  <a:pt x="99866" y="6528"/>
                  <a:pt x="99756" y="6515"/>
                </a:cubicBezTo>
                <a:cubicBezTo>
                  <a:pt x="99732" y="6513"/>
                  <a:pt x="99710" y="6511"/>
                  <a:pt x="99687" y="6511"/>
                </a:cubicBezTo>
                <a:cubicBezTo>
                  <a:pt x="99312" y="6511"/>
                  <a:pt x="99087" y="6868"/>
                  <a:pt x="98691" y="6868"/>
                </a:cubicBezTo>
                <a:cubicBezTo>
                  <a:pt x="98674" y="6868"/>
                  <a:pt x="98658" y="6867"/>
                  <a:pt x="98641" y="6866"/>
                </a:cubicBezTo>
                <a:cubicBezTo>
                  <a:pt x="98419" y="6849"/>
                  <a:pt x="98173" y="6789"/>
                  <a:pt x="97936" y="6789"/>
                </a:cubicBezTo>
                <a:cubicBezTo>
                  <a:pt x="97673" y="6789"/>
                  <a:pt x="97420" y="6862"/>
                  <a:pt x="97222" y="7148"/>
                </a:cubicBezTo>
                <a:cubicBezTo>
                  <a:pt x="97031" y="7148"/>
                  <a:pt x="96832" y="7173"/>
                  <a:pt x="96641" y="7173"/>
                </a:cubicBezTo>
                <a:cubicBezTo>
                  <a:pt x="96523" y="7173"/>
                  <a:pt x="96407" y="7163"/>
                  <a:pt x="96297" y="7132"/>
                </a:cubicBezTo>
                <a:cubicBezTo>
                  <a:pt x="96255" y="7120"/>
                  <a:pt x="96216" y="7115"/>
                  <a:pt x="96180" y="7115"/>
                </a:cubicBezTo>
                <a:cubicBezTo>
                  <a:pt x="95876" y="7115"/>
                  <a:pt x="95749" y="7491"/>
                  <a:pt x="95429" y="7491"/>
                </a:cubicBezTo>
                <a:cubicBezTo>
                  <a:pt x="95399" y="7491"/>
                  <a:pt x="95366" y="7488"/>
                  <a:pt x="95332" y="7480"/>
                </a:cubicBezTo>
                <a:cubicBezTo>
                  <a:pt x="95181" y="7447"/>
                  <a:pt x="95020" y="7422"/>
                  <a:pt x="94860" y="7422"/>
                </a:cubicBezTo>
                <a:cubicBezTo>
                  <a:pt x="94575" y="7422"/>
                  <a:pt x="94293" y="7503"/>
                  <a:pt x="94072" y="7769"/>
                </a:cubicBezTo>
                <a:cubicBezTo>
                  <a:pt x="93806" y="7769"/>
                  <a:pt x="93540" y="7768"/>
                  <a:pt x="93274" y="7768"/>
                </a:cubicBezTo>
                <a:cubicBezTo>
                  <a:pt x="93075" y="7768"/>
                  <a:pt x="92876" y="7768"/>
                  <a:pt x="92677" y="7770"/>
                </a:cubicBezTo>
                <a:cubicBezTo>
                  <a:pt x="92629" y="7770"/>
                  <a:pt x="92564" y="7776"/>
                  <a:pt x="92540" y="7806"/>
                </a:cubicBezTo>
                <a:cubicBezTo>
                  <a:pt x="92357" y="8039"/>
                  <a:pt x="92135" y="8087"/>
                  <a:pt x="91903" y="8087"/>
                </a:cubicBezTo>
                <a:cubicBezTo>
                  <a:pt x="91746" y="8087"/>
                  <a:pt x="91584" y="8065"/>
                  <a:pt x="91427" y="8065"/>
                </a:cubicBezTo>
                <a:cubicBezTo>
                  <a:pt x="91369" y="8065"/>
                  <a:pt x="91312" y="8068"/>
                  <a:pt x="91257" y="8076"/>
                </a:cubicBezTo>
                <a:cubicBezTo>
                  <a:pt x="91214" y="8082"/>
                  <a:pt x="91166" y="8084"/>
                  <a:pt x="91118" y="8084"/>
                </a:cubicBezTo>
                <a:cubicBezTo>
                  <a:pt x="91057" y="8084"/>
                  <a:pt x="90994" y="8081"/>
                  <a:pt x="90934" y="8081"/>
                </a:cubicBezTo>
                <a:cubicBezTo>
                  <a:pt x="90822" y="8081"/>
                  <a:pt x="90724" y="8091"/>
                  <a:pt x="90677" y="8147"/>
                </a:cubicBezTo>
                <a:cubicBezTo>
                  <a:pt x="90508" y="8347"/>
                  <a:pt x="90313" y="8406"/>
                  <a:pt x="90116" y="8406"/>
                </a:cubicBezTo>
                <a:cubicBezTo>
                  <a:pt x="90023" y="8406"/>
                  <a:pt x="89930" y="8393"/>
                  <a:pt x="89838" y="8375"/>
                </a:cubicBezTo>
                <a:cubicBezTo>
                  <a:pt x="89805" y="8369"/>
                  <a:pt x="89774" y="8366"/>
                  <a:pt x="89744" y="8366"/>
                </a:cubicBezTo>
                <a:cubicBezTo>
                  <a:pt x="89445" y="8366"/>
                  <a:pt x="89298" y="8656"/>
                  <a:pt x="89035" y="8699"/>
                </a:cubicBezTo>
                <a:cubicBezTo>
                  <a:pt x="88975" y="8709"/>
                  <a:pt x="88913" y="8713"/>
                  <a:pt x="88851" y="8713"/>
                </a:cubicBezTo>
                <a:cubicBezTo>
                  <a:pt x="88664" y="8713"/>
                  <a:pt x="88469" y="8679"/>
                  <a:pt x="88282" y="8679"/>
                </a:cubicBezTo>
                <a:cubicBezTo>
                  <a:pt x="88035" y="8679"/>
                  <a:pt x="87802" y="8737"/>
                  <a:pt x="87614" y="9008"/>
                </a:cubicBezTo>
                <a:cubicBezTo>
                  <a:pt x="87423" y="9008"/>
                  <a:pt x="87227" y="9028"/>
                  <a:pt x="87036" y="9028"/>
                </a:cubicBezTo>
                <a:cubicBezTo>
                  <a:pt x="86917" y="9028"/>
                  <a:pt x="86800" y="9020"/>
                  <a:pt x="86687" y="8994"/>
                </a:cubicBezTo>
                <a:cubicBezTo>
                  <a:pt x="86652" y="8987"/>
                  <a:pt x="86620" y="8983"/>
                  <a:pt x="86590" y="8983"/>
                </a:cubicBezTo>
                <a:cubicBezTo>
                  <a:pt x="86291" y="8983"/>
                  <a:pt x="86176" y="9326"/>
                  <a:pt x="85883" y="9326"/>
                </a:cubicBezTo>
                <a:cubicBezTo>
                  <a:pt x="85690" y="9325"/>
                  <a:pt x="85491" y="9302"/>
                  <a:pt x="85295" y="9302"/>
                </a:cubicBezTo>
                <a:cubicBezTo>
                  <a:pt x="84995" y="9302"/>
                  <a:pt x="84704" y="9356"/>
                  <a:pt x="84462" y="9628"/>
                </a:cubicBezTo>
                <a:cubicBezTo>
                  <a:pt x="84410" y="9632"/>
                  <a:pt x="84357" y="9633"/>
                  <a:pt x="84305" y="9633"/>
                </a:cubicBezTo>
                <a:cubicBezTo>
                  <a:pt x="84127" y="9633"/>
                  <a:pt x="83945" y="9617"/>
                  <a:pt x="83767" y="9617"/>
                </a:cubicBezTo>
                <a:cubicBezTo>
                  <a:pt x="83453" y="9617"/>
                  <a:pt x="83148" y="9666"/>
                  <a:pt x="82888" y="9938"/>
                </a:cubicBezTo>
                <a:cubicBezTo>
                  <a:pt x="82481" y="9957"/>
                  <a:pt x="82076" y="9975"/>
                  <a:pt x="81670" y="9993"/>
                </a:cubicBezTo>
                <a:cubicBezTo>
                  <a:pt x="81503" y="10210"/>
                  <a:pt x="81301" y="10257"/>
                  <a:pt x="81090" y="10257"/>
                </a:cubicBezTo>
                <a:cubicBezTo>
                  <a:pt x="80930" y="10257"/>
                  <a:pt x="80764" y="10230"/>
                  <a:pt x="80604" y="10230"/>
                </a:cubicBezTo>
                <a:cubicBezTo>
                  <a:pt x="80529" y="10230"/>
                  <a:pt x="80455" y="10236"/>
                  <a:pt x="80384" y="10254"/>
                </a:cubicBezTo>
                <a:cubicBezTo>
                  <a:pt x="80201" y="10299"/>
                  <a:pt x="80036" y="10412"/>
                  <a:pt x="79726" y="10557"/>
                </a:cubicBezTo>
                <a:cubicBezTo>
                  <a:pt x="79574" y="10557"/>
                  <a:pt x="79365" y="10551"/>
                  <a:pt x="79134" y="10551"/>
                </a:cubicBezTo>
                <a:cubicBezTo>
                  <a:pt x="78980" y="10551"/>
                  <a:pt x="78816" y="10554"/>
                  <a:pt x="78652" y="10563"/>
                </a:cubicBezTo>
                <a:cubicBezTo>
                  <a:pt x="78625" y="10565"/>
                  <a:pt x="78598" y="10566"/>
                  <a:pt x="78570" y="10566"/>
                </a:cubicBezTo>
                <a:cubicBezTo>
                  <a:pt x="78402" y="10566"/>
                  <a:pt x="78226" y="10540"/>
                  <a:pt x="78056" y="10540"/>
                </a:cubicBezTo>
                <a:cubicBezTo>
                  <a:pt x="77806" y="10540"/>
                  <a:pt x="77567" y="10595"/>
                  <a:pt x="77381" y="10865"/>
                </a:cubicBezTo>
                <a:cubicBezTo>
                  <a:pt x="77375" y="10874"/>
                  <a:pt x="77359" y="10876"/>
                  <a:pt x="77340" y="10876"/>
                </a:cubicBezTo>
                <a:cubicBezTo>
                  <a:pt x="77308" y="10876"/>
                  <a:pt x="77263" y="10868"/>
                  <a:pt x="77230" y="10868"/>
                </a:cubicBezTo>
                <a:cubicBezTo>
                  <a:pt x="77062" y="10868"/>
                  <a:pt x="76895" y="10868"/>
                  <a:pt x="76727" y="10868"/>
                </a:cubicBezTo>
                <a:cubicBezTo>
                  <a:pt x="76224" y="10868"/>
                  <a:pt x="75721" y="10868"/>
                  <a:pt x="75217" y="10862"/>
                </a:cubicBezTo>
                <a:cubicBezTo>
                  <a:pt x="75180" y="10862"/>
                  <a:pt x="75143" y="10795"/>
                  <a:pt x="75074" y="10725"/>
                </a:cubicBezTo>
                <a:cubicBezTo>
                  <a:pt x="75651" y="10396"/>
                  <a:pt x="76309" y="10206"/>
                  <a:pt x="76740" y="9668"/>
                </a:cubicBezTo>
                <a:cubicBezTo>
                  <a:pt x="76767" y="9634"/>
                  <a:pt x="76833" y="9626"/>
                  <a:pt x="76902" y="9626"/>
                </a:cubicBezTo>
                <a:cubicBezTo>
                  <a:pt x="76946" y="9626"/>
                  <a:pt x="76991" y="9629"/>
                  <a:pt x="77028" y="9631"/>
                </a:cubicBezTo>
                <a:cubicBezTo>
                  <a:pt x="77050" y="9631"/>
                  <a:pt x="77071" y="9632"/>
                  <a:pt x="77092" y="9632"/>
                </a:cubicBezTo>
                <a:cubicBezTo>
                  <a:pt x="77273" y="9632"/>
                  <a:pt x="77429" y="9599"/>
                  <a:pt x="77578" y="9450"/>
                </a:cubicBezTo>
                <a:cubicBezTo>
                  <a:pt x="77781" y="9244"/>
                  <a:pt x="78168" y="9317"/>
                  <a:pt x="78319" y="9005"/>
                </a:cubicBezTo>
                <a:cubicBezTo>
                  <a:pt x="78473" y="8692"/>
                  <a:pt x="78821" y="8712"/>
                  <a:pt x="79072" y="8575"/>
                </a:cubicBezTo>
                <a:cubicBezTo>
                  <a:pt x="79786" y="8182"/>
                  <a:pt x="80516" y="7825"/>
                  <a:pt x="81243" y="7459"/>
                </a:cubicBezTo>
                <a:cubicBezTo>
                  <a:pt x="81541" y="7309"/>
                  <a:pt x="81900" y="7232"/>
                  <a:pt x="82137" y="7016"/>
                </a:cubicBezTo>
                <a:cubicBezTo>
                  <a:pt x="82370" y="6804"/>
                  <a:pt x="82749" y="6911"/>
                  <a:pt x="82899" y="6594"/>
                </a:cubicBezTo>
                <a:cubicBezTo>
                  <a:pt x="83291" y="6578"/>
                  <a:pt x="83505" y="6288"/>
                  <a:pt x="83762" y="6054"/>
                </a:cubicBezTo>
                <a:cubicBezTo>
                  <a:pt x="83860" y="5965"/>
                  <a:pt x="84026" y="5921"/>
                  <a:pt x="84164" y="5915"/>
                </a:cubicBezTo>
                <a:cubicBezTo>
                  <a:pt x="84372" y="5905"/>
                  <a:pt x="84543" y="5885"/>
                  <a:pt x="84714" y="5727"/>
                </a:cubicBezTo>
                <a:cubicBezTo>
                  <a:pt x="84844" y="5606"/>
                  <a:pt x="85076" y="5600"/>
                  <a:pt x="85229" y="5493"/>
                </a:cubicBezTo>
                <a:cubicBezTo>
                  <a:pt x="85435" y="5346"/>
                  <a:pt x="85599" y="5016"/>
                  <a:pt x="85794" y="5006"/>
                </a:cubicBezTo>
                <a:cubicBezTo>
                  <a:pt x="86175" y="4987"/>
                  <a:pt x="86347" y="4629"/>
                  <a:pt x="86727" y="4591"/>
                </a:cubicBezTo>
                <a:cubicBezTo>
                  <a:pt x="87027" y="4561"/>
                  <a:pt x="87376" y="4314"/>
                  <a:pt x="87568" y="4060"/>
                </a:cubicBezTo>
                <a:cubicBezTo>
                  <a:pt x="87810" y="3744"/>
                  <a:pt x="88199" y="3792"/>
                  <a:pt x="88457" y="3539"/>
                </a:cubicBezTo>
                <a:cubicBezTo>
                  <a:pt x="88653" y="3345"/>
                  <a:pt x="88995" y="3357"/>
                  <a:pt x="89203" y="3096"/>
                </a:cubicBezTo>
                <a:cubicBezTo>
                  <a:pt x="89423" y="2820"/>
                  <a:pt x="89726" y="2606"/>
                  <a:pt x="89949" y="2404"/>
                </a:cubicBezTo>
                <a:cubicBezTo>
                  <a:pt x="89936" y="2109"/>
                  <a:pt x="90009" y="1825"/>
                  <a:pt x="89903" y="1716"/>
                </a:cubicBezTo>
                <a:cubicBezTo>
                  <a:pt x="89589" y="1392"/>
                  <a:pt x="89613" y="838"/>
                  <a:pt x="89131" y="636"/>
                </a:cubicBezTo>
                <a:cubicBezTo>
                  <a:pt x="88918" y="636"/>
                  <a:pt x="88693" y="660"/>
                  <a:pt x="88472" y="660"/>
                </a:cubicBezTo>
                <a:cubicBezTo>
                  <a:pt x="88334" y="660"/>
                  <a:pt x="88197" y="651"/>
                  <a:pt x="88065" y="621"/>
                </a:cubicBezTo>
                <a:cubicBezTo>
                  <a:pt x="88027" y="612"/>
                  <a:pt x="87991" y="608"/>
                  <a:pt x="87957" y="608"/>
                </a:cubicBezTo>
                <a:cubicBezTo>
                  <a:pt x="87637" y="608"/>
                  <a:pt x="87446" y="940"/>
                  <a:pt x="87182" y="940"/>
                </a:cubicBezTo>
                <a:cubicBezTo>
                  <a:pt x="87159" y="940"/>
                  <a:pt x="87135" y="937"/>
                  <a:pt x="87110" y="932"/>
                </a:cubicBezTo>
                <a:cubicBezTo>
                  <a:pt x="87065" y="922"/>
                  <a:pt x="87022" y="917"/>
                  <a:pt x="86982" y="917"/>
                </a:cubicBezTo>
                <a:cubicBezTo>
                  <a:pt x="86616" y="917"/>
                  <a:pt x="86402" y="1284"/>
                  <a:pt x="86024" y="1284"/>
                </a:cubicBezTo>
                <a:cubicBezTo>
                  <a:pt x="86014" y="1284"/>
                  <a:pt x="86004" y="1284"/>
                  <a:pt x="85993" y="1283"/>
                </a:cubicBezTo>
                <a:cubicBezTo>
                  <a:pt x="85980" y="1283"/>
                  <a:pt x="85967" y="1282"/>
                  <a:pt x="85954" y="1282"/>
                </a:cubicBezTo>
                <a:cubicBezTo>
                  <a:pt x="85654" y="1282"/>
                  <a:pt x="85252" y="1434"/>
                  <a:pt x="85093" y="1653"/>
                </a:cubicBezTo>
                <a:cubicBezTo>
                  <a:pt x="84790" y="2073"/>
                  <a:pt x="84268" y="1666"/>
                  <a:pt x="84001" y="2068"/>
                </a:cubicBezTo>
                <a:cubicBezTo>
                  <a:pt x="83940" y="2161"/>
                  <a:pt x="83848" y="2185"/>
                  <a:pt x="83751" y="2185"/>
                </a:cubicBezTo>
                <a:cubicBezTo>
                  <a:pt x="83644" y="2185"/>
                  <a:pt x="83529" y="2156"/>
                  <a:pt x="83438" y="2156"/>
                </a:cubicBezTo>
                <a:cubicBezTo>
                  <a:pt x="83381" y="2156"/>
                  <a:pt x="83332" y="2167"/>
                  <a:pt x="83300" y="2204"/>
                </a:cubicBezTo>
                <a:cubicBezTo>
                  <a:pt x="83017" y="2523"/>
                  <a:pt x="82548" y="2476"/>
                  <a:pt x="82298" y="2807"/>
                </a:cubicBezTo>
                <a:cubicBezTo>
                  <a:pt x="82211" y="2770"/>
                  <a:pt x="82129" y="2755"/>
                  <a:pt x="82051" y="2755"/>
                </a:cubicBezTo>
                <a:cubicBezTo>
                  <a:pt x="81728" y="2755"/>
                  <a:pt x="81477" y="3022"/>
                  <a:pt x="81194" y="3133"/>
                </a:cubicBezTo>
                <a:cubicBezTo>
                  <a:pt x="80701" y="3327"/>
                  <a:pt x="80296" y="3746"/>
                  <a:pt x="79729" y="3746"/>
                </a:cubicBezTo>
                <a:cubicBezTo>
                  <a:pt x="79682" y="3746"/>
                  <a:pt x="79635" y="3743"/>
                  <a:pt x="79586" y="3737"/>
                </a:cubicBezTo>
                <a:cubicBezTo>
                  <a:pt x="79405" y="4008"/>
                  <a:pt x="79029" y="3965"/>
                  <a:pt x="78840" y="4164"/>
                </a:cubicBezTo>
                <a:cubicBezTo>
                  <a:pt x="78452" y="4577"/>
                  <a:pt x="77966" y="4782"/>
                  <a:pt x="77464" y="4974"/>
                </a:cubicBezTo>
                <a:cubicBezTo>
                  <a:pt x="77238" y="5060"/>
                  <a:pt x="77112" y="5273"/>
                  <a:pt x="76823" y="5312"/>
                </a:cubicBezTo>
                <a:cubicBezTo>
                  <a:pt x="76467" y="5361"/>
                  <a:pt x="76354" y="5918"/>
                  <a:pt x="75912" y="5918"/>
                </a:cubicBezTo>
                <a:cubicBezTo>
                  <a:pt x="75888" y="5918"/>
                  <a:pt x="75863" y="5916"/>
                  <a:pt x="75837" y="5913"/>
                </a:cubicBezTo>
                <a:cubicBezTo>
                  <a:pt x="75836" y="5913"/>
                  <a:pt x="75835" y="5912"/>
                  <a:pt x="75835" y="5912"/>
                </a:cubicBezTo>
                <a:cubicBezTo>
                  <a:pt x="75803" y="5912"/>
                  <a:pt x="75764" y="5983"/>
                  <a:pt x="75727" y="6017"/>
                </a:cubicBezTo>
                <a:cubicBezTo>
                  <a:pt x="75330" y="6392"/>
                  <a:pt x="74939" y="6747"/>
                  <a:pt x="74450" y="7033"/>
                </a:cubicBezTo>
                <a:cubicBezTo>
                  <a:pt x="73932" y="7337"/>
                  <a:pt x="73547" y="7873"/>
                  <a:pt x="73121" y="8321"/>
                </a:cubicBezTo>
                <a:cubicBezTo>
                  <a:pt x="72908" y="8546"/>
                  <a:pt x="72641" y="8640"/>
                  <a:pt x="72380" y="8777"/>
                </a:cubicBezTo>
                <a:cubicBezTo>
                  <a:pt x="71996" y="8978"/>
                  <a:pt x="71589" y="9134"/>
                  <a:pt x="71221" y="9342"/>
                </a:cubicBezTo>
                <a:cubicBezTo>
                  <a:pt x="70803" y="9577"/>
                  <a:pt x="70302" y="9735"/>
                  <a:pt x="70008" y="10176"/>
                </a:cubicBezTo>
                <a:cubicBezTo>
                  <a:pt x="69975" y="10225"/>
                  <a:pt x="69868" y="10245"/>
                  <a:pt x="69781" y="10245"/>
                </a:cubicBezTo>
                <a:cubicBezTo>
                  <a:pt x="69764" y="10245"/>
                  <a:pt x="69749" y="10244"/>
                  <a:pt x="69734" y="10243"/>
                </a:cubicBezTo>
                <a:cubicBezTo>
                  <a:pt x="69718" y="10242"/>
                  <a:pt x="69701" y="10241"/>
                  <a:pt x="69685" y="10241"/>
                </a:cubicBezTo>
                <a:cubicBezTo>
                  <a:pt x="69439" y="10241"/>
                  <a:pt x="69268" y="10397"/>
                  <a:pt x="69057" y="10487"/>
                </a:cubicBezTo>
                <a:cubicBezTo>
                  <a:pt x="68266" y="10829"/>
                  <a:pt x="67534" y="11289"/>
                  <a:pt x="66733" y="11605"/>
                </a:cubicBezTo>
                <a:cubicBezTo>
                  <a:pt x="66626" y="11799"/>
                  <a:pt x="66466" y="11822"/>
                  <a:pt x="66295" y="11822"/>
                </a:cubicBezTo>
                <a:cubicBezTo>
                  <a:pt x="66242" y="11822"/>
                  <a:pt x="66188" y="11820"/>
                  <a:pt x="66134" y="11820"/>
                </a:cubicBezTo>
                <a:cubicBezTo>
                  <a:pt x="66007" y="11820"/>
                  <a:pt x="65881" y="11832"/>
                  <a:pt x="65770" y="11912"/>
                </a:cubicBezTo>
                <a:cubicBezTo>
                  <a:pt x="65473" y="12128"/>
                  <a:pt x="65112" y="12291"/>
                  <a:pt x="64751" y="12433"/>
                </a:cubicBezTo>
                <a:cubicBezTo>
                  <a:pt x="64397" y="12571"/>
                  <a:pt x="64109" y="12935"/>
                  <a:pt x="63755" y="13001"/>
                </a:cubicBezTo>
                <a:cubicBezTo>
                  <a:pt x="63393" y="13068"/>
                  <a:pt x="63114" y="13406"/>
                  <a:pt x="62745" y="13406"/>
                </a:cubicBezTo>
                <a:cubicBezTo>
                  <a:pt x="62668" y="13406"/>
                  <a:pt x="62587" y="13391"/>
                  <a:pt x="62502" y="13357"/>
                </a:cubicBezTo>
                <a:cubicBezTo>
                  <a:pt x="61851" y="13996"/>
                  <a:pt x="60870" y="13927"/>
                  <a:pt x="60166" y="14451"/>
                </a:cubicBezTo>
                <a:cubicBezTo>
                  <a:pt x="60097" y="14502"/>
                  <a:pt x="59998" y="14583"/>
                  <a:pt x="59936" y="14583"/>
                </a:cubicBezTo>
                <a:cubicBezTo>
                  <a:pt x="59929" y="14583"/>
                  <a:pt x="59922" y="14582"/>
                  <a:pt x="59916" y="14579"/>
                </a:cubicBezTo>
                <a:cubicBezTo>
                  <a:pt x="59852" y="14554"/>
                  <a:pt x="59793" y="14543"/>
                  <a:pt x="59737" y="14543"/>
                </a:cubicBezTo>
                <a:cubicBezTo>
                  <a:pt x="59413" y="14543"/>
                  <a:pt x="59198" y="14906"/>
                  <a:pt x="58879" y="14906"/>
                </a:cubicBezTo>
                <a:cubicBezTo>
                  <a:pt x="58854" y="14906"/>
                  <a:pt x="58828" y="14903"/>
                  <a:pt x="58802" y="14898"/>
                </a:cubicBezTo>
                <a:cubicBezTo>
                  <a:pt x="58604" y="15425"/>
                  <a:pt x="57998" y="15014"/>
                  <a:pt x="57752" y="15337"/>
                </a:cubicBezTo>
                <a:cubicBezTo>
                  <a:pt x="57623" y="15505"/>
                  <a:pt x="57443" y="15514"/>
                  <a:pt x="57260" y="15514"/>
                </a:cubicBezTo>
                <a:cubicBezTo>
                  <a:pt x="57238" y="15514"/>
                  <a:pt x="57217" y="15513"/>
                  <a:pt x="57195" y="15513"/>
                </a:cubicBezTo>
                <a:cubicBezTo>
                  <a:pt x="56991" y="15513"/>
                  <a:pt x="56791" y="15525"/>
                  <a:pt x="56662" y="15756"/>
                </a:cubicBezTo>
                <a:cubicBezTo>
                  <a:pt x="56629" y="15817"/>
                  <a:pt x="56497" y="15823"/>
                  <a:pt x="56354" y="15823"/>
                </a:cubicBezTo>
                <a:cubicBezTo>
                  <a:pt x="56321" y="15823"/>
                  <a:pt x="56287" y="15823"/>
                  <a:pt x="56254" y="15823"/>
                </a:cubicBezTo>
                <a:cubicBezTo>
                  <a:pt x="56195" y="15823"/>
                  <a:pt x="56138" y="15823"/>
                  <a:pt x="56088" y="15829"/>
                </a:cubicBezTo>
                <a:cubicBezTo>
                  <a:pt x="56056" y="15832"/>
                  <a:pt x="56021" y="15833"/>
                  <a:pt x="55985" y="15833"/>
                </a:cubicBezTo>
                <a:cubicBezTo>
                  <a:pt x="55952" y="15833"/>
                  <a:pt x="55918" y="15832"/>
                  <a:pt x="55885" y="15832"/>
                </a:cubicBezTo>
                <a:cubicBezTo>
                  <a:pt x="55785" y="15832"/>
                  <a:pt x="55693" y="15838"/>
                  <a:pt x="55658" y="15886"/>
                </a:cubicBezTo>
                <a:cubicBezTo>
                  <a:pt x="55429" y="16197"/>
                  <a:pt x="55075" y="16038"/>
                  <a:pt x="54836" y="16163"/>
                </a:cubicBezTo>
                <a:cubicBezTo>
                  <a:pt x="54563" y="16302"/>
                  <a:pt x="54320" y="16462"/>
                  <a:pt x="54020" y="16462"/>
                </a:cubicBezTo>
                <a:cubicBezTo>
                  <a:pt x="53971" y="16462"/>
                  <a:pt x="53920" y="16458"/>
                  <a:pt x="53867" y="16448"/>
                </a:cubicBezTo>
                <a:cubicBezTo>
                  <a:pt x="53688" y="16683"/>
                  <a:pt x="53450" y="16790"/>
                  <a:pt x="53201" y="16790"/>
                </a:cubicBezTo>
                <a:cubicBezTo>
                  <a:pt x="53107" y="16790"/>
                  <a:pt x="53011" y="16775"/>
                  <a:pt x="52915" y="16745"/>
                </a:cubicBezTo>
                <a:cubicBezTo>
                  <a:pt x="52870" y="16731"/>
                  <a:pt x="52828" y="16725"/>
                  <a:pt x="52789" y="16725"/>
                </a:cubicBezTo>
                <a:cubicBezTo>
                  <a:pt x="52488" y="16725"/>
                  <a:pt x="52363" y="17101"/>
                  <a:pt x="52046" y="17101"/>
                </a:cubicBezTo>
                <a:cubicBezTo>
                  <a:pt x="52016" y="17101"/>
                  <a:pt x="51984" y="17098"/>
                  <a:pt x="51950" y="17091"/>
                </a:cubicBezTo>
                <a:cubicBezTo>
                  <a:pt x="51826" y="17064"/>
                  <a:pt x="51701" y="17049"/>
                  <a:pt x="51575" y="17049"/>
                </a:cubicBezTo>
                <a:cubicBezTo>
                  <a:pt x="51273" y="17049"/>
                  <a:pt x="50968" y="17135"/>
                  <a:pt x="50670" y="17350"/>
                </a:cubicBezTo>
                <a:cubicBezTo>
                  <a:pt x="50595" y="17404"/>
                  <a:pt x="50503" y="17418"/>
                  <a:pt x="50401" y="17418"/>
                </a:cubicBezTo>
                <a:cubicBezTo>
                  <a:pt x="50289" y="17418"/>
                  <a:pt x="50165" y="17401"/>
                  <a:pt x="50044" y="17401"/>
                </a:cubicBezTo>
                <a:cubicBezTo>
                  <a:pt x="49863" y="17401"/>
                  <a:pt x="49686" y="17439"/>
                  <a:pt x="49554" y="17630"/>
                </a:cubicBezTo>
                <a:cubicBezTo>
                  <a:pt x="49097" y="17649"/>
                  <a:pt x="48640" y="17668"/>
                  <a:pt x="48185" y="17690"/>
                </a:cubicBezTo>
                <a:cubicBezTo>
                  <a:pt x="47881" y="17704"/>
                  <a:pt x="47578" y="17722"/>
                  <a:pt x="47276" y="17739"/>
                </a:cubicBezTo>
                <a:cubicBezTo>
                  <a:pt x="47132" y="17970"/>
                  <a:pt x="46937" y="18022"/>
                  <a:pt x="46731" y="18022"/>
                </a:cubicBezTo>
                <a:cubicBezTo>
                  <a:pt x="46587" y="18022"/>
                  <a:pt x="46438" y="17997"/>
                  <a:pt x="46299" y="17990"/>
                </a:cubicBezTo>
                <a:cubicBezTo>
                  <a:pt x="46232" y="17987"/>
                  <a:pt x="46165" y="17985"/>
                  <a:pt x="46098" y="17985"/>
                </a:cubicBezTo>
                <a:cubicBezTo>
                  <a:pt x="45833" y="17985"/>
                  <a:pt x="45566" y="18006"/>
                  <a:pt x="45301" y="18006"/>
                </a:cubicBezTo>
                <a:cubicBezTo>
                  <a:pt x="44892" y="18006"/>
                  <a:pt x="44486" y="17958"/>
                  <a:pt x="44089" y="17714"/>
                </a:cubicBezTo>
                <a:cubicBezTo>
                  <a:pt x="43995" y="17656"/>
                  <a:pt x="43885" y="17639"/>
                  <a:pt x="43767" y="17639"/>
                </a:cubicBezTo>
                <a:cubicBezTo>
                  <a:pt x="43594" y="17639"/>
                  <a:pt x="43402" y="17676"/>
                  <a:pt x="43216" y="17676"/>
                </a:cubicBezTo>
                <a:cubicBezTo>
                  <a:pt x="43108" y="17676"/>
                  <a:pt x="43002" y="17663"/>
                  <a:pt x="42902" y="17624"/>
                </a:cubicBezTo>
                <a:cubicBezTo>
                  <a:pt x="42856" y="17143"/>
                  <a:pt x="42852" y="17092"/>
                  <a:pt x="42982" y="17086"/>
                </a:cubicBezTo>
                <a:cubicBezTo>
                  <a:pt x="43200" y="17075"/>
                  <a:pt x="43344" y="16946"/>
                  <a:pt x="43519" y="16876"/>
                </a:cubicBezTo>
                <a:cubicBezTo>
                  <a:pt x="43903" y="16722"/>
                  <a:pt x="44162" y="16415"/>
                  <a:pt x="44490" y="16220"/>
                </a:cubicBezTo>
                <a:cubicBezTo>
                  <a:pt x="44853" y="16006"/>
                  <a:pt x="45253" y="15826"/>
                  <a:pt x="45643" y="15648"/>
                </a:cubicBezTo>
                <a:cubicBezTo>
                  <a:pt x="45862" y="15550"/>
                  <a:pt x="46075" y="15440"/>
                  <a:pt x="46282" y="15319"/>
                </a:cubicBezTo>
                <a:cubicBezTo>
                  <a:pt x="46492" y="15194"/>
                  <a:pt x="46611" y="14982"/>
                  <a:pt x="46873" y="14875"/>
                </a:cubicBezTo>
                <a:cubicBezTo>
                  <a:pt x="47218" y="14733"/>
                  <a:pt x="47596" y="14619"/>
                  <a:pt x="47898" y="14345"/>
                </a:cubicBezTo>
                <a:cubicBezTo>
                  <a:pt x="48220" y="14051"/>
                  <a:pt x="48605" y="13823"/>
                  <a:pt x="48965" y="13569"/>
                </a:cubicBezTo>
                <a:cubicBezTo>
                  <a:pt x="49327" y="13315"/>
                  <a:pt x="49754" y="13173"/>
                  <a:pt x="50055" y="12813"/>
                </a:cubicBezTo>
                <a:cubicBezTo>
                  <a:pt x="50195" y="12645"/>
                  <a:pt x="50483" y="12622"/>
                  <a:pt x="50697" y="12502"/>
                </a:cubicBezTo>
                <a:cubicBezTo>
                  <a:pt x="50952" y="12360"/>
                  <a:pt x="51226" y="12266"/>
                  <a:pt x="51430" y="12037"/>
                </a:cubicBezTo>
                <a:cubicBezTo>
                  <a:pt x="51602" y="11845"/>
                  <a:pt x="51794" y="11519"/>
                  <a:pt x="51978" y="11519"/>
                </a:cubicBezTo>
                <a:cubicBezTo>
                  <a:pt x="52486" y="11518"/>
                  <a:pt x="52582" y="10950"/>
                  <a:pt x="52962" y="10885"/>
                </a:cubicBezTo>
                <a:cubicBezTo>
                  <a:pt x="53430" y="10806"/>
                  <a:pt x="53623" y="10433"/>
                  <a:pt x="53901" y="10162"/>
                </a:cubicBezTo>
                <a:cubicBezTo>
                  <a:pt x="54193" y="9878"/>
                  <a:pt x="54691" y="9956"/>
                  <a:pt x="54884" y="9517"/>
                </a:cubicBezTo>
                <a:cubicBezTo>
                  <a:pt x="55017" y="9216"/>
                  <a:pt x="55433" y="9360"/>
                  <a:pt x="55636" y="9084"/>
                </a:cubicBezTo>
                <a:cubicBezTo>
                  <a:pt x="55881" y="8756"/>
                  <a:pt x="56206" y="8490"/>
                  <a:pt x="56502" y="8200"/>
                </a:cubicBezTo>
                <a:cubicBezTo>
                  <a:pt x="56758" y="7949"/>
                  <a:pt x="57021" y="7705"/>
                  <a:pt x="57279" y="7460"/>
                </a:cubicBezTo>
                <a:cubicBezTo>
                  <a:pt x="57313" y="7465"/>
                  <a:pt x="57344" y="7467"/>
                  <a:pt x="57372" y="7467"/>
                </a:cubicBezTo>
                <a:cubicBezTo>
                  <a:pt x="57858" y="7467"/>
                  <a:pt x="57673" y="6853"/>
                  <a:pt x="58005" y="6664"/>
                </a:cubicBezTo>
                <a:cubicBezTo>
                  <a:pt x="58351" y="6465"/>
                  <a:pt x="58572" y="6062"/>
                  <a:pt x="58901" y="5818"/>
                </a:cubicBezTo>
                <a:cubicBezTo>
                  <a:pt x="59248" y="5560"/>
                  <a:pt x="59179" y="5048"/>
                  <a:pt x="59553" y="4846"/>
                </a:cubicBezTo>
                <a:cubicBezTo>
                  <a:pt x="59907" y="4653"/>
                  <a:pt x="59824" y="4220"/>
                  <a:pt x="60091" y="3975"/>
                </a:cubicBezTo>
                <a:cubicBezTo>
                  <a:pt x="60354" y="3735"/>
                  <a:pt x="59987" y="3235"/>
                  <a:pt x="60427" y="3034"/>
                </a:cubicBezTo>
                <a:cubicBezTo>
                  <a:pt x="60449" y="2785"/>
                  <a:pt x="60487" y="2537"/>
                  <a:pt x="60494" y="2288"/>
                </a:cubicBezTo>
                <a:cubicBezTo>
                  <a:pt x="60504" y="1880"/>
                  <a:pt x="60497" y="1472"/>
                  <a:pt x="60497" y="1103"/>
                </a:cubicBezTo>
                <a:cubicBezTo>
                  <a:pt x="60385" y="992"/>
                  <a:pt x="60289" y="931"/>
                  <a:pt x="60241" y="843"/>
                </a:cubicBezTo>
                <a:cubicBezTo>
                  <a:pt x="60007" y="408"/>
                  <a:pt x="59506" y="354"/>
                  <a:pt x="59146" y="102"/>
                </a:cubicBezTo>
                <a:cubicBezTo>
                  <a:pt x="59037" y="25"/>
                  <a:pt x="58884" y="8"/>
                  <a:pt x="58721" y="8"/>
                </a:cubicBezTo>
                <a:cubicBezTo>
                  <a:pt x="58580" y="8"/>
                  <a:pt x="58431" y="21"/>
                  <a:pt x="58295" y="21"/>
                </a:cubicBezTo>
                <a:cubicBezTo>
                  <a:pt x="58282" y="21"/>
                  <a:pt x="58270" y="21"/>
                  <a:pt x="58257" y="20"/>
                </a:cubicBezTo>
                <a:cubicBezTo>
                  <a:pt x="58208" y="20"/>
                  <a:pt x="58158" y="19"/>
                  <a:pt x="58109" y="19"/>
                </a:cubicBezTo>
                <a:cubicBezTo>
                  <a:pt x="57830" y="19"/>
                  <a:pt x="57551" y="30"/>
                  <a:pt x="57273" y="30"/>
                </a:cubicBezTo>
                <a:cubicBezTo>
                  <a:pt x="57084" y="30"/>
                  <a:pt x="56896" y="25"/>
                  <a:pt x="56709" y="9"/>
                </a:cubicBezTo>
                <a:cubicBezTo>
                  <a:pt x="56646" y="3"/>
                  <a:pt x="56584" y="0"/>
                  <a:pt x="565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0" name="Google Shape;8630;p69">
            <a:hlinkClick r:id="" action="ppaction://hlinkshowjump?jump=previousslide"/>
          </p:cNvPr>
          <p:cNvSpPr/>
          <p:nvPr/>
        </p:nvSpPr>
        <p:spPr>
          <a:xfrm rot="5400000">
            <a:off x="4097232" y="4673923"/>
            <a:ext cx="185706" cy="339974"/>
          </a:xfrm>
          <a:custGeom>
            <a:avLst/>
            <a:gdLst/>
            <a:ahLst/>
            <a:cxnLst/>
            <a:rect l="l" t="t" r="r" b="b"/>
            <a:pathLst>
              <a:path w="83840" h="209537" extrusionOk="0">
                <a:moveTo>
                  <a:pt x="50763" y="129686"/>
                </a:moveTo>
                <a:cubicBezTo>
                  <a:pt x="51583" y="130447"/>
                  <a:pt x="51481" y="130759"/>
                  <a:pt x="50868" y="131703"/>
                </a:cubicBezTo>
                <a:cubicBezTo>
                  <a:pt x="49897" y="133193"/>
                  <a:pt x="49609" y="135162"/>
                  <a:pt x="49186" y="136964"/>
                </a:cubicBezTo>
                <a:cubicBezTo>
                  <a:pt x="48958" y="137944"/>
                  <a:pt x="48638" y="138837"/>
                  <a:pt x="48024" y="139867"/>
                </a:cubicBezTo>
                <a:cubicBezTo>
                  <a:pt x="47296" y="138051"/>
                  <a:pt x="48939" y="136720"/>
                  <a:pt x="48611" y="135090"/>
                </a:cubicBezTo>
                <a:cubicBezTo>
                  <a:pt x="48517" y="134614"/>
                  <a:pt x="49095" y="134221"/>
                  <a:pt x="48127" y="133989"/>
                </a:cubicBezTo>
                <a:cubicBezTo>
                  <a:pt x="47029" y="133726"/>
                  <a:pt x="47971" y="132959"/>
                  <a:pt x="47852" y="132026"/>
                </a:cubicBezTo>
                <a:lnTo>
                  <a:pt x="47852" y="132026"/>
                </a:lnTo>
                <a:cubicBezTo>
                  <a:pt x="48452" y="132792"/>
                  <a:pt x="47661" y="133398"/>
                  <a:pt x="48347" y="133616"/>
                </a:cubicBezTo>
                <a:cubicBezTo>
                  <a:pt x="48420" y="133639"/>
                  <a:pt x="48483" y="133649"/>
                  <a:pt x="48536" y="133649"/>
                </a:cubicBezTo>
                <a:cubicBezTo>
                  <a:pt x="48909" y="133649"/>
                  <a:pt x="48847" y="133137"/>
                  <a:pt x="48995" y="132860"/>
                </a:cubicBezTo>
                <a:cubicBezTo>
                  <a:pt x="49560" y="131803"/>
                  <a:pt x="50160" y="130762"/>
                  <a:pt x="50763" y="129686"/>
                </a:cubicBezTo>
                <a:close/>
                <a:moveTo>
                  <a:pt x="80926" y="153300"/>
                </a:moveTo>
                <a:cubicBezTo>
                  <a:pt x="80988" y="153502"/>
                  <a:pt x="81047" y="153701"/>
                  <a:pt x="81109" y="153902"/>
                </a:cubicBezTo>
                <a:cubicBezTo>
                  <a:pt x="81119" y="153902"/>
                  <a:pt x="81128" y="153902"/>
                  <a:pt x="81137" y="153902"/>
                </a:cubicBezTo>
                <a:cubicBezTo>
                  <a:pt x="81836" y="153902"/>
                  <a:pt x="81438" y="154409"/>
                  <a:pt x="81483" y="154712"/>
                </a:cubicBezTo>
                <a:lnTo>
                  <a:pt x="81478" y="154717"/>
                </a:lnTo>
                <a:lnTo>
                  <a:pt x="81290" y="154696"/>
                </a:lnTo>
                <a:lnTo>
                  <a:pt x="81107" y="154747"/>
                </a:lnTo>
                <a:cubicBezTo>
                  <a:pt x="80789" y="155188"/>
                  <a:pt x="80472" y="155629"/>
                  <a:pt x="80154" y="156068"/>
                </a:cubicBezTo>
                <a:cubicBezTo>
                  <a:pt x="78640" y="155191"/>
                  <a:pt x="78707" y="154951"/>
                  <a:pt x="80926" y="153300"/>
                </a:cubicBezTo>
                <a:close/>
                <a:moveTo>
                  <a:pt x="81454" y="156342"/>
                </a:moveTo>
                <a:lnTo>
                  <a:pt x="81475" y="156364"/>
                </a:lnTo>
                <a:cubicBezTo>
                  <a:pt x="81441" y="156386"/>
                  <a:pt x="81409" y="156411"/>
                  <a:pt x="81377" y="156437"/>
                </a:cubicBezTo>
                <a:lnTo>
                  <a:pt x="81377" y="156437"/>
                </a:lnTo>
                <a:cubicBezTo>
                  <a:pt x="81405" y="156407"/>
                  <a:pt x="81430" y="156376"/>
                  <a:pt x="81454" y="156342"/>
                </a:cubicBezTo>
                <a:close/>
                <a:moveTo>
                  <a:pt x="36864" y="150346"/>
                </a:moveTo>
                <a:cubicBezTo>
                  <a:pt x="37038" y="150346"/>
                  <a:pt x="37185" y="150378"/>
                  <a:pt x="37289" y="150451"/>
                </a:cubicBezTo>
                <a:cubicBezTo>
                  <a:pt x="38185" y="151081"/>
                  <a:pt x="37367" y="151751"/>
                  <a:pt x="37120" y="152342"/>
                </a:cubicBezTo>
                <a:cubicBezTo>
                  <a:pt x="36725" y="153308"/>
                  <a:pt x="36937" y="154015"/>
                  <a:pt x="37814" y="154526"/>
                </a:cubicBezTo>
                <a:cubicBezTo>
                  <a:pt x="38057" y="154670"/>
                  <a:pt x="38252" y="154731"/>
                  <a:pt x="38413" y="154731"/>
                </a:cubicBezTo>
                <a:cubicBezTo>
                  <a:pt x="38982" y="154731"/>
                  <a:pt x="39115" y="153965"/>
                  <a:pt x="39428" y="153421"/>
                </a:cubicBezTo>
                <a:lnTo>
                  <a:pt x="39428" y="153421"/>
                </a:lnTo>
                <a:cubicBezTo>
                  <a:pt x="39737" y="155296"/>
                  <a:pt x="38492" y="156670"/>
                  <a:pt x="38314" y="158298"/>
                </a:cubicBezTo>
                <a:cubicBezTo>
                  <a:pt x="38301" y="158415"/>
                  <a:pt x="38004" y="158614"/>
                  <a:pt x="37945" y="158614"/>
                </a:cubicBezTo>
                <a:cubicBezTo>
                  <a:pt x="37942" y="158614"/>
                  <a:pt x="37939" y="158614"/>
                  <a:pt x="37938" y="158612"/>
                </a:cubicBezTo>
                <a:cubicBezTo>
                  <a:pt x="37488" y="158262"/>
                  <a:pt x="37145" y="158123"/>
                  <a:pt x="36880" y="158123"/>
                </a:cubicBezTo>
                <a:cubicBezTo>
                  <a:pt x="36055" y="158123"/>
                  <a:pt x="35986" y="159473"/>
                  <a:pt x="35780" y="159952"/>
                </a:cubicBezTo>
                <a:cubicBezTo>
                  <a:pt x="35068" y="161641"/>
                  <a:pt x="34274" y="163247"/>
                  <a:pt x="33039" y="164745"/>
                </a:cubicBezTo>
                <a:cubicBezTo>
                  <a:pt x="32865" y="162085"/>
                  <a:pt x="32703" y="159535"/>
                  <a:pt x="34132" y="157076"/>
                </a:cubicBezTo>
                <a:cubicBezTo>
                  <a:pt x="34484" y="156469"/>
                  <a:pt x="35119" y="155387"/>
                  <a:pt x="34204" y="154365"/>
                </a:cubicBezTo>
                <a:cubicBezTo>
                  <a:pt x="33793" y="153905"/>
                  <a:pt x="33798" y="152980"/>
                  <a:pt x="33801" y="152267"/>
                </a:cubicBezTo>
                <a:cubicBezTo>
                  <a:pt x="33805" y="151511"/>
                  <a:pt x="35826" y="150346"/>
                  <a:pt x="36864" y="150346"/>
                </a:cubicBezTo>
                <a:close/>
                <a:moveTo>
                  <a:pt x="44251" y="194342"/>
                </a:moveTo>
                <a:lnTo>
                  <a:pt x="44178" y="194401"/>
                </a:lnTo>
                <a:lnTo>
                  <a:pt x="44194" y="194350"/>
                </a:lnTo>
                <a:lnTo>
                  <a:pt x="44251" y="194342"/>
                </a:lnTo>
                <a:close/>
                <a:moveTo>
                  <a:pt x="36937" y="199199"/>
                </a:moveTo>
                <a:lnTo>
                  <a:pt x="37004" y="199267"/>
                </a:lnTo>
                <a:lnTo>
                  <a:pt x="36942" y="199251"/>
                </a:lnTo>
                <a:lnTo>
                  <a:pt x="36937" y="199199"/>
                </a:lnTo>
                <a:close/>
                <a:moveTo>
                  <a:pt x="38857" y="1"/>
                </a:moveTo>
                <a:cubicBezTo>
                  <a:pt x="38503" y="1"/>
                  <a:pt x="38132" y="60"/>
                  <a:pt x="37752" y="167"/>
                </a:cubicBezTo>
                <a:cubicBezTo>
                  <a:pt x="36816" y="430"/>
                  <a:pt x="35431" y="3171"/>
                  <a:pt x="35689" y="3924"/>
                </a:cubicBezTo>
                <a:cubicBezTo>
                  <a:pt x="37123" y="8064"/>
                  <a:pt x="39304" y="11897"/>
                  <a:pt x="40471" y="16158"/>
                </a:cubicBezTo>
                <a:cubicBezTo>
                  <a:pt x="41537" y="20053"/>
                  <a:pt x="42376" y="23985"/>
                  <a:pt x="43075" y="27945"/>
                </a:cubicBezTo>
                <a:cubicBezTo>
                  <a:pt x="43796" y="32017"/>
                  <a:pt x="44337" y="36122"/>
                  <a:pt x="44904" y="40221"/>
                </a:cubicBezTo>
                <a:cubicBezTo>
                  <a:pt x="45582" y="45122"/>
                  <a:pt x="46136" y="50010"/>
                  <a:pt x="46362" y="54962"/>
                </a:cubicBezTo>
                <a:cubicBezTo>
                  <a:pt x="46631" y="60780"/>
                  <a:pt x="46739" y="66595"/>
                  <a:pt x="46733" y="72416"/>
                </a:cubicBezTo>
                <a:cubicBezTo>
                  <a:pt x="46733" y="72701"/>
                  <a:pt x="46655" y="73083"/>
                  <a:pt x="47201" y="73218"/>
                </a:cubicBezTo>
                <a:cubicBezTo>
                  <a:pt x="47672" y="72126"/>
                  <a:pt x="47024" y="70834"/>
                  <a:pt x="47774" y="69578"/>
                </a:cubicBezTo>
                <a:lnTo>
                  <a:pt x="47774" y="69578"/>
                </a:lnTo>
                <a:cubicBezTo>
                  <a:pt x="48237" y="72147"/>
                  <a:pt x="47355" y="74253"/>
                  <a:pt x="46827" y="76475"/>
                </a:cubicBezTo>
                <a:cubicBezTo>
                  <a:pt x="46101" y="79536"/>
                  <a:pt x="46685" y="82780"/>
                  <a:pt x="46029" y="85922"/>
                </a:cubicBezTo>
                <a:cubicBezTo>
                  <a:pt x="45230" y="89755"/>
                  <a:pt x="46564" y="93835"/>
                  <a:pt x="44781" y="97582"/>
                </a:cubicBezTo>
                <a:cubicBezTo>
                  <a:pt x="44729" y="97695"/>
                  <a:pt x="44735" y="97849"/>
                  <a:pt x="44748" y="97980"/>
                </a:cubicBezTo>
                <a:cubicBezTo>
                  <a:pt x="44958" y="100442"/>
                  <a:pt x="44573" y="102790"/>
                  <a:pt x="44119" y="105235"/>
                </a:cubicBezTo>
                <a:cubicBezTo>
                  <a:pt x="43406" y="109090"/>
                  <a:pt x="42610" y="112933"/>
                  <a:pt x="41851" y="116780"/>
                </a:cubicBezTo>
                <a:cubicBezTo>
                  <a:pt x="41303" y="119564"/>
                  <a:pt x="41580" y="122539"/>
                  <a:pt x="40342" y="125129"/>
                </a:cubicBezTo>
                <a:cubicBezTo>
                  <a:pt x="39250" y="127415"/>
                  <a:pt x="38914" y="129879"/>
                  <a:pt x="38527" y="132244"/>
                </a:cubicBezTo>
                <a:cubicBezTo>
                  <a:pt x="37943" y="135805"/>
                  <a:pt x="36555" y="139146"/>
                  <a:pt x="36144" y="142758"/>
                </a:cubicBezTo>
                <a:cubicBezTo>
                  <a:pt x="35958" y="144370"/>
                  <a:pt x="35657" y="146177"/>
                  <a:pt x="34823" y="147727"/>
                </a:cubicBezTo>
                <a:cubicBezTo>
                  <a:pt x="34756" y="147853"/>
                  <a:pt x="35433" y="148092"/>
                  <a:pt x="34774" y="148170"/>
                </a:cubicBezTo>
                <a:cubicBezTo>
                  <a:pt x="34720" y="148177"/>
                  <a:pt x="34667" y="148181"/>
                  <a:pt x="34619" y="148181"/>
                </a:cubicBezTo>
                <a:cubicBezTo>
                  <a:pt x="34412" y="148181"/>
                  <a:pt x="34280" y="148099"/>
                  <a:pt x="34376" y="147751"/>
                </a:cubicBezTo>
                <a:cubicBezTo>
                  <a:pt x="34492" y="147326"/>
                  <a:pt x="34656" y="146839"/>
                  <a:pt x="33733" y="146376"/>
                </a:cubicBezTo>
                <a:cubicBezTo>
                  <a:pt x="30834" y="158994"/>
                  <a:pt x="24639" y="170241"/>
                  <a:pt x="19771" y="182428"/>
                </a:cubicBezTo>
                <a:cubicBezTo>
                  <a:pt x="19101" y="179537"/>
                  <a:pt x="19410" y="176850"/>
                  <a:pt x="19017" y="174248"/>
                </a:cubicBezTo>
                <a:cubicBezTo>
                  <a:pt x="18528" y="171002"/>
                  <a:pt x="18469" y="167540"/>
                  <a:pt x="18501" y="164156"/>
                </a:cubicBezTo>
                <a:cubicBezTo>
                  <a:pt x="18509" y="163196"/>
                  <a:pt x="18843" y="161889"/>
                  <a:pt x="17923" y="161162"/>
                </a:cubicBezTo>
                <a:cubicBezTo>
                  <a:pt x="17048" y="160471"/>
                  <a:pt x="16979" y="159384"/>
                  <a:pt x="17299" y="158887"/>
                </a:cubicBezTo>
                <a:cubicBezTo>
                  <a:pt x="18695" y="156713"/>
                  <a:pt x="15410" y="155072"/>
                  <a:pt x="16763" y="152993"/>
                </a:cubicBezTo>
                <a:cubicBezTo>
                  <a:pt x="16789" y="152954"/>
                  <a:pt x="16386" y="152497"/>
                  <a:pt x="16235" y="152497"/>
                </a:cubicBezTo>
                <a:cubicBezTo>
                  <a:pt x="16230" y="152497"/>
                  <a:pt x="16225" y="152497"/>
                  <a:pt x="16220" y="152498"/>
                </a:cubicBezTo>
                <a:cubicBezTo>
                  <a:pt x="16057" y="152540"/>
                  <a:pt x="15935" y="152558"/>
                  <a:pt x="15845" y="152558"/>
                </a:cubicBezTo>
                <a:cubicBezTo>
                  <a:pt x="15417" y="152558"/>
                  <a:pt x="15715" y="152137"/>
                  <a:pt x="15717" y="151775"/>
                </a:cubicBezTo>
                <a:cubicBezTo>
                  <a:pt x="15722" y="150204"/>
                  <a:pt x="15123" y="148845"/>
                  <a:pt x="14238" y="147536"/>
                </a:cubicBezTo>
                <a:cubicBezTo>
                  <a:pt x="13533" y="148095"/>
                  <a:pt x="13845" y="148646"/>
                  <a:pt x="13799" y="149152"/>
                </a:cubicBezTo>
                <a:cubicBezTo>
                  <a:pt x="13767" y="149518"/>
                  <a:pt x="14197" y="150193"/>
                  <a:pt x="13406" y="150223"/>
                </a:cubicBezTo>
                <a:cubicBezTo>
                  <a:pt x="13393" y="150223"/>
                  <a:pt x="13379" y="150223"/>
                  <a:pt x="13365" y="150223"/>
                </a:cubicBezTo>
                <a:cubicBezTo>
                  <a:pt x="12885" y="150223"/>
                  <a:pt x="12660" y="149899"/>
                  <a:pt x="12597" y="149311"/>
                </a:cubicBezTo>
                <a:cubicBezTo>
                  <a:pt x="12478" y="148203"/>
                  <a:pt x="12185" y="147102"/>
                  <a:pt x="12812" y="146062"/>
                </a:cubicBezTo>
                <a:cubicBezTo>
                  <a:pt x="13116" y="145561"/>
                  <a:pt x="13337" y="144967"/>
                  <a:pt x="12885" y="144593"/>
                </a:cubicBezTo>
                <a:cubicBezTo>
                  <a:pt x="12795" y="144519"/>
                  <a:pt x="12713" y="144488"/>
                  <a:pt x="12635" y="144488"/>
                </a:cubicBezTo>
                <a:cubicBezTo>
                  <a:pt x="12286" y="144488"/>
                  <a:pt x="12022" y="145095"/>
                  <a:pt x="11525" y="145095"/>
                </a:cubicBezTo>
                <a:cubicBezTo>
                  <a:pt x="11501" y="145095"/>
                  <a:pt x="11476" y="145093"/>
                  <a:pt x="11451" y="145090"/>
                </a:cubicBezTo>
                <a:cubicBezTo>
                  <a:pt x="11456" y="142341"/>
                  <a:pt x="10875" y="139660"/>
                  <a:pt x="10598" y="136946"/>
                </a:cubicBezTo>
                <a:cubicBezTo>
                  <a:pt x="10561" y="136566"/>
                  <a:pt x="10668" y="136101"/>
                  <a:pt x="10278" y="135862"/>
                </a:cubicBezTo>
                <a:cubicBezTo>
                  <a:pt x="9555" y="135418"/>
                  <a:pt x="9517" y="135439"/>
                  <a:pt x="9520" y="134764"/>
                </a:cubicBezTo>
                <a:cubicBezTo>
                  <a:pt x="9520" y="134468"/>
                  <a:pt x="9245" y="134127"/>
                  <a:pt x="9665" y="133809"/>
                </a:cubicBezTo>
                <a:cubicBezTo>
                  <a:pt x="9801" y="134382"/>
                  <a:pt x="9983" y="134592"/>
                  <a:pt x="10190" y="134592"/>
                </a:cubicBezTo>
                <a:cubicBezTo>
                  <a:pt x="10447" y="134592"/>
                  <a:pt x="10743" y="134265"/>
                  <a:pt x="11034" y="133906"/>
                </a:cubicBezTo>
                <a:cubicBezTo>
                  <a:pt x="11171" y="134853"/>
                  <a:pt x="11295" y="135695"/>
                  <a:pt x="11427" y="136580"/>
                </a:cubicBezTo>
                <a:cubicBezTo>
                  <a:pt x="12809" y="135926"/>
                  <a:pt x="13218" y="134842"/>
                  <a:pt x="13272" y="133497"/>
                </a:cubicBezTo>
                <a:cubicBezTo>
                  <a:pt x="13352" y="131497"/>
                  <a:pt x="11276" y="127412"/>
                  <a:pt x="9749" y="127412"/>
                </a:cubicBezTo>
                <a:cubicBezTo>
                  <a:pt x="9736" y="127412"/>
                  <a:pt x="9723" y="127412"/>
                  <a:pt x="9711" y="127413"/>
                </a:cubicBezTo>
                <a:cubicBezTo>
                  <a:pt x="9619" y="127417"/>
                  <a:pt x="9529" y="127419"/>
                  <a:pt x="9442" y="127419"/>
                </a:cubicBezTo>
                <a:cubicBezTo>
                  <a:pt x="7488" y="127419"/>
                  <a:pt x="6465" y="126376"/>
                  <a:pt x="5418" y="125030"/>
                </a:cubicBezTo>
                <a:cubicBezTo>
                  <a:pt x="5150" y="124685"/>
                  <a:pt x="4764" y="124407"/>
                  <a:pt x="4357" y="124407"/>
                </a:cubicBezTo>
                <a:cubicBezTo>
                  <a:pt x="4240" y="124407"/>
                  <a:pt x="4121" y="124430"/>
                  <a:pt x="4003" y="124481"/>
                </a:cubicBezTo>
                <a:cubicBezTo>
                  <a:pt x="2289" y="125218"/>
                  <a:pt x="0" y="127243"/>
                  <a:pt x="444" y="129608"/>
                </a:cubicBezTo>
                <a:cubicBezTo>
                  <a:pt x="754" y="131243"/>
                  <a:pt x="950" y="132903"/>
                  <a:pt x="1173" y="134552"/>
                </a:cubicBezTo>
                <a:cubicBezTo>
                  <a:pt x="1316" y="135603"/>
                  <a:pt x="1932" y="137319"/>
                  <a:pt x="1838" y="137513"/>
                </a:cubicBezTo>
                <a:cubicBezTo>
                  <a:pt x="926" y="139372"/>
                  <a:pt x="1867" y="141126"/>
                  <a:pt x="1811" y="142890"/>
                </a:cubicBezTo>
                <a:cubicBezTo>
                  <a:pt x="1714" y="146107"/>
                  <a:pt x="3021" y="149168"/>
                  <a:pt x="2779" y="152420"/>
                </a:cubicBezTo>
                <a:cubicBezTo>
                  <a:pt x="2550" y="155530"/>
                  <a:pt x="2144" y="158706"/>
                  <a:pt x="2550" y="161759"/>
                </a:cubicBezTo>
                <a:cubicBezTo>
                  <a:pt x="2889" y="164293"/>
                  <a:pt x="3521" y="166867"/>
                  <a:pt x="3330" y="169372"/>
                </a:cubicBezTo>
                <a:cubicBezTo>
                  <a:pt x="2876" y="175311"/>
                  <a:pt x="3804" y="181234"/>
                  <a:pt x="3236" y="187160"/>
                </a:cubicBezTo>
                <a:cubicBezTo>
                  <a:pt x="2709" y="192682"/>
                  <a:pt x="4102" y="198070"/>
                  <a:pt x="4533" y="203525"/>
                </a:cubicBezTo>
                <a:cubicBezTo>
                  <a:pt x="4726" y="205964"/>
                  <a:pt x="7091" y="206231"/>
                  <a:pt x="8756" y="206944"/>
                </a:cubicBezTo>
                <a:cubicBezTo>
                  <a:pt x="8964" y="207033"/>
                  <a:pt x="9141" y="207072"/>
                  <a:pt x="9292" y="207072"/>
                </a:cubicBezTo>
                <a:cubicBezTo>
                  <a:pt x="10223" y="207072"/>
                  <a:pt x="10199" y="205577"/>
                  <a:pt x="10835" y="205050"/>
                </a:cubicBezTo>
                <a:cubicBezTo>
                  <a:pt x="10916" y="204983"/>
                  <a:pt x="11058" y="204991"/>
                  <a:pt x="11160" y="204967"/>
                </a:cubicBezTo>
                <a:cubicBezTo>
                  <a:pt x="11299" y="206122"/>
                  <a:pt x="11612" y="207856"/>
                  <a:pt x="12568" y="207856"/>
                </a:cubicBezTo>
                <a:cubicBezTo>
                  <a:pt x="12636" y="207856"/>
                  <a:pt x="12708" y="207847"/>
                  <a:pt x="12782" y="207829"/>
                </a:cubicBezTo>
                <a:cubicBezTo>
                  <a:pt x="12998" y="207775"/>
                  <a:pt x="13173" y="207752"/>
                  <a:pt x="13316" y="207752"/>
                </a:cubicBezTo>
                <a:cubicBezTo>
                  <a:pt x="14006" y="207752"/>
                  <a:pt x="13979" y="208291"/>
                  <a:pt x="14326" y="208638"/>
                </a:cubicBezTo>
                <a:cubicBezTo>
                  <a:pt x="14458" y="208773"/>
                  <a:pt x="14652" y="208904"/>
                  <a:pt x="14829" y="208921"/>
                </a:cubicBezTo>
                <a:cubicBezTo>
                  <a:pt x="17484" y="209159"/>
                  <a:pt x="20144" y="209530"/>
                  <a:pt x="22797" y="209530"/>
                </a:cubicBezTo>
                <a:cubicBezTo>
                  <a:pt x="22896" y="209530"/>
                  <a:pt x="22996" y="209530"/>
                  <a:pt x="23095" y="209528"/>
                </a:cubicBezTo>
                <a:cubicBezTo>
                  <a:pt x="23835" y="209520"/>
                  <a:pt x="25239" y="209537"/>
                  <a:pt x="25602" y="208888"/>
                </a:cubicBezTo>
                <a:cubicBezTo>
                  <a:pt x="26050" y="208082"/>
                  <a:pt x="26479" y="207698"/>
                  <a:pt x="26972" y="207698"/>
                </a:cubicBezTo>
                <a:cubicBezTo>
                  <a:pt x="27344" y="207698"/>
                  <a:pt x="27753" y="207917"/>
                  <a:pt x="28233" y="208337"/>
                </a:cubicBezTo>
                <a:cubicBezTo>
                  <a:pt x="28380" y="208466"/>
                  <a:pt x="28510" y="208516"/>
                  <a:pt x="28628" y="208516"/>
                </a:cubicBezTo>
                <a:cubicBezTo>
                  <a:pt x="28873" y="208516"/>
                  <a:pt x="29067" y="208301"/>
                  <a:pt x="29252" y="208132"/>
                </a:cubicBezTo>
                <a:cubicBezTo>
                  <a:pt x="29909" y="207535"/>
                  <a:pt x="30541" y="206368"/>
                  <a:pt x="30871" y="206161"/>
                </a:cubicBezTo>
                <a:cubicBezTo>
                  <a:pt x="33491" y="204512"/>
                  <a:pt x="35571" y="202425"/>
                  <a:pt x="37262" y="199885"/>
                </a:cubicBezTo>
                <a:cubicBezTo>
                  <a:pt x="37297" y="199780"/>
                  <a:pt x="37332" y="199673"/>
                  <a:pt x="37365" y="199568"/>
                </a:cubicBezTo>
                <a:cubicBezTo>
                  <a:pt x="37452" y="199560"/>
                  <a:pt x="37536" y="199555"/>
                  <a:pt x="37615" y="199555"/>
                </a:cubicBezTo>
                <a:cubicBezTo>
                  <a:pt x="38053" y="199555"/>
                  <a:pt x="38351" y="199706"/>
                  <a:pt x="38320" y="200351"/>
                </a:cubicBezTo>
                <a:cubicBezTo>
                  <a:pt x="38298" y="200785"/>
                  <a:pt x="38468" y="200896"/>
                  <a:pt x="38697" y="200896"/>
                </a:cubicBezTo>
                <a:cubicBezTo>
                  <a:pt x="38868" y="200896"/>
                  <a:pt x="39071" y="200834"/>
                  <a:pt x="39253" y="200800"/>
                </a:cubicBezTo>
                <a:cubicBezTo>
                  <a:pt x="39355" y="200830"/>
                  <a:pt x="39436" y="200905"/>
                  <a:pt x="39474" y="201004"/>
                </a:cubicBezTo>
                <a:cubicBezTo>
                  <a:pt x="41682" y="200956"/>
                  <a:pt x="43734" y="198922"/>
                  <a:pt x="44756" y="195765"/>
                </a:cubicBezTo>
                <a:lnTo>
                  <a:pt x="44014" y="194640"/>
                </a:lnTo>
                <a:lnTo>
                  <a:pt x="44014" y="194640"/>
                </a:lnTo>
                <a:lnTo>
                  <a:pt x="44759" y="195762"/>
                </a:lnTo>
                <a:cubicBezTo>
                  <a:pt x="46047" y="195418"/>
                  <a:pt x="46615" y="194468"/>
                  <a:pt x="46865" y="193252"/>
                </a:cubicBezTo>
                <a:cubicBezTo>
                  <a:pt x="46250" y="193179"/>
                  <a:pt x="46733" y="192188"/>
                  <a:pt x="46044" y="192188"/>
                </a:cubicBezTo>
                <a:cubicBezTo>
                  <a:pt x="46025" y="192188"/>
                  <a:pt x="46006" y="192188"/>
                  <a:pt x="45986" y="192190"/>
                </a:cubicBezTo>
                <a:cubicBezTo>
                  <a:pt x="45063" y="192257"/>
                  <a:pt x="45483" y="193284"/>
                  <a:pt x="44963" y="193642"/>
                </a:cubicBezTo>
                <a:cubicBezTo>
                  <a:pt x="44748" y="193455"/>
                  <a:pt x="44570" y="193373"/>
                  <a:pt x="44421" y="193373"/>
                </a:cubicBezTo>
                <a:cubicBezTo>
                  <a:pt x="44153" y="193373"/>
                  <a:pt x="43981" y="193640"/>
                  <a:pt x="43858" y="194040"/>
                </a:cubicBezTo>
                <a:cubicBezTo>
                  <a:pt x="43729" y="194175"/>
                  <a:pt x="43600" y="194309"/>
                  <a:pt x="43471" y="194444"/>
                </a:cubicBezTo>
                <a:cubicBezTo>
                  <a:pt x="43347" y="194382"/>
                  <a:pt x="43223" y="194323"/>
                  <a:pt x="43102" y="194261"/>
                </a:cubicBezTo>
                <a:cubicBezTo>
                  <a:pt x="43124" y="194178"/>
                  <a:pt x="43083" y="194089"/>
                  <a:pt x="43008" y="194048"/>
                </a:cubicBezTo>
                <a:cubicBezTo>
                  <a:pt x="43051" y="194016"/>
                  <a:pt x="43134" y="193962"/>
                  <a:pt x="43132" y="193954"/>
                </a:cubicBezTo>
                <a:cubicBezTo>
                  <a:pt x="43073" y="193847"/>
                  <a:pt x="43003" y="193747"/>
                  <a:pt x="42938" y="193642"/>
                </a:cubicBezTo>
                <a:cubicBezTo>
                  <a:pt x="44807" y="193118"/>
                  <a:pt x="45141" y="191092"/>
                  <a:pt x="46467" y="189979"/>
                </a:cubicBezTo>
                <a:cubicBezTo>
                  <a:pt x="47473" y="189137"/>
                  <a:pt x="48380" y="188416"/>
                  <a:pt x="49687" y="188273"/>
                </a:cubicBezTo>
                <a:cubicBezTo>
                  <a:pt x="50921" y="187060"/>
                  <a:pt x="52745" y="186818"/>
                  <a:pt x="54020" y="185597"/>
                </a:cubicBezTo>
                <a:cubicBezTo>
                  <a:pt x="54221" y="185405"/>
                  <a:pt x="54564" y="185251"/>
                  <a:pt x="54918" y="185251"/>
                </a:cubicBezTo>
                <a:cubicBezTo>
                  <a:pt x="55327" y="185251"/>
                  <a:pt x="55751" y="185458"/>
                  <a:pt x="55984" y="186054"/>
                </a:cubicBezTo>
                <a:lnTo>
                  <a:pt x="55946" y="186135"/>
                </a:lnTo>
                <a:lnTo>
                  <a:pt x="55838" y="186121"/>
                </a:lnTo>
                <a:lnTo>
                  <a:pt x="54784" y="186520"/>
                </a:lnTo>
                <a:lnTo>
                  <a:pt x="54910" y="186928"/>
                </a:lnTo>
                <a:lnTo>
                  <a:pt x="54905" y="186936"/>
                </a:lnTo>
                <a:cubicBezTo>
                  <a:pt x="54808" y="186797"/>
                  <a:pt x="54709" y="186657"/>
                  <a:pt x="54609" y="186517"/>
                </a:cubicBezTo>
                <a:cubicBezTo>
                  <a:pt x="54149" y="186670"/>
                  <a:pt x="54058" y="187028"/>
                  <a:pt x="54085" y="187456"/>
                </a:cubicBezTo>
                <a:lnTo>
                  <a:pt x="54173" y="187544"/>
                </a:lnTo>
                <a:cubicBezTo>
                  <a:pt x="54173" y="187544"/>
                  <a:pt x="54085" y="187633"/>
                  <a:pt x="54085" y="187633"/>
                </a:cubicBezTo>
                <a:lnTo>
                  <a:pt x="53993" y="187725"/>
                </a:lnTo>
                <a:lnTo>
                  <a:pt x="53899" y="187816"/>
                </a:lnTo>
                <a:lnTo>
                  <a:pt x="53805" y="187725"/>
                </a:lnTo>
                <a:cubicBezTo>
                  <a:pt x="53522" y="187778"/>
                  <a:pt x="53006" y="187620"/>
                  <a:pt x="53141" y="188136"/>
                </a:cubicBezTo>
                <a:cubicBezTo>
                  <a:pt x="53246" y="188545"/>
                  <a:pt x="53613" y="188978"/>
                  <a:pt x="53983" y="188978"/>
                </a:cubicBezTo>
                <a:cubicBezTo>
                  <a:pt x="54092" y="188978"/>
                  <a:pt x="54202" y="188940"/>
                  <a:pt x="54305" y="188852"/>
                </a:cubicBezTo>
                <a:cubicBezTo>
                  <a:pt x="55263" y="188039"/>
                  <a:pt x="56769" y="187706"/>
                  <a:pt x="56957" y="186138"/>
                </a:cubicBezTo>
                <a:cubicBezTo>
                  <a:pt x="57364" y="183929"/>
                  <a:pt x="58913" y="182592"/>
                  <a:pt x="60774" y="181780"/>
                </a:cubicBezTo>
                <a:cubicBezTo>
                  <a:pt x="63781" y="180465"/>
                  <a:pt x="65403" y="177853"/>
                  <a:pt x="67109" y="175373"/>
                </a:cubicBezTo>
                <a:cubicBezTo>
                  <a:pt x="68330" y="173595"/>
                  <a:pt x="69608" y="171976"/>
                  <a:pt x="71364" y="170730"/>
                </a:cubicBezTo>
                <a:cubicBezTo>
                  <a:pt x="73077" y="169514"/>
                  <a:pt x="75068" y="168503"/>
                  <a:pt x="74995" y="165918"/>
                </a:cubicBezTo>
                <a:cubicBezTo>
                  <a:pt x="74990" y="165735"/>
                  <a:pt x="75334" y="165541"/>
                  <a:pt x="75514" y="165353"/>
                </a:cubicBezTo>
                <a:cubicBezTo>
                  <a:pt x="77653" y="163118"/>
                  <a:pt x="79867" y="160950"/>
                  <a:pt x="81443" y="158244"/>
                </a:cubicBezTo>
                <a:cubicBezTo>
                  <a:pt x="82979" y="156888"/>
                  <a:pt x="82425" y="154688"/>
                  <a:pt x="83509" y="153149"/>
                </a:cubicBezTo>
                <a:cubicBezTo>
                  <a:pt x="83839" y="149066"/>
                  <a:pt x="83579" y="148009"/>
                  <a:pt x="81596" y="145362"/>
                </a:cubicBezTo>
                <a:cubicBezTo>
                  <a:pt x="81526" y="145268"/>
                  <a:pt x="81532" y="145104"/>
                  <a:pt x="81534" y="144975"/>
                </a:cubicBezTo>
                <a:cubicBezTo>
                  <a:pt x="81585" y="143060"/>
                  <a:pt x="80012" y="142150"/>
                  <a:pt x="79068" y="140827"/>
                </a:cubicBezTo>
                <a:cubicBezTo>
                  <a:pt x="78676" y="140278"/>
                  <a:pt x="78323" y="140135"/>
                  <a:pt x="77922" y="140135"/>
                </a:cubicBezTo>
                <a:cubicBezTo>
                  <a:pt x="77668" y="140135"/>
                  <a:pt x="77395" y="140193"/>
                  <a:pt x="77080" y="140241"/>
                </a:cubicBezTo>
                <a:cubicBezTo>
                  <a:pt x="74767" y="140596"/>
                  <a:pt x="74030" y="142758"/>
                  <a:pt x="72652" y="144119"/>
                </a:cubicBezTo>
                <a:cubicBezTo>
                  <a:pt x="70748" y="146002"/>
                  <a:pt x="70022" y="148789"/>
                  <a:pt x="68142" y="150777"/>
                </a:cubicBezTo>
                <a:cubicBezTo>
                  <a:pt x="64567" y="154559"/>
                  <a:pt x="60333" y="157690"/>
                  <a:pt x="57127" y="161811"/>
                </a:cubicBezTo>
                <a:cubicBezTo>
                  <a:pt x="55209" y="164272"/>
                  <a:pt x="52140" y="165939"/>
                  <a:pt x="51677" y="169460"/>
                </a:cubicBezTo>
                <a:cubicBezTo>
                  <a:pt x="51637" y="169770"/>
                  <a:pt x="51110" y="169998"/>
                  <a:pt x="50857" y="170302"/>
                </a:cubicBezTo>
                <a:cubicBezTo>
                  <a:pt x="48546" y="173070"/>
                  <a:pt x="45606" y="175155"/>
                  <a:pt x="42997" y="177595"/>
                </a:cubicBezTo>
                <a:cubicBezTo>
                  <a:pt x="40426" y="179997"/>
                  <a:pt x="37994" y="182547"/>
                  <a:pt x="35267" y="185263"/>
                </a:cubicBezTo>
                <a:cubicBezTo>
                  <a:pt x="35468" y="184088"/>
                  <a:pt x="35460" y="183198"/>
                  <a:pt x="35780" y="182447"/>
                </a:cubicBezTo>
                <a:cubicBezTo>
                  <a:pt x="36792" y="180107"/>
                  <a:pt x="38223" y="177985"/>
                  <a:pt x="39046" y="175513"/>
                </a:cubicBezTo>
                <a:cubicBezTo>
                  <a:pt x="39565" y="173958"/>
                  <a:pt x="40939" y="172731"/>
                  <a:pt x="41698" y="171169"/>
                </a:cubicBezTo>
                <a:cubicBezTo>
                  <a:pt x="42454" y="169606"/>
                  <a:pt x="43046" y="167960"/>
                  <a:pt x="43877" y="166464"/>
                </a:cubicBezTo>
                <a:cubicBezTo>
                  <a:pt x="44479" y="165383"/>
                  <a:pt x="44135" y="163626"/>
                  <a:pt x="45956" y="163188"/>
                </a:cubicBezTo>
                <a:cubicBezTo>
                  <a:pt x="46147" y="163142"/>
                  <a:pt x="46701" y="161905"/>
                  <a:pt x="47048" y="161205"/>
                </a:cubicBezTo>
                <a:cubicBezTo>
                  <a:pt x="47538" y="160215"/>
                  <a:pt x="48334" y="159110"/>
                  <a:pt x="47850" y="158026"/>
                </a:cubicBezTo>
                <a:cubicBezTo>
                  <a:pt x="47269" y="156729"/>
                  <a:pt x="47648" y="155610"/>
                  <a:pt x="48215" y="154656"/>
                </a:cubicBezTo>
                <a:cubicBezTo>
                  <a:pt x="49531" y="152447"/>
                  <a:pt x="49695" y="149787"/>
                  <a:pt x="51276" y="147662"/>
                </a:cubicBezTo>
                <a:cubicBezTo>
                  <a:pt x="52188" y="146438"/>
                  <a:pt x="51029" y="144625"/>
                  <a:pt x="51852" y="143224"/>
                </a:cubicBezTo>
                <a:cubicBezTo>
                  <a:pt x="52828" y="141561"/>
                  <a:pt x="52936" y="139662"/>
                  <a:pt x="53364" y="137857"/>
                </a:cubicBezTo>
                <a:cubicBezTo>
                  <a:pt x="54542" y="132860"/>
                  <a:pt x="55144" y="127730"/>
                  <a:pt x="56645" y="122808"/>
                </a:cubicBezTo>
                <a:cubicBezTo>
                  <a:pt x="57159" y="121116"/>
                  <a:pt x="57724" y="119537"/>
                  <a:pt x="57119" y="117764"/>
                </a:cubicBezTo>
                <a:cubicBezTo>
                  <a:pt x="57011" y="117447"/>
                  <a:pt x="57310" y="117011"/>
                  <a:pt x="57334" y="116626"/>
                </a:cubicBezTo>
                <a:cubicBezTo>
                  <a:pt x="57455" y="114787"/>
                  <a:pt x="58620" y="113270"/>
                  <a:pt x="58808" y="111400"/>
                </a:cubicBezTo>
                <a:cubicBezTo>
                  <a:pt x="58951" y="109991"/>
                  <a:pt x="57966" y="108864"/>
                  <a:pt x="58286" y="107505"/>
                </a:cubicBezTo>
                <a:cubicBezTo>
                  <a:pt x="58975" y="104592"/>
                  <a:pt x="58859" y="101588"/>
                  <a:pt x="59209" y="98666"/>
                </a:cubicBezTo>
                <a:cubicBezTo>
                  <a:pt x="59795" y="93779"/>
                  <a:pt x="59421" y="88886"/>
                  <a:pt x="60053" y="83974"/>
                </a:cubicBezTo>
                <a:cubicBezTo>
                  <a:pt x="60804" y="78119"/>
                  <a:pt x="61086" y="72096"/>
                  <a:pt x="60737" y="66114"/>
                </a:cubicBezTo>
                <a:cubicBezTo>
                  <a:pt x="60645" y="64543"/>
                  <a:pt x="59973" y="63020"/>
                  <a:pt x="60064" y="61600"/>
                </a:cubicBezTo>
                <a:cubicBezTo>
                  <a:pt x="60193" y="59575"/>
                  <a:pt x="59424" y="57856"/>
                  <a:pt x="59343" y="55927"/>
                </a:cubicBezTo>
                <a:cubicBezTo>
                  <a:pt x="58749" y="56091"/>
                  <a:pt x="58681" y="56963"/>
                  <a:pt x="58254" y="56963"/>
                </a:cubicBezTo>
                <a:cubicBezTo>
                  <a:pt x="58154" y="56963"/>
                  <a:pt x="58033" y="56914"/>
                  <a:pt x="57880" y="56796"/>
                </a:cubicBezTo>
                <a:cubicBezTo>
                  <a:pt x="57409" y="56428"/>
                  <a:pt x="57614" y="55615"/>
                  <a:pt x="58025" y="55153"/>
                </a:cubicBezTo>
                <a:cubicBezTo>
                  <a:pt x="58840" y="54235"/>
                  <a:pt x="59174" y="53189"/>
                  <a:pt x="59002" y="52014"/>
                </a:cubicBezTo>
                <a:cubicBezTo>
                  <a:pt x="58493" y="48514"/>
                  <a:pt x="57727" y="45060"/>
                  <a:pt x="57164" y="41566"/>
                </a:cubicBezTo>
                <a:cubicBezTo>
                  <a:pt x="56366" y="36603"/>
                  <a:pt x="55166" y="31694"/>
                  <a:pt x="53988" y="26791"/>
                </a:cubicBezTo>
                <a:cubicBezTo>
                  <a:pt x="52686" y="21360"/>
                  <a:pt x="50671" y="16255"/>
                  <a:pt x="48183" y="11340"/>
                </a:cubicBezTo>
                <a:cubicBezTo>
                  <a:pt x="47322" y="9640"/>
                  <a:pt x="47094" y="7023"/>
                  <a:pt x="45017" y="6499"/>
                </a:cubicBezTo>
                <a:cubicBezTo>
                  <a:pt x="42591" y="5885"/>
                  <a:pt x="42648" y="3768"/>
                  <a:pt x="41561" y="2367"/>
                </a:cubicBezTo>
                <a:cubicBezTo>
                  <a:pt x="41364" y="2114"/>
                  <a:pt x="41340" y="1735"/>
                  <a:pt x="41182" y="1444"/>
                </a:cubicBezTo>
                <a:cubicBezTo>
                  <a:pt x="40622" y="418"/>
                  <a:pt x="39800" y="1"/>
                  <a:pt x="38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1" name="Google Shape;8631;p69">
            <a:hlinkClick r:id="" action="ppaction://hlinkshowjump?jump=nextslide"/>
          </p:cNvPr>
          <p:cNvSpPr/>
          <p:nvPr/>
        </p:nvSpPr>
        <p:spPr>
          <a:xfrm rot="-5400000" flipH="1">
            <a:off x="4843962" y="4673923"/>
            <a:ext cx="185706" cy="339974"/>
          </a:xfrm>
          <a:custGeom>
            <a:avLst/>
            <a:gdLst/>
            <a:ahLst/>
            <a:cxnLst/>
            <a:rect l="l" t="t" r="r" b="b"/>
            <a:pathLst>
              <a:path w="83840" h="209537" extrusionOk="0">
                <a:moveTo>
                  <a:pt x="50763" y="129686"/>
                </a:moveTo>
                <a:cubicBezTo>
                  <a:pt x="51583" y="130447"/>
                  <a:pt x="51481" y="130759"/>
                  <a:pt x="50868" y="131703"/>
                </a:cubicBezTo>
                <a:cubicBezTo>
                  <a:pt x="49897" y="133193"/>
                  <a:pt x="49609" y="135162"/>
                  <a:pt x="49186" y="136964"/>
                </a:cubicBezTo>
                <a:cubicBezTo>
                  <a:pt x="48958" y="137944"/>
                  <a:pt x="48638" y="138837"/>
                  <a:pt x="48024" y="139867"/>
                </a:cubicBezTo>
                <a:cubicBezTo>
                  <a:pt x="47296" y="138051"/>
                  <a:pt x="48939" y="136720"/>
                  <a:pt x="48611" y="135090"/>
                </a:cubicBezTo>
                <a:cubicBezTo>
                  <a:pt x="48517" y="134614"/>
                  <a:pt x="49095" y="134221"/>
                  <a:pt x="48127" y="133989"/>
                </a:cubicBezTo>
                <a:cubicBezTo>
                  <a:pt x="47029" y="133726"/>
                  <a:pt x="47971" y="132959"/>
                  <a:pt x="47852" y="132026"/>
                </a:cubicBezTo>
                <a:lnTo>
                  <a:pt x="47852" y="132026"/>
                </a:lnTo>
                <a:cubicBezTo>
                  <a:pt x="48452" y="132792"/>
                  <a:pt x="47661" y="133398"/>
                  <a:pt x="48347" y="133616"/>
                </a:cubicBezTo>
                <a:cubicBezTo>
                  <a:pt x="48420" y="133639"/>
                  <a:pt x="48483" y="133649"/>
                  <a:pt x="48536" y="133649"/>
                </a:cubicBezTo>
                <a:cubicBezTo>
                  <a:pt x="48909" y="133649"/>
                  <a:pt x="48847" y="133137"/>
                  <a:pt x="48995" y="132860"/>
                </a:cubicBezTo>
                <a:cubicBezTo>
                  <a:pt x="49560" y="131803"/>
                  <a:pt x="50160" y="130762"/>
                  <a:pt x="50763" y="129686"/>
                </a:cubicBezTo>
                <a:close/>
                <a:moveTo>
                  <a:pt x="80926" y="153300"/>
                </a:moveTo>
                <a:cubicBezTo>
                  <a:pt x="80988" y="153502"/>
                  <a:pt x="81047" y="153701"/>
                  <a:pt x="81109" y="153902"/>
                </a:cubicBezTo>
                <a:cubicBezTo>
                  <a:pt x="81119" y="153902"/>
                  <a:pt x="81128" y="153902"/>
                  <a:pt x="81137" y="153902"/>
                </a:cubicBezTo>
                <a:cubicBezTo>
                  <a:pt x="81836" y="153902"/>
                  <a:pt x="81438" y="154409"/>
                  <a:pt x="81483" y="154712"/>
                </a:cubicBezTo>
                <a:lnTo>
                  <a:pt x="81478" y="154717"/>
                </a:lnTo>
                <a:lnTo>
                  <a:pt x="81290" y="154696"/>
                </a:lnTo>
                <a:lnTo>
                  <a:pt x="81107" y="154747"/>
                </a:lnTo>
                <a:cubicBezTo>
                  <a:pt x="80789" y="155188"/>
                  <a:pt x="80472" y="155629"/>
                  <a:pt x="80154" y="156068"/>
                </a:cubicBezTo>
                <a:cubicBezTo>
                  <a:pt x="78640" y="155191"/>
                  <a:pt x="78707" y="154951"/>
                  <a:pt x="80926" y="153300"/>
                </a:cubicBezTo>
                <a:close/>
                <a:moveTo>
                  <a:pt x="81454" y="156342"/>
                </a:moveTo>
                <a:lnTo>
                  <a:pt x="81475" y="156364"/>
                </a:lnTo>
                <a:cubicBezTo>
                  <a:pt x="81441" y="156386"/>
                  <a:pt x="81409" y="156411"/>
                  <a:pt x="81377" y="156437"/>
                </a:cubicBezTo>
                <a:lnTo>
                  <a:pt x="81377" y="156437"/>
                </a:lnTo>
                <a:cubicBezTo>
                  <a:pt x="81405" y="156407"/>
                  <a:pt x="81430" y="156376"/>
                  <a:pt x="81454" y="156342"/>
                </a:cubicBezTo>
                <a:close/>
                <a:moveTo>
                  <a:pt x="36864" y="150346"/>
                </a:moveTo>
                <a:cubicBezTo>
                  <a:pt x="37038" y="150346"/>
                  <a:pt x="37185" y="150378"/>
                  <a:pt x="37289" y="150451"/>
                </a:cubicBezTo>
                <a:cubicBezTo>
                  <a:pt x="38185" y="151081"/>
                  <a:pt x="37367" y="151751"/>
                  <a:pt x="37120" y="152342"/>
                </a:cubicBezTo>
                <a:cubicBezTo>
                  <a:pt x="36725" y="153308"/>
                  <a:pt x="36937" y="154015"/>
                  <a:pt x="37814" y="154526"/>
                </a:cubicBezTo>
                <a:cubicBezTo>
                  <a:pt x="38057" y="154670"/>
                  <a:pt x="38252" y="154731"/>
                  <a:pt x="38413" y="154731"/>
                </a:cubicBezTo>
                <a:cubicBezTo>
                  <a:pt x="38982" y="154731"/>
                  <a:pt x="39115" y="153965"/>
                  <a:pt x="39428" y="153421"/>
                </a:cubicBezTo>
                <a:lnTo>
                  <a:pt x="39428" y="153421"/>
                </a:lnTo>
                <a:cubicBezTo>
                  <a:pt x="39737" y="155296"/>
                  <a:pt x="38492" y="156670"/>
                  <a:pt x="38314" y="158298"/>
                </a:cubicBezTo>
                <a:cubicBezTo>
                  <a:pt x="38301" y="158415"/>
                  <a:pt x="38004" y="158614"/>
                  <a:pt x="37945" y="158614"/>
                </a:cubicBezTo>
                <a:cubicBezTo>
                  <a:pt x="37942" y="158614"/>
                  <a:pt x="37939" y="158614"/>
                  <a:pt x="37938" y="158612"/>
                </a:cubicBezTo>
                <a:cubicBezTo>
                  <a:pt x="37488" y="158262"/>
                  <a:pt x="37145" y="158123"/>
                  <a:pt x="36880" y="158123"/>
                </a:cubicBezTo>
                <a:cubicBezTo>
                  <a:pt x="36055" y="158123"/>
                  <a:pt x="35986" y="159473"/>
                  <a:pt x="35780" y="159952"/>
                </a:cubicBezTo>
                <a:cubicBezTo>
                  <a:pt x="35068" y="161641"/>
                  <a:pt x="34274" y="163247"/>
                  <a:pt x="33039" y="164745"/>
                </a:cubicBezTo>
                <a:cubicBezTo>
                  <a:pt x="32865" y="162085"/>
                  <a:pt x="32703" y="159535"/>
                  <a:pt x="34132" y="157076"/>
                </a:cubicBezTo>
                <a:cubicBezTo>
                  <a:pt x="34484" y="156469"/>
                  <a:pt x="35119" y="155387"/>
                  <a:pt x="34204" y="154365"/>
                </a:cubicBezTo>
                <a:cubicBezTo>
                  <a:pt x="33793" y="153905"/>
                  <a:pt x="33798" y="152980"/>
                  <a:pt x="33801" y="152267"/>
                </a:cubicBezTo>
                <a:cubicBezTo>
                  <a:pt x="33805" y="151511"/>
                  <a:pt x="35826" y="150346"/>
                  <a:pt x="36864" y="150346"/>
                </a:cubicBezTo>
                <a:close/>
                <a:moveTo>
                  <a:pt x="44251" y="194342"/>
                </a:moveTo>
                <a:lnTo>
                  <a:pt x="44178" y="194401"/>
                </a:lnTo>
                <a:lnTo>
                  <a:pt x="44194" y="194350"/>
                </a:lnTo>
                <a:lnTo>
                  <a:pt x="44251" y="194342"/>
                </a:lnTo>
                <a:close/>
                <a:moveTo>
                  <a:pt x="36937" y="199199"/>
                </a:moveTo>
                <a:lnTo>
                  <a:pt x="37004" y="199267"/>
                </a:lnTo>
                <a:lnTo>
                  <a:pt x="36942" y="199251"/>
                </a:lnTo>
                <a:lnTo>
                  <a:pt x="36937" y="199199"/>
                </a:lnTo>
                <a:close/>
                <a:moveTo>
                  <a:pt x="38857" y="1"/>
                </a:moveTo>
                <a:cubicBezTo>
                  <a:pt x="38503" y="1"/>
                  <a:pt x="38132" y="60"/>
                  <a:pt x="37752" y="167"/>
                </a:cubicBezTo>
                <a:cubicBezTo>
                  <a:pt x="36816" y="430"/>
                  <a:pt x="35431" y="3171"/>
                  <a:pt x="35689" y="3924"/>
                </a:cubicBezTo>
                <a:cubicBezTo>
                  <a:pt x="37123" y="8064"/>
                  <a:pt x="39304" y="11897"/>
                  <a:pt x="40471" y="16158"/>
                </a:cubicBezTo>
                <a:cubicBezTo>
                  <a:pt x="41537" y="20053"/>
                  <a:pt x="42376" y="23985"/>
                  <a:pt x="43075" y="27945"/>
                </a:cubicBezTo>
                <a:cubicBezTo>
                  <a:pt x="43796" y="32017"/>
                  <a:pt x="44337" y="36122"/>
                  <a:pt x="44904" y="40221"/>
                </a:cubicBezTo>
                <a:cubicBezTo>
                  <a:pt x="45582" y="45122"/>
                  <a:pt x="46136" y="50010"/>
                  <a:pt x="46362" y="54962"/>
                </a:cubicBezTo>
                <a:cubicBezTo>
                  <a:pt x="46631" y="60780"/>
                  <a:pt x="46739" y="66595"/>
                  <a:pt x="46733" y="72416"/>
                </a:cubicBezTo>
                <a:cubicBezTo>
                  <a:pt x="46733" y="72701"/>
                  <a:pt x="46655" y="73083"/>
                  <a:pt x="47201" y="73218"/>
                </a:cubicBezTo>
                <a:cubicBezTo>
                  <a:pt x="47672" y="72126"/>
                  <a:pt x="47024" y="70834"/>
                  <a:pt x="47774" y="69578"/>
                </a:cubicBezTo>
                <a:lnTo>
                  <a:pt x="47774" y="69578"/>
                </a:lnTo>
                <a:cubicBezTo>
                  <a:pt x="48237" y="72147"/>
                  <a:pt x="47355" y="74253"/>
                  <a:pt x="46827" y="76475"/>
                </a:cubicBezTo>
                <a:cubicBezTo>
                  <a:pt x="46101" y="79536"/>
                  <a:pt x="46685" y="82780"/>
                  <a:pt x="46029" y="85922"/>
                </a:cubicBezTo>
                <a:cubicBezTo>
                  <a:pt x="45230" y="89755"/>
                  <a:pt x="46564" y="93835"/>
                  <a:pt x="44781" y="97582"/>
                </a:cubicBezTo>
                <a:cubicBezTo>
                  <a:pt x="44729" y="97695"/>
                  <a:pt x="44735" y="97849"/>
                  <a:pt x="44748" y="97980"/>
                </a:cubicBezTo>
                <a:cubicBezTo>
                  <a:pt x="44958" y="100442"/>
                  <a:pt x="44573" y="102790"/>
                  <a:pt x="44119" y="105235"/>
                </a:cubicBezTo>
                <a:cubicBezTo>
                  <a:pt x="43406" y="109090"/>
                  <a:pt x="42610" y="112933"/>
                  <a:pt x="41851" y="116780"/>
                </a:cubicBezTo>
                <a:cubicBezTo>
                  <a:pt x="41303" y="119564"/>
                  <a:pt x="41580" y="122539"/>
                  <a:pt x="40342" y="125129"/>
                </a:cubicBezTo>
                <a:cubicBezTo>
                  <a:pt x="39250" y="127415"/>
                  <a:pt x="38914" y="129879"/>
                  <a:pt x="38527" y="132244"/>
                </a:cubicBezTo>
                <a:cubicBezTo>
                  <a:pt x="37943" y="135805"/>
                  <a:pt x="36555" y="139146"/>
                  <a:pt x="36144" y="142758"/>
                </a:cubicBezTo>
                <a:cubicBezTo>
                  <a:pt x="35958" y="144370"/>
                  <a:pt x="35657" y="146177"/>
                  <a:pt x="34823" y="147727"/>
                </a:cubicBezTo>
                <a:cubicBezTo>
                  <a:pt x="34756" y="147853"/>
                  <a:pt x="35433" y="148092"/>
                  <a:pt x="34774" y="148170"/>
                </a:cubicBezTo>
                <a:cubicBezTo>
                  <a:pt x="34720" y="148177"/>
                  <a:pt x="34667" y="148181"/>
                  <a:pt x="34619" y="148181"/>
                </a:cubicBezTo>
                <a:cubicBezTo>
                  <a:pt x="34412" y="148181"/>
                  <a:pt x="34280" y="148099"/>
                  <a:pt x="34376" y="147751"/>
                </a:cubicBezTo>
                <a:cubicBezTo>
                  <a:pt x="34492" y="147326"/>
                  <a:pt x="34656" y="146839"/>
                  <a:pt x="33733" y="146376"/>
                </a:cubicBezTo>
                <a:cubicBezTo>
                  <a:pt x="30834" y="158994"/>
                  <a:pt x="24639" y="170241"/>
                  <a:pt x="19771" y="182428"/>
                </a:cubicBezTo>
                <a:cubicBezTo>
                  <a:pt x="19101" y="179537"/>
                  <a:pt x="19410" y="176850"/>
                  <a:pt x="19017" y="174248"/>
                </a:cubicBezTo>
                <a:cubicBezTo>
                  <a:pt x="18528" y="171002"/>
                  <a:pt x="18469" y="167540"/>
                  <a:pt x="18501" y="164156"/>
                </a:cubicBezTo>
                <a:cubicBezTo>
                  <a:pt x="18509" y="163196"/>
                  <a:pt x="18843" y="161889"/>
                  <a:pt x="17923" y="161162"/>
                </a:cubicBezTo>
                <a:cubicBezTo>
                  <a:pt x="17048" y="160471"/>
                  <a:pt x="16979" y="159384"/>
                  <a:pt x="17299" y="158887"/>
                </a:cubicBezTo>
                <a:cubicBezTo>
                  <a:pt x="18695" y="156713"/>
                  <a:pt x="15410" y="155072"/>
                  <a:pt x="16763" y="152993"/>
                </a:cubicBezTo>
                <a:cubicBezTo>
                  <a:pt x="16789" y="152954"/>
                  <a:pt x="16386" y="152497"/>
                  <a:pt x="16235" y="152497"/>
                </a:cubicBezTo>
                <a:cubicBezTo>
                  <a:pt x="16230" y="152497"/>
                  <a:pt x="16225" y="152497"/>
                  <a:pt x="16220" y="152498"/>
                </a:cubicBezTo>
                <a:cubicBezTo>
                  <a:pt x="16057" y="152540"/>
                  <a:pt x="15935" y="152558"/>
                  <a:pt x="15845" y="152558"/>
                </a:cubicBezTo>
                <a:cubicBezTo>
                  <a:pt x="15417" y="152558"/>
                  <a:pt x="15715" y="152137"/>
                  <a:pt x="15717" y="151775"/>
                </a:cubicBezTo>
                <a:cubicBezTo>
                  <a:pt x="15722" y="150204"/>
                  <a:pt x="15123" y="148845"/>
                  <a:pt x="14238" y="147536"/>
                </a:cubicBezTo>
                <a:cubicBezTo>
                  <a:pt x="13533" y="148095"/>
                  <a:pt x="13845" y="148646"/>
                  <a:pt x="13799" y="149152"/>
                </a:cubicBezTo>
                <a:cubicBezTo>
                  <a:pt x="13767" y="149518"/>
                  <a:pt x="14197" y="150193"/>
                  <a:pt x="13406" y="150223"/>
                </a:cubicBezTo>
                <a:cubicBezTo>
                  <a:pt x="13393" y="150223"/>
                  <a:pt x="13379" y="150223"/>
                  <a:pt x="13365" y="150223"/>
                </a:cubicBezTo>
                <a:cubicBezTo>
                  <a:pt x="12885" y="150223"/>
                  <a:pt x="12660" y="149899"/>
                  <a:pt x="12597" y="149311"/>
                </a:cubicBezTo>
                <a:cubicBezTo>
                  <a:pt x="12478" y="148203"/>
                  <a:pt x="12185" y="147102"/>
                  <a:pt x="12812" y="146062"/>
                </a:cubicBezTo>
                <a:cubicBezTo>
                  <a:pt x="13116" y="145561"/>
                  <a:pt x="13337" y="144967"/>
                  <a:pt x="12885" y="144593"/>
                </a:cubicBezTo>
                <a:cubicBezTo>
                  <a:pt x="12795" y="144519"/>
                  <a:pt x="12713" y="144488"/>
                  <a:pt x="12635" y="144488"/>
                </a:cubicBezTo>
                <a:cubicBezTo>
                  <a:pt x="12286" y="144488"/>
                  <a:pt x="12022" y="145095"/>
                  <a:pt x="11525" y="145095"/>
                </a:cubicBezTo>
                <a:cubicBezTo>
                  <a:pt x="11501" y="145095"/>
                  <a:pt x="11476" y="145093"/>
                  <a:pt x="11451" y="145090"/>
                </a:cubicBezTo>
                <a:cubicBezTo>
                  <a:pt x="11456" y="142341"/>
                  <a:pt x="10875" y="139660"/>
                  <a:pt x="10598" y="136946"/>
                </a:cubicBezTo>
                <a:cubicBezTo>
                  <a:pt x="10561" y="136566"/>
                  <a:pt x="10668" y="136101"/>
                  <a:pt x="10278" y="135862"/>
                </a:cubicBezTo>
                <a:cubicBezTo>
                  <a:pt x="9555" y="135418"/>
                  <a:pt x="9517" y="135439"/>
                  <a:pt x="9520" y="134764"/>
                </a:cubicBezTo>
                <a:cubicBezTo>
                  <a:pt x="9520" y="134468"/>
                  <a:pt x="9245" y="134127"/>
                  <a:pt x="9665" y="133809"/>
                </a:cubicBezTo>
                <a:cubicBezTo>
                  <a:pt x="9801" y="134382"/>
                  <a:pt x="9983" y="134592"/>
                  <a:pt x="10190" y="134592"/>
                </a:cubicBezTo>
                <a:cubicBezTo>
                  <a:pt x="10447" y="134592"/>
                  <a:pt x="10743" y="134265"/>
                  <a:pt x="11034" y="133906"/>
                </a:cubicBezTo>
                <a:cubicBezTo>
                  <a:pt x="11171" y="134853"/>
                  <a:pt x="11295" y="135695"/>
                  <a:pt x="11427" y="136580"/>
                </a:cubicBezTo>
                <a:cubicBezTo>
                  <a:pt x="12809" y="135926"/>
                  <a:pt x="13218" y="134842"/>
                  <a:pt x="13272" y="133497"/>
                </a:cubicBezTo>
                <a:cubicBezTo>
                  <a:pt x="13352" y="131497"/>
                  <a:pt x="11276" y="127412"/>
                  <a:pt x="9749" y="127412"/>
                </a:cubicBezTo>
                <a:cubicBezTo>
                  <a:pt x="9736" y="127412"/>
                  <a:pt x="9723" y="127412"/>
                  <a:pt x="9711" y="127413"/>
                </a:cubicBezTo>
                <a:cubicBezTo>
                  <a:pt x="9619" y="127417"/>
                  <a:pt x="9529" y="127419"/>
                  <a:pt x="9442" y="127419"/>
                </a:cubicBezTo>
                <a:cubicBezTo>
                  <a:pt x="7488" y="127419"/>
                  <a:pt x="6465" y="126376"/>
                  <a:pt x="5418" y="125030"/>
                </a:cubicBezTo>
                <a:cubicBezTo>
                  <a:pt x="5150" y="124685"/>
                  <a:pt x="4764" y="124407"/>
                  <a:pt x="4357" y="124407"/>
                </a:cubicBezTo>
                <a:cubicBezTo>
                  <a:pt x="4240" y="124407"/>
                  <a:pt x="4121" y="124430"/>
                  <a:pt x="4003" y="124481"/>
                </a:cubicBezTo>
                <a:cubicBezTo>
                  <a:pt x="2289" y="125218"/>
                  <a:pt x="0" y="127243"/>
                  <a:pt x="444" y="129608"/>
                </a:cubicBezTo>
                <a:cubicBezTo>
                  <a:pt x="754" y="131243"/>
                  <a:pt x="950" y="132903"/>
                  <a:pt x="1173" y="134552"/>
                </a:cubicBezTo>
                <a:cubicBezTo>
                  <a:pt x="1316" y="135603"/>
                  <a:pt x="1932" y="137319"/>
                  <a:pt x="1838" y="137513"/>
                </a:cubicBezTo>
                <a:cubicBezTo>
                  <a:pt x="926" y="139372"/>
                  <a:pt x="1867" y="141126"/>
                  <a:pt x="1811" y="142890"/>
                </a:cubicBezTo>
                <a:cubicBezTo>
                  <a:pt x="1714" y="146107"/>
                  <a:pt x="3021" y="149168"/>
                  <a:pt x="2779" y="152420"/>
                </a:cubicBezTo>
                <a:cubicBezTo>
                  <a:pt x="2550" y="155530"/>
                  <a:pt x="2144" y="158706"/>
                  <a:pt x="2550" y="161759"/>
                </a:cubicBezTo>
                <a:cubicBezTo>
                  <a:pt x="2889" y="164293"/>
                  <a:pt x="3521" y="166867"/>
                  <a:pt x="3330" y="169372"/>
                </a:cubicBezTo>
                <a:cubicBezTo>
                  <a:pt x="2876" y="175311"/>
                  <a:pt x="3804" y="181234"/>
                  <a:pt x="3236" y="187160"/>
                </a:cubicBezTo>
                <a:cubicBezTo>
                  <a:pt x="2709" y="192682"/>
                  <a:pt x="4102" y="198070"/>
                  <a:pt x="4533" y="203525"/>
                </a:cubicBezTo>
                <a:cubicBezTo>
                  <a:pt x="4726" y="205964"/>
                  <a:pt x="7091" y="206231"/>
                  <a:pt x="8756" y="206944"/>
                </a:cubicBezTo>
                <a:cubicBezTo>
                  <a:pt x="8964" y="207033"/>
                  <a:pt x="9141" y="207072"/>
                  <a:pt x="9292" y="207072"/>
                </a:cubicBezTo>
                <a:cubicBezTo>
                  <a:pt x="10223" y="207072"/>
                  <a:pt x="10199" y="205577"/>
                  <a:pt x="10835" y="205050"/>
                </a:cubicBezTo>
                <a:cubicBezTo>
                  <a:pt x="10916" y="204983"/>
                  <a:pt x="11058" y="204991"/>
                  <a:pt x="11160" y="204967"/>
                </a:cubicBezTo>
                <a:cubicBezTo>
                  <a:pt x="11299" y="206122"/>
                  <a:pt x="11612" y="207856"/>
                  <a:pt x="12568" y="207856"/>
                </a:cubicBezTo>
                <a:cubicBezTo>
                  <a:pt x="12636" y="207856"/>
                  <a:pt x="12708" y="207847"/>
                  <a:pt x="12782" y="207829"/>
                </a:cubicBezTo>
                <a:cubicBezTo>
                  <a:pt x="12998" y="207775"/>
                  <a:pt x="13173" y="207752"/>
                  <a:pt x="13316" y="207752"/>
                </a:cubicBezTo>
                <a:cubicBezTo>
                  <a:pt x="14006" y="207752"/>
                  <a:pt x="13979" y="208291"/>
                  <a:pt x="14326" y="208638"/>
                </a:cubicBezTo>
                <a:cubicBezTo>
                  <a:pt x="14458" y="208773"/>
                  <a:pt x="14652" y="208904"/>
                  <a:pt x="14829" y="208921"/>
                </a:cubicBezTo>
                <a:cubicBezTo>
                  <a:pt x="17484" y="209159"/>
                  <a:pt x="20144" y="209530"/>
                  <a:pt x="22797" y="209530"/>
                </a:cubicBezTo>
                <a:cubicBezTo>
                  <a:pt x="22896" y="209530"/>
                  <a:pt x="22996" y="209530"/>
                  <a:pt x="23095" y="209528"/>
                </a:cubicBezTo>
                <a:cubicBezTo>
                  <a:pt x="23835" y="209520"/>
                  <a:pt x="25239" y="209537"/>
                  <a:pt x="25602" y="208888"/>
                </a:cubicBezTo>
                <a:cubicBezTo>
                  <a:pt x="26050" y="208082"/>
                  <a:pt x="26479" y="207698"/>
                  <a:pt x="26972" y="207698"/>
                </a:cubicBezTo>
                <a:cubicBezTo>
                  <a:pt x="27344" y="207698"/>
                  <a:pt x="27753" y="207917"/>
                  <a:pt x="28233" y="208337"/>
                </a:cubicBezTo>
                <a:cubicBezTo>
                  <a:pt x="28380" y="208466"/>
                  <a:pt x="28510" y="208516"/>
                  <a:pt x="28628" y="208516"/>
                </a:cubicBezTo>
                <a:cubicBezTo>
                  <a:pt x="28873" y="208516"/>
                  <a:pt x="29067" y="208301"/>
                  <a:pt x="29252" y="208132"/>
                </a:cubicBezTo>
                <a:cubicBezTo>
                  <a:pt x="29909" y="207535"/>
                  <a:pt x="30541" y="206368"/>
                  <a:pt x="30871" y="206161"/>
                </a:cubicBezTo>
                <a:cubicBezTo>
                  <a:pt x="33491" y="204512"/>
                  <a:pt x="35571" y="202425"/>
                  <a:pt x="37262" y="199885"/>
                </a:cubicBezTo>
                <a:cubicBezTo>
                  <a:pt x="37297" y="199780"/>
                  <a:pt x="37332" y="199673"/>
                  <a:pt x="37365" y="199568"/>
                </a:cubicBezTo>
                <a:cubicBezTo>
                  <a:pt x="37452" y="199560"/>
                  <a:pt x="37536" y="199555"/>
                  <a:pt x="37615" y="199555"/>
                </a:cubicBezTo>
                <a:cubicBezTo>
                  <a:pt x="38053" y="199555"/>
                  <a:pt x="38351" y="199706"/>
                  <a:pt x="38320" y="200351"/>
                </a:cubicBezTo>
                <a:cubicBezTo>
                  <a:pt x="38298" y="200785"/>
                  <a:pt x="38468" y="200896"/>
                  <a:pt x="38697" y="200896"/>
                </a:cubicBezTo>
                <a:cubicBezTo>
                  <a:pt x="38868" y="200896"/>
                  <a:pt x="39071" y="200834"/>
                  <a:pt x="39253" y="200800"/>
                </a:cubicBezTo>
                <a:cubicBezTo>
                  <a:pt x="39355" y="200830"/>
                  <a:pt x="39436" y="200905"/>
                  <a:pt x="39474" y="201004"/>
                </a:cubicBezTo>
                <a:cubicBezTo>
                  <a:pt x="41682" y="200956"/>
                  <a:pt x="43734" y="198922"/>
                  <a:pt x="44756" y="195765"/>
                </a:cubicBezTo>
                <a:lnTo>
                  <a:pt x="44014" y="194640"/>
                </a:lnTo>
                <a:lnTo>
                  <a:pt x="44014" y="194640"/>
                </a:lnTo>
                <a:lnTo>
                  <a:pt x="44759" y="195762"/>
                </a:lnTo>
                <a:cubicBezTo>
                  <a:pt x="46047" y="195418"/>
                  <a:pt x="46615" y="194468"/>
                  <a:pt x="46865" y="193252"/>
                </a:cubicBezTo>
                <a:cubicBezTo>
                  <a:pt x="46250" y="193179"/>
                  <a:pt x="46733" y="192188"/>
                  <a:pt x="46044" y="192188"/>
                </a:cubicBezTo>
                <a:cubicBezTo>
                  <a:pt x="46025" y="192188"/>
                  <a:pt x="46006" y="192188"/>
                  <a:pt x="45986" y="192190"/>
                </a:cubicBezTo>
                <a:cubicBezTo>
                  <a:pt x="45063" y="192257"/>
                  <a:pt x="45483" y="193284"/>
                  <a:pt x="44963" y="193642"/>
                </a:cubicBezTo>
                <a:cubicBezTo>
                  <a:pt x="44748" y="193455"/>
                  <a:pt x="44570" y="193373"/>
                  <a:pt x="44421" y="193373"/>
                </a:cubicBezTo>
                <a:cubicBezTo>
                  <a:pt x="44153" y="193373"/>
                  <a:pt x="43981" y="193640"/>
                  <a:pt x="43858" y="194040"/>
                </a:cubicBezTo>
                <a:cubicBezTo>
                  <a:pt x="43729" y="194175"/>
                  <a:pt x="43600" y="194309"/>
                  <a:pt x="43471" y="194444"/>
                </a:cubicBezTo>
                <a:cubicBezTo>
                  <a:pt x="43347" y="194382"/>
                  <a:pt x="43223" y="194323"/>
                  <a:pt x="43102" y="194261"/>
                </a:cubicBezTo>
                <a:cubicBezTo>
                  <a:pt x="43124" y="194178"/>
                  <a:pt x="43083" y="194089"/>
                  <a:pt x="43008" y="194048"/>
                </a:cubicBezTo>
                <a:cubicBezTo>
                  <a:pt x="43051" y="194016"/>
                  <a:pt x="43134" y="193962"/>
                  <a:pt x="43132" y="193954"/>
                </a:cubicBezTo>
                <a:cubicBezTo>
                  <a:pt x="43073" y="193847"/>
                  <a:pt x="43003" y="193747"/>
                  <a:pt x="42938" y="193642"/>
                </a:cubicBezTo>
                <a:cubicBezTo>
                  <a:pt x="44807" y="193118"/>
                  <a:pt x="45141" y="191092"/>
                  <a:pt x="46467" y="189979"/>
                </a:cubicBezTo>
                <a:cubicBezTo>
                  <a:pt x="47473" y="189137"/>
                  <a:pt x="48380" y="188416"/>
                  <a:pt x="49687" y="188273"/>
                </a:cubicBezTo>
                <a:cubicBezTo>
                  <a:pt x="50921" y="187060"/>
                  <a:pt x="52745" y="186818"/>
                  <a:pt x="54020" y="185597"/>
                </a:cubicBezTo>
                <a:cubicBezTo>
                  <a:pt x="54221" y="185405"/>
                  <a:pt x="54564" y="185251"/>
                  <a:pt x="54918" y="185251"/>
                </a:cubicBezTo>
                <a:cubicBezTo>
                  <a:pt x="55327" y="185251"/>
                  <a:pt x="55751" y="185458"/>
                  <a:pt x="55984" y="186054"/>
                </a:cubicBezTo>
                <a:lnTo>
                  <a:pt x="55946" y="186135"/>
                </a:lnTo>
                <a:lnTo>
                  <a:pt x="55838" y="186121"/>
                </a:lnTo>
                <a:lnTo>
                  <a:pt x="54784" y="186520"/>
                </a:lnTo>
                <a:lnTo>
                  <a:pt x="54910" y="186928"/>
                </a:lnTo>
                <a:lnTo>
                  <a:pt x="54905" y="186936"/>
                </a:lnTo>
                <a:cubicBezTo>
                  <a:pt x="54808" y="186797"/>
                  <a:pt x="54709" y="186657"/>
                  <a:pt x="54609" y="186517"/>
                </a:cubicBezTo>
                <a:cubicBezTo>
                  <a:pt x="54149" y="186670"/>
                  <a:pt x="54058" y="187028"/>
                  <a:pt x="54085" y="187456"/>
                </a:cubicBezTo>
                <a:lnTo>
                  <a:pt x="54173" y="187544"/>
                </a:lnTo>
                <a:cubicBezTo>
                  <a:pt x="54173" y="187544"/>
                  <a:pt x="54085" y="187633"/>
                  <a:pt x="54085" y="187633"/>
                </a:cubicBezTo>
                <a:lnTo>
                  <a:pt x="53993" y="187725"/>
                </a:lnTo>
                <a:lnTo>
                  <a:pt x="53899" y="187816"/>
                </a:lnTo>
                <a:lnTo>
                  <a:pt x="53805" y="187725"/>
                </a:lnTo>
                <a:cubicBezTo>
                  <a:pt x="53522" y="187778"/>
                  <a:pt x="53006" y="187620"/>
                  <a:pt x="53141" y="188136"/>
                </a:cubicBezTo>
                <a:cubicBezTo>
                  <a:pt x="53246" y="188545"/>
                  <a:pt x="53613" y="188978"/>
                  <a:pt x="53983" y="188978"/>
                </a:cubicBezTo>
                <a:cubicBezTo>
                  <a:pt x="54092" y="188978"/>
                  <a:pt x="54202" y="188940"/>
                  <a:pt x="54305" y="188852"/>
                </a:cubicBezTo>
                <a:cubicBezTo>
                  <a:pt x="55263" y="188039"/>
                  <a:pt x="56769" y="187706"/>
                  <a:pt x="56957" y="186138"/>
                </a:cubicBezTo>
                <a:cubicBezTo>
                  <a:pt x="57364" y="183929"/>
                  <a:pt x="58913" y="182592"/>
                  <a:pt x="60774" y="181780"/>
                </a:cubicBezTo>
                <a:cubicBezTo>
                  <a:pt x="63781" y="180465"/>
                  <a:pt x="65403" y="177853"/>
                  <a:pt x="67109" y="175373"/>
                </a:cubicBezTo>
                <a:cubicBezTo>
                  <a:pt x="68330" y="173595"/>
                  <a:pt x="69608" y="171976"/>
                  <a:pt x="71364" y="170730"/>
                </a:cubicBezTo>
                <a:cubicBezTo>
                  <a:pt x="73077" y="169514"/>
                  <a:pt x="75068" y="168503"/>
                  <a:pt x="74995" y="165918"/>
                </a:cubicBezTo>
                <a:cubicBezTo>
                  <a:pt x="74990" y="165735"/>
                  <a:pt x="75334" y="165541"/>
                  <a:pt x="75514" y="165353"/>
                </a:cubicBezTo>
                <a:cubicBezTo>
                  <a:pt x="77653" y="163118"/>
                  <a:pt x="79867" y="160950"/>
                  <a:pt x="81443" y="158244"/>
                </a:cubicBezTo>
                <a:cubicBezTo>
                  <a:pt x="82979" y="156888"/>
                  <a:pt x="82425" y="154688"/>
                  <a:pt x="83509" y="153149"/>
                </a:cubicBezTo>
                <a:cubicBezTo>
                  <a:pt x="83839" y="149066"/>
                  <a:pt x="83579" y="148009"/>
                  <a:pt x="81596" y="145362"/>
                </a:cubicBezTo>
                <a:cubicBezTo>
                  <a:pt x="81526" y="145268"/>
                  <a:pt x="81532" y="145104"/>
                  <a:pt x="81534" y="144975"/>
                </a:cubicBezTo>
                <a:cubicBezTo>
                  <a:pt x="81585" y="143060"/>
                  <a:pt x="80012" y="142150"/>
                  <a:pt x="79068" y="140827"/>
                </a:cubicBezTo>
                <a:cubicBezTo>
                  <a:pt x="78676" y="140278"/>
                  <a:pt x="78323" y="140135"/>
                  <a:pt x="77922" y="140135"/>
                </a:cubicBezTo>
                <a:cubicBezTo>
                  <a:pt x="77668" y="140135"/>
                  <a:pt x="77395" y="140193"/>
                  <a:pt x="77080" y="140241"/>
                </a:cubicBezTo>
                <a:cubicBezTo>
                  <a:pt x="74767" y="140596"/>
                  <a:pt x="74030" y="142758"/>
                  <a:pt x="72652" y="144119"/>
                </a:cubicBezTo>
                <a:cubicBezTo>
                  <a:pt x="70748" y="146002"/>
                  <a:pt x="70022" y="148789"/>
                  <a:pt x="68142" y="150777"/>
                </a:cubicBezTo>
                <a:cubicBezTo>
                  <a:pt x="64567" y="154559"/>
                  <a:pt x="60333" y="157690"/>
                  <a:pt x="57127" y="161811"/>
                </a:cubicBezTo>
                <a:cubicBezTo>
                  <a:pt x="55209" y="164272"/>
                  <a:pt x="52140" y="165939"/>
                  <a:pt x="51677" y="169460"/>
                </a:cubicBezTo>
                <a:cubicBezTo>
                  <a:pt x="51637" y="169770"/>
                  <a:pt x="51110" y="169998"/>
                  <a:pt x="50857" y="170302"/>
                </a:cubicBezTo>
                <a:cubicBezTo>
                  <a:pt x="48546" y="173070"/>
                  <a:pt x="45606" y="175155"/>
                  <a:pt x="42997" y="177595"/>
                </a:cubicBezTo>
                <a:cubicBezTo>
                  <a:pt x="40426" y="179997"/>
                  <a:pt x="37994" y="182547"/>
                  <a:pt x="35267" y="185263"/>
                </a:cubicBezTo>
                <a:cubicBezTo>
                  <a:pt x="35468" y="184088"/>
                  <a:pt x="35460" y="183198"/>
                  <a:pt x="35780" y="182447"/>
                </a:cubicBezTo>
                <a:cubicBezTo>
                  <a:pt x="36792" y="180107"/>
                  <a:pt x="38223" y="177985"/>
                  <a:pt x="39046" y="175513"/>
                </a:cubicBezTo>
                <a:cubicBezTo>
                  <a:pt x="39565" y="173958"/>
                  <a:pt x="40939" y="172731"/>
                  <a:pt x="41698" y="171169"/>
                </a:cubicBezTo>
                <a:cubicBezTo>
                  <a:pt x="42454" y="169606"/>
                  <a:pt x="43046" y="167960"/>
                  <a:pt x="43877" y="166464"/>
                </a:cubicBezTo>
                <a:cubicBezTo>
                  <a:pt x="44479" y="165383"/>
                  <a:pt x="44135" y="163626"/>
                  <a:pt x="45956" y="163188"/>
                </a:cubicBezTo>
                <a:cubicBezTo>
                  <a:pt x="46147" y="163142"/>
                  <a:pt x="46701" y="161905"/>
                  <a:pt x="47048" y="161205"/>
                </a:cubicBezTo>
                <a:cubicBezTo>
                  <a:pt x="47538" y="160215"/>
                  <a:pt x="48334" y="159110"/>
                  <a:pt x="47850" y="158026"/>
                </a:cubicBezTo>
                <a:cubicBezTo>
                  <a:pt x="47269" y="156729"/>
                  <a:pt x="47648" y="155610"/>
                  <a:pt x="48215" y="154656"/>
                </a:cubicBezTo>
                <a:cubicBezTo>
                  <a:pt x="49531" y="152447"/>
                  <a:pt x="49695" y="149787"/>
                  <a:pt x="51276" y="147662"/>
                </a:cubicBezTo>
                <a:cubicBezTo>
                  <a:pt x="52188" y="146438"/>
                  <a:pt x="51029" y="144625"/>
                  <a:pt x="51852" y="143224"/>
                </a:cubicBezTo>
                <a:cubicBezTo>
                  <a:pt x="52828" y="141561"/>
                  <a:pt x="52936" y="139662"/>
                  <a:pt x="53364" y="137857"/>
                </a:cubicBezTo>
                <a:cubicBezTo>
                  <a:pt x="54542" y="132860"/>
                  <a:pt x="55144" y="127730"/>
                  <a:pt x="56645" y="122808"/>
                </a:cubicBezTo>
                <a:cubicBezTo>
                  <a:pt x="57159" y="121116"/>
                  <a:pt x="57724" y="119537"/>
                  <a:pt x="57119" y="117764"/>
                </a:cubicBezTo>
                <a:cubicBezTo>
                  <a:pt x="57011" y="117447"/>
                  <a:pt x="57310" y="117011"/>
                  <a:pt x="57334" y="116626"/>
                </a:cubicBezTo>
                <a:cubicBezTo>
                  <a:pt x="57455" y="114787"/>
                  <a:pt x="58620" y="113270"/>
                  <a:pt x="58808" y="111400"/>
                </a:cubicBezTo>
                <a:cubicBezTo>
                  <a:pt x="58951" y="109991"/>
                  <a:pt x="57966" y="108864"/>
                  <a:pt x="58286" y="107505"/>
                </a:cubicBezTo>
                <a:cubicBezTo>
                  <a:pt x="58975" y="104592"/>
                  <a:pt x="58859" y="101588"/>
                  <a:pt x="59209" y="98666"/>
                </a:cubicBezTo>
                <a:cubicBezTo>
                  <a:pt x="59795" y="93779"/>
                  <a:pt x="59421" y="88886"/>
                  <a:pt x="60053" y="83974"/>
                </a:cubicBezTo>
                <a:cubicBezTo>
                  <a:pt x="60804" y="78119"/>
                  <a:pt x="61086" y="72096"/>
                  <a:pt x="60737" y="66114"/>
                </a:cubicBezTo>
                <a:cubicBezTo>
                  <a:pt x="60645" y="64543"/>
                  <a:pt x="59973" y="63020"/>
                  <a:pt x="60064" y="61600"/>
                </a:cubicBezTo>
                <a:cubicBezTo>
                  <a:pt x="60193" y="59575"/>
                  <a:pt x="59424" y="57856"/>
                  <a:pt x="59343" y="55927"/>
                </a:cubicBezTo>
                <a:cubicBezTo>
                  <a:pt x="58749" y="56091"/>
                  <a:pt x="58681" y="56963"/>
                  <a:pt x="58254" y="56963"/>
                </a:cubicBezTo>
                <a:cubicBezTo>
                  <a:pt x="58154" y="56963"/>
                  <a:pt x="58033" y="56914"/>
                  <a:pt x="57880" y="56796"/>
                </a:cubicBezTo>
                <a:cubicBezTo>
                  <a:pt x="57409" y="56428"/>
                  <a:pt x="57614" y="55615"/>
                  <a:pt x="58025" y="55153"/>
                </a:cubicBezTo>
                <a:cubicBezTo>
                  <a:pt x="58840" y="54235"/>
                  <a:pt x="59174" y="53189"/>
                  <a:pt x="59002" y="52014"/>
                </a:cubicBezTo>
                <a:cubicBezTo>
                  <a:pt x="58493" y="48514"/>
                  <a:pt x="57727" y="45060"/>
                  <a:pt x="57164" y="41566"/>
                </a:cubicBezTo>
                <a:cubicBezTo>
                  <a:pt x="56366" y="36603"/>
                  <a:pt x="55166" y="31694"/>
                  <a:pt x="53988" y="26791"/>
                </a:cubicBezTo>
                <a:cubicBezTo>
                  <a:pt x="52686" y="21360"/>
                  <a:pt x="50671" y="16255"/>
                  <a:pt x="48183" y="11340"/>
                </a:cubicBezTo>
                <a:cubicBezTo>
                  <a:pt x="47322" y="9640"/>
                  <a:pt x="47094" y="7023"/>
                  <a:pt x="45017" y="6499"/>
                </a:cubicBezTo>
                <a:cubicBezTo>
                  <a:pt x="42591" y="5885"/>
                  <a:pt x="42648" y="3768"/>
                  <a:pt x="41561" y="2367"/>
                </a:cubicBezTo>
                <a:cubicBezTo>
                  <a:pt x="41364" y="2114"/>
                  <a:pt x="41340" y="1735"/>
                  <a:pt x="41182" y="1444"/>
                </a:cubicBezTo>
                <a:cubicBezTo>
                  <a:pt x="40622" y="418"/>
                  <a:pt x="39800" y="1"/>
                  <a:pt x="38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2" name="Google Shape;8632;p69">
            <a:hlinkClick r:id="rId3" action="ppaction://hlinksldjump"/>
          </p:cNvPr>
          <p:cNvSpPr/>
          <p:nvPr/>
        </p:nvSpPr>
        <p:spPr>
          <a:xfrm>
            <a:off x="4393450" y="4683050"/>
            <a:ext cx="321766" cy="321722"/>
          </a:xfrm>
          <a:custGeom>
            <a:avLst/>
            <a:gdLst/>
            <a:ahLst/>
            <a:cxnLst/>
            <a:rect l="l" t="t" r="r" b="b"/>
            <a:pathLst>
              <a:path w="208263" h="208234" extrusionOk="0">
                <a:moveTo>
                  <a:pt x="136571" y="48195"/>
                </a:moveTo>
                <a:lnTo>
                  <a:pt x="136571" y="58068"/>
                </a:lnTo>
                <a:lnTo>
                  <a:pt x="143783" y="64222"/>
                </a:lnTo>
                <a:lnTo>
                  <a:pt x="143783" y="48195"/>
                </a:lnTo>
                <a:close/>
                <a:moveTo>
                  <a:pt x="89550" y="120201"/>
                </a:moveTo>
                <a:lnTo>
                  <a:pt x="89578" y="148877"/>
                </a:lnTo>
                <a:lnTo>
                  <a:pt x="118713" y="148877"/>
                </a:lnTo>
                <a:lnTo>
                  <a:pt x="118713" y="120201"/>
                </a:lnTo>
                <a:close/>
                <a:moveTo>
                  <a:pt x="104346" y="58755"/>
                </a:moveTo>
                <a:lnTo>
                  <a:pt x="64536" y="92526"/>
                </a:lnTo>
                <a:lnTo>
                  <a:pt x="64536" y="148877"/>
                </a:lnTo>
                <a:lnTo>
                  <a:pt x="82452" y="148877"/>
                </a:lnTo>
                <a:lnTo>
                  <a:pt x="82452" y="116681"/>
                </a:lnTo>
                <a:cubicBezTo>
                  <a:pt x="82452" y="114706"/>
                  <a:pt x="84026" y="113103"/>
                  <a:pt x="86001" y="113103"/>
                </a:cubicBezTo>
                <a:lnTo>
                  <a:pt x="122261" y="113103"/>
                </a:lnTo>
                <a:cubicBezTo>
                  <a:pt x="124236" y="113103"/>
                  <a:pt x="125839" y="114706"/>
                  <a:pt x="125839" y="116681"/>
                </a:cubicBezTo>
                <a:lnTo>
                  <a:pt x="125839" y="148877"/>
                </a:lnTo>
                <a:lnTo>
                  <a:pt x="143783" y="148877"/>
                </a:lnTo>
                <a:lnTo>
                  <a:pt x="143783" y="92497"/>
                </a:lnTo>
                <a:lnTo>
                  <a:pt x="104346" y="58755"/>
                </a:lnTo>
                <a:close/>
                <a:moveTo>
                  <a:pt x="104364" y="33921"/>
                </a:moveTo>
                <a:cubicBezTo>
                  <a:pt x="106850" y="33921"/>
                  <a:pt x="109340" y="34787"/>
                  <a:pt x="111357" y="36518"/>
                </a:cubicBezTo>
                <a:lnTo>
                  <a:pt x="129445" y="51944"/>
                </a:lnTo>
                <a:lnTo>
                  <a:pt x="129445" y="44617"/>
                </a:lnTo>
                <a:cubicBezTo>
                  <a:pt x="129445" y="42643"/>
                  <a:pt x="131019" y="41040"/>
                  <a:pt x="132994" y="41040"/>
                </a:cubicBezTo>
                <a:lnTo>
                  <a:pt x="147303" y="41040"/>
                </a:lnTo>
                <a:cubicBezTo>
                  <a:pt x="149278" y="41040"/>
                  <a:pt x="150881" y="42643"/>
                  <a:pt x="150881" y="44617"/>
                </a:cubicBezTo>
                <a:lnTo>
                  <a:pt x="150881" y="70346"/>
                </a:lnTo>
                <a:lnTo>
                  <a:pt x="161441" y="79418"/>
                </a:lnTo>
                <a:cubicBezTo>
                  <a:pt x="165934" y="83253"/>
                  <a:pt x="166478" y="90036"/>
                  <a:pt x="162614" y="94558"/>
                </a:cubicBezTo>
                <a:lnTo>
                  <a:pt x="162614" y="94529"/>
                </a:lnTo>
                <a:cubicBezTo>
                  <a:pt x="160533" y="96961"/>
                  <a:pt x="157531" y="98295"/>
                  <a:pt x="154453" y="98295"/>
                </a:cubicBezTo>
                <a:cubicBezTo>
                  <a:pt x="153257" y="98295"/>
                  <a:pt x="152050" y="98094"/>
                  <a:pt x="150881" y="97677"/>
                </a:cubicBezTo>
                <a:lnTo>
                  <a:pt x="150881" y="152455"/>
                </a:lnTo>
                <a:cubicBezTo>
                  <a:pt x="150881" y="154429"/>
                  <a:pt x="149278" y="156032"/>
                  <a:pt x="147303" y="156032"/>
                </a:cubicBezTo>
                <a:lnTo>
                  <a:pt x="60930" y="156032"/>
                </a:lnTo>
                <a:cubicBezTo>
                  <a:pt x="58984" y="156032"/>
                  <a:pt x="57382" y="154429"/>
                  <a:pt x="57410" y="152455"/>
                </a:cubicBezTo>
                <a:lnTo>
                  <a:pt x="57410" y="97677"/>
                </a:lnTo>
                <a:cubicBezTo>
                  <a:pt x="56231" y="98094"/>
                  <a:pt x="55016" y="98296"/>
                  <a:pt x="53814" y="98296"/>
                </a:cubicBezTo>
                <a:cubicBezTo>
                  <a:pt x="50728" y="98296"/>
                  <a:pt x="47728" y="96968"/>
                  <a:pt x="45648" y="94558"/>
                </a:cubicBezTo>
                <a:cubicBezTo>
                  <a:pt x="41755" y="90065"/>
                  <a:pt x="42299" y="83253"/>
                  <a:pt x="46821" y="79390"/>
                </a:cubicBezTo>
                <a:lnTo>
                  <a:pt x="97391" y="36518"/>
                </a:lnTo>
                <a:cubicBezTo>
                  <a:pt x="99395" y="34787"/>
                  <a:pt x="101877" y="33921"/>
                  <a:pt x="104364" y="33921"/>
                </a:cubicBezTo>
                <a:close/>
                <a:moveTo>
                  <a:pt x="104117" y="0"/>
                </a:moveTo>
                <a:cubicBezTo>
                  <a:pt x="46621" y="0"/>
                  <a:pt x="0" y="46621"/>
                  <a:pt x="0" y="104117"/>
                </a:cubicBezTo>
                <a:cubicBezTo>
                  <a:pt x="0" y="161641"/>
                  <a:pt x="46621" y="208234"/>
                  <a:pt x="104117" y="208234"/>
                </a:cubicBezTo>
                <a:cubicBezTo>
                  <a:pt x="161641" y="208234"/>
                  <a:pt x="208262" y="161641"/>
                  <a:pt x="208262" y="104117"/>
                </a:cubicBezTo>
                <a:cubicBezTo>
                  <a:pt x="208262" y="46621"/>
                  <a:pt x="161641" y="0"/>
                  <a:pt x="1041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3" name="Google Shape;8633;p69"/>
          <p:cNvGrpSpPr/>
          <p:nvPr/>
        </p:nvGrpSpPr>
        <p:grpSpPr>
          <a:xfrm rot="7442897">
            <a:off x="228639" y="1874460"/>
            <a:ext cx="1190685" cy="1139617"/>
            <a:chOff x="4837875" y="2523025"/>
            <a:chExt cx="1450825" cy="1388600"/>
          </a:xfrm>
        </p:grpSpPr>
        <p:sp>
          <p:nvSpPr>
            <p:cNvPr id="8634" name="Google Shape;8634;p69"/>
            <p:cNvSpPr/>
            <p:nvPr/>
          </p:nvSpPr>
          <p:spPr>
            <a:xfrm>
              <a:off x="5794950" y="2540675"/>
              <a:ext cx="127700" cy="119900"/>
            </a:xfrm>
            <a:custGeom>
              <a:avLst/>
              <a:gdLst/>
              <a:ahLst/>
              <a:cxnLst/>
              <a:rect l="l" t="t" r="r" b="b"/>
              <a:pathLst>
                <a:path w="5108" h="4796" extrusionOk="0">
                  <a:moveTo>
                    <a:pt x="2253" y="0"/>
                  </a:moveTo>
                  <a:cubicBezTo>
                    <a:pt x="1746" y="0"/>
                    <a:pt x="1288" y="119"/>
                    <a:pt x="1036" y="747"/>
                  </a:cubicBezTo>
                  <a:cubicBezTo>
                    <a:pt x="946" y="974"/>
                    <a:pt x="710" y="1083"/>
                    <a:pt x="579" y="1280"/>
                  </a:cubicBezTo>
                  <a:cubicBezTo>
                    <a:pt x="457" y="1527"/>
                    <a:pt x="215" y="1787"/>
                    <a:pt x="487" y="2046"/>
                  </a:cubicBezTo>
                  <a:cubicBezTo>
                    <a:pt x="592" y="2146"/>
                    <a:pt x="700" y="2186"/>
                    <a:pt x="806" y="2186"/>
                  </a:cubicBezTo>
                  <a:cubicBezTo>
                    <a:pt x="989" y="2186"/>
                    <a:pt x="1165" y="2068"/>
                    <a:pt x="1307" y="1931"/>
                  </a:cubicBezTo>
                  <a:cubicBezTo>
                    <a:pt x="1450" y="1792"/>
                    <a:pt x="1561" y="1732"/>
                    <a:pt x="1650" y="1732"/>
                  </a:cubicBezTo>
                  <a:cubicBezTo>
                    <a:pt x="1798" y="1732"/>
                    <a:pt x="1885" y="1895"/>
                    <a:pt x="1959" y="2139"/>
                  </a:cubicBezTo>
                  <a:cubicBezTo>
                    <a:pt x="1815" y="2103"/>
                    <a:pt x="1694" y="2084"/>
                    <a:pt x="1594" y="2084"/>
                  </a:cubicBezTo>
                  <a:cubicBezTo>
                    <a:pt x="1295" y="2084"/>
                    <a:pt x="1189" y="2255"/>
                    <a:pt x="1224" y="2650"/>
                  </a:cubicBezTo>
                  <a:cubicBezTo>
                    <a:pt x="1243" y="2865"/>
                    <a:pt x="1243" y="3067"/>
                    <a:pt x="1208" y="3276"/>
                  </a:cubicBezTo>
                  <a:cubicBezTo>
                    <a:pt x="1188" y="3394"/>
                    <a:pt x="1389" y="3540"/>
                    <a:pt x="1161" y="3632"/>
                  </a:cubicBezTo>
                  <a:cubicBezTo>
                    <a:pt x="1114" y="3650"/>
                    <a:pt x="1073" y="3659"/>
                    <a:pt x="1037" y="3659"/>
                  </a:cubicBezTo>
                  <a:cubicBezTo>
                    <a:pt x="929" y="3659"/>
                    <a:pt x="859" y="3583"/>
                    <a:pt x="762" y="3474"/>
                  </a:cubicBezTo>
                  <a:cubicBezTo>
                    <a:pt x="639" y="3335"/>
                    <a:pt x="500" y="3270"/>
                    <a:pt x="378" y="3270"/>
                  </a:cubicBezTo>
                  <a:cubicBezTo>
                    <a:pt x="230" y="3270"/>
                    <a:pt x="106" y="3364"/>
                    <a:pt x="59" y="3539"/>
                  </a:cubicBezTo>
                  <a:cubicBezTo>
                    <a:pt x="1" y="3757"/>
                    <a:pt x="110" y="3951"/>
                    <a:pt x="196" y="4144"/>
                  </a:cubicBezTo>
                  <a:cubicBezTo>
                    <a:pt x="271" y="4497"/>
                    <a:pt x="435" y="4762"/>
                    <a:pt x="836" y="4796"/>
                  </a:cubicBezTo>
                  <a:cubicBezTo>
                    <a:pt x="973" y="4741"/>
                    <a:pt x="759" y="4460"/>
                    <a:pt x="916" y="4460"/>
                  </a:cubicBezTo>
                  <a:cubicBezTo>
                    <a:pt x="936" y="4460"/>
                    <a:pt x="963" y="4465"/>
                    <a:pt x="997" y="4475"/>
                  </a:cubicBezTo>
                  <a:cubicBezTo>
                    <a:pt x="1152" y="4522"/>
                    <a:pt x="1308" y="4538"/>
                    <a:pt x="1465" y="4538"/>
                  </a:cubicBezTo>
                  <a:cubicBezTo>
                    <a:pt x="1791" y="4538"/>
                    <a:pt x="2119" y="4470"/>
                    <a:pt x="2442" y="4470"/>
                  </a:cubicBezTo>
                  <a:cubicBezTo>
                    <a:pt x="2677" y="4470"/>
                    <a:pt x="2909" y="4506"/>
                    <a:pt x="3134" y="4629"/>
                  </a:cubicBezTo>
                  <a:cubicBezTo>
                    <a:pt x="3772" y="4476"/>
                    <a:pt x="3615" y="4150"/>
                    <a:pt x="3327" y="3815"/>
                  </a:cubicBezTo>
                  <a:lnTo>
                    <a:pt x="3327" y="3815"/>
                  </a:lnTo>
                  <a:cubicBezTo>
                    <a:pt x="3509" y="3819"/>
                    <a:pt x="3713" y="3986"/>
                    <a:pt x="3898" y="3986"/>
                  </a:cubicBezTo>
                  <a:cubicBezTo>
                    <a:pt x="4019" y="3986"/>
                    <a:pt x="4131" y="3914"/>
                    <a:pt x="4224" y="3677"/>
                  </a:cubicBezTo>
                  <a:cubicBezTo>
                    <a:pt x="4170" y="3596"/>
                    <a:pt x="4184" y="3578"/>
                    <a:pt x="4217" y="3578"/>
                  </a:cubicBezTo>
                  <a:cubicBezTo>
                    <a:pt x="4240" y="3578"/>
                    <a:pt x="4274" y="3588"/>
                    <a:pt x="4297" y="3588"/>
                  </a:cubicBezTo>
                  <a:cubicBezTo>
                    <a:pt x="4315" y="3588"/>
                    <a:pt x="4326" y="3582"/>
                    <a:pt x="4321" y="3561"/>
                  </a:cubicBezTo>
                  <a:cubicBezTo>
                    <a:pt x="5049" y="2793"/>
                    <a:pt x="5107" y="2327"/>
                    <a:pt x="4569" y="1548"/>
                  </a:cubicBezTo>
                  <a:cubicBezTo>
                    <a:pt x="4543" y="1540"/>
                    <a:pt x="4518" y="1536"/>
                    <a:pt x="4493" y="1536"/>
                  </a:cubicBezTo>
                  <a:cubicBezTo>
                    <a:pt x="4269" y="1536"/>
                    <a:pt x="4104" y="1852"/>
                    <a:pt x="3927" y="1852"/>
                  </a:cubicBezTo>
                  <a:cubicBezTo>
                    <a:pt x="3883" y="1852"/>
                    <a:pt x="3837" y="1832"/>
                    <a:pt x="3790" y="1781"/>
                  </a:cubicBezTo>
                  <a:cubicBezTo>
                    <a:pt x="3581" y="1559"/>
                    <a:pt x="3425" y="1474"/>
                    <a:pt x="3301" y="1474"/>
                  </a:cubicBezTo>
                  <a:cubicBezTo>
                    <a:pt x="3031" y="1474"/>
                    <a:pt x="2914" y="1879"/>
                    <a:pt x="2730" y="2128"/>
                  </a:cubicBezTo>
                  <a:cubicBezTo>
                    <a:pt x="2661" y="2484"/>
                    <a:pt x="2883" y="2749"/>
                    <a:pt x="3020" y="3038"/>
                  </a:cubicBezTo>
                  <a:cubicBezTo>
                    <a:pt x="2681" y="2701"/>
                    <a:pt x="2446" y="2338"/>
                    <a:pt x="2763" y="1856"/>
                  </a:cubicBezTo>
                  <a:cubicBezTo>
                    <a:pt x="2960" y="1769"/>
                    <a:pt x="3132" y="1579"/>
                    <a:pt x="2965" y="1426"/>
                  </a:cubicBezTo>
                  <a:cubicBezTo>
                    <a:pt x="2483" y="987"/>
                    <a:pt x="2689" y="510"/>
                    <a:pt x="2798" y="27"/>
                  </a:cubicBezTo>
                  <a:cubicBezTo>
                    <a:pt x="2615" y="15"/>
                    <a:pt x="24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69"/>
            <p:cNvSpPr/>
            <p:nvPr/>
          </p:nvSpPr>
          <p:spPr>
            <a:xfrm>
              <a:off x="5182775" y="3724950"/>
              <a:ext cx="102350" cy="99150"/>
            </a:xfrm>
            <a:custGeom>
              <a:avLst/>
              <a:gdLst/>
              <a:ahLst/>
              <a:cxnLst/>
              <a:rect l="l" t="t" r="r" b="b"/>
              <a:pathLst>
                <a:path w="4094" h="3966" extrusionOk="0">
                  <a:moveTo>
                    <a:pt x="2020" y="0"/>
                  </a:moveTo>
                  <a:cubicBezTo>
                    <a:pt x="1940" y="0"/>
                    <a:pt x="1875" y="44"/>
                    <a:pt x="1862" y="153"/>
                  </a:cubicBezTo>
                  <a:cubicBezTo>
                    <a:pt x="1812" y="560"/>
                    <a:pt x="1694" y="678"/>
                    <a:pt x="1545" y="678"/>
                  </a:cubicBezTo>
                  <a:cubicBezTo>
                    <a:pt x="1378" y="678"/>
                    <a:pt x="1172" y="531"/>
                    <a:pt x="976" y="473"/>
                  </a:cubicBezTo>
                  <a:cubicBezTo>
                    <a:pt x="920" y="456"/>
                    <a:pt x="864" y="449"/>
                    <a:pt x="807" y="449"/>
                  </a:cubicBezTo>
                  <a:cubicBezTo>
                    <a:pt x="702" y="449"/>
                    <a:pt x="596" y="474"/>
                    <a:pt x="493" y="512"/>
                  </a:cubicBezTo>
                  <a:cubicBezTo>
                    <a:pt x="82" y="736"/>
                    <a:pt x="1" y="1107"/>
                    <a:pt x="53" y="1527"/>
                  </a:cubicBezTo>
                  <a:cubicBezTo>
                    <a:pt x="194" y="2669"/>
                    <a:pt x="922" y="3482"/>
                    <a:pt x="2126" y="3769"/>
                  </a:cubicBezTo>
                  <a:cubicBezTo>
                    <a:pt x="2360" y="3825"/>
                    <a:pt x="2113" y="3935"/>
                    <a:pt x="2208" y="3965"/>
                  </a:cubicBezTo>
                  <a:cubicBezTo>
                    <a:pt x="3006" y="3895"/>
                    <a:pt x="3978" y="2753"/>
                    <a:pt x="4093" y="1751"/>
                  </a:cubicBezTo>
                  <a:lnTo>
                    <a:pt x="4093" y="1751"/>
                  </a:lnTo>
                  <a:cubicBezTo>
                    <a:pt x="4080" y="1752"/>
                    <a:pt x="4068" y="1753"/>
                    <a:pt x="4056" y="1753"/>
                  </a:cubicBezTo>
                  <a:cubicBezTo>
                    <a:pt x="3645" y="1753"/>
                    <a:pt x="3662" y="1161"/>
                    <a:pt x="3311" y="1151"/>
                  </a:cubicBezTo>
                  <a:cubicBezTo>
                    <a:pt x="2730" y="1134"/>
                    <a:pt x="2502" y="849"/>
                    <a:pt x="2396" y="314"/>
                  </a:cubicBezTo>
                  <a:cubicBezTo>
                    <a:pt x="2363" y="147"/>
                    <a:pt x="2166" y="0"/>
                    <a:pt x="2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69"/>
            <p:cNvSpPr/>
            <p:nvPr/>
          </p:nvSpPr>
          <p:spPr>
            <a:xfrm>
              <a:off x="5779250" y="2523025"/>
              <a:ext cx="155375" cy="142900"/>
            </a:xfrm>
            <a:custGeom>
              <a:avLst/>
              <a:gdLst/>
              <a:ahLst/>
              <a:cxnLst/>
              <a:rect l="l" t="t" r="r" b="b"/>
              <a:pathLst>
                <a:path w="6215" h="5716" extrusionOk="0">
                  <a:moveTo>
                    <a:pt x="4001" y="0"/>
                  </a:moveTo>
                  <a:cubicBezTo>
                    <a:pt x="3934" y="0"/>
                    <a:pt x="3855" y="28"/>
                    <a:pt x="3785" y="35"/>
                  </a:cubicBezTo>
                  <a:cubicBezTo>
                    <a:pt x="3666" y="273"/>
                    <a:pt x="3813" y="370"/>
                    <a:pt x="4003" y="450"/>
                  </a:cubicBezTo>
                  <a:cubicBezTo>
                    <a:pt x="4026" y="459"/>
                    <a:pt x="4042" y="467"/>
                    <a:pt x="4054" y="467"/>
                  </a:cubicBezTo>
                  <a:cubicBezTo>
                    <a:pt x="4063" y="467"/>
                    <a:pt x="4069" y="462"/>
                    <a:pt x="4073" y="450"/>
                  </a:cubicBezTo>
                  <a:cubicBezTo>
                    <a:pt x="4080" y="429"/>
                    <a:pt x="4086" y="421"/>
                    <a:pt x="4090" y="421"/>
                  </a:cubicBezTo>
                  <a:lnTo>
                    <a:pt x="4090" y="421"/>
                  </a:lnTo>
                  <a:cubicBezTo>
                    <a:pt x="4100" y="421"/>
                    <a:pt x="4093" y="479"/>
                    <a:pt x="4061" y="479"/>
                  </a:cubicBezTo>
                  <a:cubicBezTo>
                    <a:pt x="4054" y="479"/>
                    <a:pt x="4046" y="476"/>
                    <a:pt x="4036" y="470"/>
                  </a:cubicBezTo>
                  <a:cubicBezTo>
                    <a:pt x="3755" y="436"/>
                    <a:pt x="3476" y="417"/>
                    <a:pt x="3201" y="417"/>
                  </a:cubicBezTo>
                  <a:cubicBezTo>
                    <a:pt x="2547" y="417"/>
                    <a:pt x="1915" y="522"/>
                    <a:pt x="1319" y="771"/>
                  </a:cubicBezTo>
                  <a:cubicBezTo>
                    <a:pt x="1461" y="679"/>
                    <a:pt x="1637" y="569"/>
                    <a:pt x="1510" y="312"/>
                  </a:cubicBezTo>
                  <a:lnTo>
                    <a:pt x="1510" y="312"/>
                  </a:lnTo>
                  <a:cubicBezTo>
                    <a:pt x="1042" y="546"/>
                    <a:pt x="701" y="940"/>
                    <a:pt x="316" y="1276"/>
                  </a:cubicBezTo>
                  <a:cubicBezTo>
                    <a:pt x="225" y="1540"/>
                    <a:pt x="75" y="1782"/>
                    <a:pt x="36" y="2064"/>
                  </a:cubicBezTo>
                  <a:cubicBezTo>
                    <a:pt x="1" y="2321"/>
                    <a:pt x="74" y="2539"/>
                    <a:pt x="338" y="2623"/>
                  </a:cubicBezTo>
                  <a:cubicBezTo>
                    <a:pt x="378" y="2635"/>
                    <a:pt x="414" y="2641"/>
                    <a:pt x="447" y="2641"/>
                  </a:cubicBezTo>
                  <a:cubicBezTo>
                    <a:pt x="611" y="2641"/>
                    <a:pt x="689" y="2496"/>
                    <a:pt x="721" y="2330"/>
                  </a:cubicBezTo>
                  <a:cubicBezTo>
                    <a:pt x="753" y="2168"/>
                    <a:pt x="836" y="2130"/>
                    <a:pt x="938" y="2130"/>
                  </a:cubicBezTo>
                  <a:cubicBezTo>
                    <a:pt x="987" y="2130"/>
                    <a:pt x="1040" y="2139"/>
                    <a:pt x="1093" y="2147"/>
                  </a:cubicBezTo>
                  <a:cubicBezTo>
                    <a:pt x="1095" y="2147"/>
                    <a:pt x="1096" y="2147"/>
                    <a:pt x="1097" y="2147"/>
                  </a:cubicBezTo>
                  <a:cubicBezTo>
                    <a:pt x="1162" y="2147"/>
                    <a:pt x="1224" y="2119"/>
                    <a:pt x="1266" y="2071"/>
                  </a:cubicBezTo>
                  <a:cubicBezTo>
                    <a:pt x="1445" y="1927"/>
                    <a:pt x="1737" y="1814"/>
                    <a:pt x="1785" y="1635"/>
                  </a:cubicBezTo>
                  <a:cubicBezTo>
                    <a:pt x="2033" y="699"/>
                    <a:pt x="2798" y="940"/>
                    <a:pt x="3424" y="855"/>
                  </a:cubicBezTo>
                  <a:cubicBezTo>
                    <a:pt x="3440" y="958"/>
                    <a:pt x="3495" y="1039"/>
                    <a:pt x="3570" y="1109"/>
                  </a:cubicBezTo>
                  <a:cubicBezTo>
                    <a:pt x="3731" y="1248"/>
                    <a:pt x="3910" y="1395"/>
                    <a:pt x="4117" y="1396"/>
                  </a:cubicBezTo>
                  <a:cubicBezTo>
                    <a:pt x="4571" y="1398"/>
                    <a:pt x="4763" y="1692"/>
                    <a:pt x="4931" y="2037"/>
                  </a:cubicBezTo>
                  <a:cubicBezTo>
                    <a:pt x="4982" y="2122"/>
                    <a:pt x="5051" y="2195"/>
                    <a:pt x="5132" y="2251"/>
                  </a:cubicBezTo>
                  <a:cubicBezTo>
                    <a:pt x="5521" y="3019"/>
                    <a:pt x="5424" y="3702"/>
                    <a:pt x="4768" y="4284"/>
                  </a:cubicBezTo>
                  <a:cubicBezTo>
                    <a:pt x="4721" y="4505"/>
                    <a:pt x="4633" y="4574"/>
                    <a:pt x="4535" y="4574"/>
                  </a:cubicBezTo>
                  <a:cubicBezTo>
                    <a:pt x="4397" y="4574"/>
                    <a:pt x="4239" y="4438"/>
                    <a:pt x="4142" y="4391"/>
                  </a:cubicBezTo>
                  <a:cubicBezTo>
                    <a:pt x="4001" y="4324"/>
                    <a:pt x="3879" y="4264"/>
                    <a:pt x="3762" y="4264"/>
                  </a:cubicBezTo>
                  <a:cubicBezTo>
                    <a:pt x="3653" y="4264"/>
                    <a:pt x="3548" y="4317"/>
                    <a:pt x="3437" y="4466"/>
                  </a:cubicBezTo>
                  <a:cubicBezTo>
                    <a:pt x="3704" y="4602"/>
                    <a:pt x="4050" y="4616"/>
                    <a:pt x="4069" y="4963"/>
                  </a:cubicBezTo>
                  <a:cubicBezTo>
                    <a:pt x="4079" y="5144"/>
                    <a:pt x="3896" y="5218"/>
                    <a:pt x="3726" y="5244"/>
                  </a:cubicBezTo>
                  <a:cubicBezTo>
                    <a:pt x="3646" y="5211"/>
                    <a:pt x="3571" y="5194"/>
                    <a:pt x="3501" y="5194"/>
                  </a:cubicBezTo>
                  <a:cubicBezTo>
                    <a:pt x="3365" y="5194"/>
                    <a:pt x="3247" y="5260"/>
                    <a:pt x="3151" y="5408"/>
                  </a:cubicBezTo>
                  <a:cubicBezTo>
                    <a:pt x="3224" y="5643"/>
                    <a:pt x="3366" y="5716"/>
                    <a:pt x="3511" y="5716"/>
                  </a:cubicBezTo>
                  <a:cubicBezTo>
                    <a:pt x="3658" y="5716"/>
                    <a:pt x="3808" y="5642"/>
                    <a:pt x="3893" y="5586"/>
                  </a:cubicBezTo>
                  <a:cubicBezTo>
                    <a:pt x="4375" y="5264"/>
                    <a:pt x="4942" y="5021"/>
                    <a:pt x="5256" y="4491"/>
                  </a:cubicBezTo>
                  <a:cubicBezTo>
                    <a:pt x="5509" y="4061"/>
                    <a:pt x="5726" y="3620"/>
                    <a:pt x="5698" y="3122"/>
                  </a:cubicBezTo>
                  <a:lnTo>
                    <a:pt x="5698" y="3122"/>
                  </a:lnTo>
                  <a:cubicBezTo>
                    <a:pt x="5744" y="3384"/>
                    <a:pt x="5807" y="3635"/>
                    <a:pt x="6000" y="3846"/>
                  </a:cubicBezTo>
                  <a:cubicBezTo>
                    <a:pt x="6040" y="3763"/>
                    <a:pt x="6110" y="3684"/>
                    <a:pt x="6118" y="3598"/>
                  </a:cubicBezTo>
                  <a:cubicBezTo>
                    <a:pt x="6215" y="2523"/>
                    <a:pt x="5024" y="439"/>
                    <a:pt x="4064" y="12"/>
                  </a:cubicBezTo>
                  <a:cubicBezTo>
                    <a:pt x="4045" y="3"/>
                    <a:pt x="4024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69"/>
            <p:cNvSpPr/>
            <p:nvPr/>
          </p:nvSpPr>
          <p:spPr>
            <a:xfrm>
              <a:off x="6172025" y="2572275"/>
              <a:ext cx="105275" cy="75800"/>
            </a:xfrm>
            <a:custGeom>
              <a:avLst/>
              <a:gdLst/>
              <a:ahLst/>
              <a:cxnLst/>
              <a:rect l="l" t="t" r="r" b="b"/>
              <a:pathLst>
                <a:path w="4211" h="3032" extrusionOk="0">
                  <a:moveTo>
                    <a:pt x="2208" y="1"/>
                  </a:moveTo>
                  <a:cubicBezTo>
                    <a:pt x="1938" y="1"/>
                    <a:pt x="1671" y="70"/>
                    <a:pt x="1434" y="220"/>
                  </a:cubicBezTo>
                  <a:cubicBezTo>
                    <a:pt x="716" y="674"/>
                    <a:pt x="0" y="1484"/>
                    <a:pt x="598" y="2585"/>
                  </a:cubicBezTo>
                  <a:cubicBezTo>
                    <a:pt x="1019" y="2569"/>
                    <a:pt x="633" y="2270"/>
                    <a:pt x="743" y="2160"/>
                  </a:cubicBezTo>
                  <a:lnTo>
                    <a:pt x="743" y="2160"/>
                  </a:lnTo>
                  <a:cubicBezTo>
                    <a:pt x="848" y="2579"/>
                    <a:pt x="1138" y="2766"/>
                    <a:pt x="1559" y="2781"/>
                  </a:cubicBezTo>
                  <a:cubicBezTo>
                    <a:pt x="2123" y="2799"/>
                    <a:pt x="2673" y="3032"/>
                    <a:pt x="3238" y="3032"/>
                  </a:cubicBezTo>
                  <a:cubicBezTo>
                    <a:pt x="3425" y="3032"/>
                    <a:pt x="3614" y="3006"/>
                    <a:pt x="3806" y="2940"/>
                  </a:cubicBezTo>
                  <a:cubicBezTo>
                    <a:pt x="4187" y="2882"/>
                    <a:pt x="4201" y="2555"/>
                    <a:pt x="4205" y="2296"/>
                  </a:cubicBezTo>
                  <a:cubicBezTo>
                    <a:pt x="4210" y="1792"/>
                    <a:pt x="4015" y="1326"/>
                    <a:pt x="3757" y="901"/>
                  </a:cubicBezTo>
                  <a:cubicBezTo>
                    <a:pt x="3416" y="341"/>
                    <a:pt x="2804" y="1"/>
                    <a:pt x="2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69"/>
            <p:cNvSpPr/>
            <p:nvPr/>
          </p:nvSpPr>
          <p:spPr>
            <a:xfrm>
              <a:off x="5653875" y="3398975"/>
              <a:ext cx="85650" cy="87050"/>
            </a:xfrm>
            <a:custGeom>
              <a:avLst/>
              <a:gdLst/>
              <a:ahLst/>
              <a:cxnLst/>
              <a:rect l="l" t="t" r="r" b="b"/>
              <a:pathLst>
                <a:path w="3426" h="3482" extrusionOk="0">
                  <a:moveTo>
                    <a:pt x="1397" y="1"/>
                  </a:moveTo>
                  <a:cubicBezTo>
                    <a:pt x="1028" y="1"/>
                    <a:pt x="677" y="238"/>
                    <a:pt x="294" y="726"/>
                  </a:cubicBezTo>
                  <a:cubicBezTo>
                    <a:pt x="197" y="942"/>
                    <a:pt x="43" y="1130"/>
                    <a:pt x="0" y="1372"/>
                  </a:cubicBezTo>
                  <a:cubicBezTo>
                    <a:pt x="89" y="1544"/>
                    <a:pt x="206" y="1590"/>
                    <a:pt x="331" y="1590"/>
                  </a:cubicBezTo>
                  <a:cubicBezTo>
                    <a:pt x="471" y="1590"/>
                    <a:pt x="623" y="1534"/>
                    <a:pt x="764" y="1534"/>
                  </a:cubicBezTo>
                  <a:cubicBezTo>
                    <a:pt x="766" y="1534"/>
                    <a:pt x="768" y="1534"/>
                    <a:pt x="770" y="1534"/>
                  </a:cubicBezTo>
                  <a:cubicBezTo>
                    <a:pt x="995" y="1652"/>
                    <a:pt x="1198" y="1800"/>
                    <a:pt x="1428" y="1960"/>
                  </a:cubicBezTo>
                  <a:cubicBezTo>
                    <a:pt x="1267" y="2046"/>
                    <a:pt x="1147" y="2041"/>
                    <a:pt x="1049" y="2105"/>
                  </a:cubicBezTo>
                  <a:cubicBezTo>
                    <a:pt x="1004" y="2149"/>
                    <a:pt x="971" y="2208"/>
                    <a:pt x="958" y="2272"/>
                  </a:cubicBezTo>
                  <a:cubicBezTo>
                    <a:pt x="1049" y="2570"/>
                    <a:pt x="798" y="2900"/>
                    <a:pt x="1045" y="3183"/>
                  </a:cubicBezTo>
                  <a:cubicBezTo>
                    <a:pt x="1091" y="3172"/>
                    <a:pt x="1136" y="3168"/>
                    <a:pt x="1180" y="3168"/>
                  </a:cubicBezTo>
                  <a:cubicBezTo>
                    <a:pt x="1384" y="3168"/>
                    <a:pt x="1563" y="3269"/>
                    <a:pt x="1747" y="3353"/>
                  </a:cubicBezTo>
                  <a:cubicBezTo>
                    <a:pt x="1748" y="3353"/>
                    <a:pt x="1749" y="3353"/>
                    <a:pt x="1751" y="3353"/>
                  </a:cubicBezTo>
                  <a:cubicBezTo>
                    <a:pt x="1816" y="3353"/>
                    <a:pt x="1868" y="3327"/>
                    <a:pt x="1902" y="3269"/>
                  </a:cubicBezTo>
                  <a:cubicBezTo>
                    <a:pt x="1949" y="3173"/>
                    <a:pt x="1945" y="3058"/>
                    <a:pt x="2026" y="2967"/>
                  </a:cubicBezTo>
                  <a:lnTo>
                    <a:pt x="2026" y="2967"/>
                  </a:lnTo>
                  <a:cubicBezTo>
                    <a:pt x="2014" y="3139"/>
                    <a:pt x="1850" y="3282"/>
                    <a:pt x="1955" y="3462"/>
                  </a:cubicBezTo>
                  <a:cubicBezTo>
                    <a:pt x="1995" y="3476"/>
                    <a:pt x="2032" y="3482"/>
                    <a:pt x="2068" y="3482"/>
                  </a:cubicBezTo>
                  <a:cubicBezTo>
                    <a:pt x="2268" y="3482"/>
                    <a:pt x="2400" y="3288"/>
                    <a:pt x="2582" y="3239"/>
                  </a:cubicBezTo>
                  <a:cubicBezTo>
                    <a:pt x="2840" y="3101"/>
                    <a:pt x="3203" y="3054"/>
                    <a:pt x="3103" y="2617"/>
                  </a:cubicBezTo>
                  <a:cubicBezTo>
                    <a:pt x="2989" y="2457"/>
                    <a:pt x="2689" y="2240"/>
                    <a:pt x="3006" y="2108"/>
                  </a:cubicBezTo>
                  <a:cubicBezTo>
                    <a:pt x="3426" y="1935"/>
                    <a:pt x="3240" y="1857"/>
                    <a:pt x="3114" y="1575"/>
                  </a:cubicBezTo>
                  <a:cubicBezTo>
                    <a:pt x="2867" y="1017"/>
                    <a:pt x="2258" y="784"/>
                    <a:pt x="2046" y="225"/>
                  </a:cubicBezTo>
                  <a:cubicBezTo>
                    <a:pt x="1818" y="76"/>
                    <a:pt x="1605" y="1"/>
                    <a:pt x="1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69"/>
            <p:cNvSpPr/>
            <p:nvPr/>
          </p:nvSpPr>
          <p:spPr>
            <a:xfrm>
              <a:off x="5523075" y="2939025"/>
              <a:ext cx="68050" cy="68075"/>
            </a:xfrm>
            <a:custGeom>
              <a:avLst/>
              <a:gdLst/>
              <a:ahLst/>
              <a:cxnLst/>
              <a:rect l="l" t="t" r="r" b="b"/>
              <a:pathLst>
                <a:path w="2722" h="2723" extrusionOk="0">
                  <a:moveTo>
                    <a:pt x="1693" y="0"/>
                  </a:moveTo>
                  <a:cubicBezTo>
                    <a:pt x="1593" y="0"/>
                    <a:pt x="1484" y="27"/>
                    <a:pt x="1394" y="70"/>
                  </a:cubicBezTo>
                  <a:cubicBezTo>
                    <a:pt x="1213" y="158"/>
                    <a:pt x="1040" y="224"/>
                    <a:pt x="857" y="224"/>
                  </a:cubicBezTo>
                  <a:cubicBezTo>
                    <a:pt x="774" y="224"/>
                    <a:pt x="688" y="210"/>
                    <a:pt x="599" y="178"/>
                  </a:cubicBezTo>
                  <a:cubicBezTo>
                    <a:pt x="597" y="178"/>
                    <a:pt x="594" y="178"/>
                    <a:pt x="592" y="178"/>
                  </a:cubicBezTo>
                  <a:cubicBezTo>
                    <a:pt x="492" y="178"/>
                    <a:pt x="404" y="203"/>
                    <a:pt x="345" y="292"/>
                  </a:cubicBezTo>
                  <a:cubicBezTo>
                    <a:pt x="482" y="772"/>
                    <a:pt x="482" y="772"/>
                    <a:pt x="0" y="897"/>
                  </a:cubicBezTo>
                  <a:cubicBezTo>
                    <a:pt x="66" y="1125"/>
                    <a:pt x="132" y="1354"/>
                    <a:pt x="198" y="1582"/>
                  </a:cubicBezTo>
                  <a:cubicBezTo>
                    <a:pt x="340" y="1939"/>
                    <a:pt x="596" y="2243"/>
                    <a:pt x="696" y="2621"/>
                  </a:cubicBezTo>
                  <a:cubicBezTo>
                    <a:pt x="898" y="2689"/>
                    <a:pt x="1089" y="2722"/>
                    <a:pt x="1267" y="2722"/>
                  </a:cubicBezTo>
                  <a:cubicBezTo>
                    <a:pt x="1783" y="2722"/>
                    <a:pt x="2185" y="2440"/>
                    <a:pt x="2394" y="1895"/>
                  </a:cubicBezTo>
                  <a:cubicBezTo>
                    <a:pt x="2543" y="1506"/>
                    <a:pt x="2718" y="1118"/>
                    <a:pt x="2722" y="687"/>
                  </a:cubicBezTo>
                  <a:lnTo>
                    <a:pt x="2722" y="687"/>
                  </a:lnTo>
                  <a:cubicBezTo>
                    <a:pt x="2565" y="705"/>
                    <a:pt x="2384" y="786"/>
                    <a:pt x="2242" y="786"/>
                  </a:cubicBezTo>
                  <a:cubicBezTo>
                    <a:pt x="2083" y="786"/>
                    <a:pt x="1972" y="685"/>
                    <a:pt x="1996" y="287"/>
                  </a:cubicBezTo>
                  <a:cubicBezTo>
                    <a:pt x="2008" y="78"/>
                    <a:pt x="1862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69"/>
            <p:cNvSpPr/>
            <p:nvPr/>
          </p:nvSpPr>
          <p:spPr>
            <a:xfrm>
              <a:off x="5780075" y="2573625"/>
              <a:ext cx="71750" cy="70675"/>
            </a:xfrm>
            <a:custGeom>
              <a:avLst/>
              <a:gdLst/>
              <a:ahLst/>
              <a:cxnLst/>
              <a:rect l="l" t="t" r="r" b="b"/>
              <a:pathLst>
                <a:path w="2870" h="2827" extrusionOk="0">
                  <a:moveTo>
                    <a:pt x="2315" y="0"/>
                  </a:moveTo>
                  <a:cubicBezTo>
                    <a:pt x="2173" y="0"/>
                    <a:pt x="2050" y="308"/>
                    <a:pt x="1909" y="405"/>
                  </a:cubicBezTo>
                  <a:cubicBezTo>
                    <a:pt x="1737" y="524"/>
                    <a:pt x="1578" y="734"/>
                    <a:pt x="1375" y="734"/>
                  </a:cubicBezTo>
                  <a:cubicBezTo>
                    <a:pt x="1315" y="734"/>
                    <a:pt x="1251" y="716"/>
                    <a:pt x="1182" y="671"/>
                  </a:cubicBezTo>
                  <a:cubicBezTo>
                    <a:pt x="898" y="487"/>
                    <a:pt x="1340" y="270"/>
                    <a:pt x="1233" y="47"/>
                  </a:cubicBezTo>
                  <a:lnTo>
                    <a:pt x="1233" y="47"/>
                  </a:lnTo>
                  <a:cubicBezTo>
                    <a:pt x="1187" y="50"/>
                    <a:pt x="1140" y="54"/>
                    <a:pt x="1093" y="59"/>
                  </a:cubicBezTo>
                  <a:cubicBezTo>
                    <a:pt x="1005" y="28"/>
                    <a:pt x="931" y="12"/>
                    <a:pt x="869" y="12"/>
                  </a:cubicBezTo>
                  <a:cubicBezTo>
                    <a:pt x="704" y="12"/>
                    <a:pt x="626" y="127"/>
                    <a:pt x="610" y="400"/>
                  </a:cubicBezTo>
                  <a:cubicBezTo>
                    <a:pt x="595" y="668"/>
                    <a:pt x="491" y="922"/>
                    <a:pt x="203" y="922"/>
                  </a:cubicBezTo>
                  <a:cubicBezTo>
                    <a:pt x="144" y="922"/>
                    <a:pt x="76" y="911"/>
                    <a:pt x="0" y="887"/>
                  </a:cubicBezTo>
                  <a:lnTo>
                    <a:pt x="0" y="887"/>
                  </a:lnTo>
                  <a:cubicBezTo>
                    <a:pt x="120" y="1592"/>
                    <a:pt x="244" y="2296"/>
                    <a:pt x="789" y="2826"/>
                  </a:cubicBezTo>
                  <a:cubicBezTo>
                    <a:pt x="788" y="2779"/>
                    <a:pt x="780" y="2731"/>
                    <a:pt x="784" y="2685"/>
                  </a:cubicBezTo>
                  <a:cubicBezTo>
                    <a:pt x="802" y="2473"/>
                    <a:pt x="622" y="2161"/>
                    <a:pt x="970" y="2098"/>
                  </a:cubicBezTo>
                  <a:cubicBezTo>
                    <a:pt x="1020" y="2089"/>
                    <a:pt x="1061" y="2085"/>
                    <a:pt x="1094" y="2085"/>
                  </a:cubicBezTo>
                  <a:cubicBezTo>
                    <a:pt x="1364" y="2085"/>
                    <a:pt x="1105" y="2358"/>
                    <a:pt x="1140" y="2486"/>
                  </a:cubicBezTo>
                  <a:cubicBezTo>
                    <a:pt x="1165" y="2579"/>
                    <a:pt x="1229" y="2597"/>
                    <a:pt x="1300" y="2597"/>
                  </a:cubicBezTo>
                  <a:cubicBezTo>
                    <a:pt x="1345" y="2597"/>
                    <a:pt x="1394" y="2590"/>
                    <a:pt x="1437" y="2590"/>
                  </a:cubicBezTo>
                  <a:cubicBezTo>
                    <a:pt x="1438" y="2590"/>
                    <a:pt x="1440" y="2590"/>
                    <a:pt x="1441" y="2590"/>
                  </a:cubicBezTo>
                  <a:cubicBezTo>
                    <a:pt x="1711" y="2590"/>
                    <a:pt x="1939" y="2481"/>
                    <a:pt x="2140" y="2308"/>
                  </a:cubicBezTo>
                  <a:cubicBezTo>
                    <a:pt x="1856" y="2063"/>
                    <a:pt x="2230" y="1739"/>
                    <a:pt x="2042" y="1486"/>
                  </a:cubicBezTo>
                  <a:cubicBezTo>
                    <a:pt x="1876" y="1261"/>
                    <a:pt x="1857" y="1013"/>
                    <a:pt x="2104" y="879"/>
                  </a:cubicBezTo>
                  <a:cubicBezTo>
                    <a:pt x="2184" y="836"/>
                    <a:pt x="2242" y="817"/>
                    <a:pt x="2283" y="817"/>
                  </a:cubicBezTo>
                  <a:cubicBezTo>
                    <a:pt x="2425" y="817"/>
                    <a:pt x="2378" y="1032"/>
                    <a:pt x="2410" y="1187"/>
                  </a:cubicBezTo>
                  <a:cubicBezTo>
                    <a:pt x="2430" y="1283"/>
                    <a:pt x="2489" y="1325"/>
                    <a:pt x="2551" y="1325"/>
                  </a:cubicBezTo>
                  <a:cubicBezTo>
                    <a:pt x="2614" y="1325"/>
                    <a:pt x="2679" y="1281"/>
                    <a:pt x="2708" y="1206"/>
                  </a:cubicBezTo>
                  <a:cubicBezTo>
                    <a:pt x="2869" y="791"/>
                    <a:pt x="2634" y="368"/>
                    <a:pt x="2443" y="91"/>
                  </a:cubicBezTo>
                  <a:cubicBezTo>
                    <a:pt x="2398" y="26"/>
                    <a:pt x="2356" y="0"/>
                    <a:pt x="2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69"/>
            <p:cNvSpPr/>
            <p:nvPr/>
          </p:nvSpPr>
          <p:spPr>
            <a:xfrm>
              <a:off x="5610825" y="3067750"/>
              <a:ext cx="89925" cy="77475"/>
            </a:xfrm>
            <a:custGeom>
              <a:avLst/>
              <a:gdLst/>
              <a:ahLst/>
              <a:cxnLst/>
              <a:rect l="l" t="t" r="r" b="b"/>
              <a:pathLst>
                <a:path w="3597" h="3099" extrusionOk="0">
                  <a:moveTo>
                    <a:pt x="2237" y="0"/>
                  </a:moveTo>
                  <a:cubicBezTo>
                    <a:pt x="1984" y="0"/>
                    <a:pt x="1725" y="65"/>
                    <a:pt x="1485" y="202"/>
                  </a:cubicBezTo>
                  <a:cubicBezTo>
                    <a:pt x="1288" y="551"/>
                    <a:pt x="1669" y="590"/>
                    <a:pt x="1790" y="763"/>
                  </a:cubicBezTo>
                  <a:cubicBezTo>
                    <a:pt x="1950" y="991"/>
                    <a:pt x="2031" y="1272"/>
                    <a:pt x="1926" y="1487"/>
                  </a:cubicBezTo>
                  <a:cubicBezTo>
                    <a:pt x="1894" y="1552"/>
                    <a:pt x="1860" y="1576"/>
                    <a:pt x="1823" y="1576"/>
                  </a:cubicBezTo>
                  <a:cubicBezTo>
                    <a:pt x="1726" y="1576"/>
                    <a:pt x="1614" y="1413"/>
                    <a:pt x="1498" y="1413"/>
                  </a:cubicBezTo>
                  <a:cubicBezTo>
                    <a:pt x="1484" y="1413"/>
                    <a:pt x="1471" y="1415"/>
                    <a:pt x="1457" y="1420"/>
                  </a:cubicBezTo>
                  <a:cubicBezTo>
                    <a:pt x="1076" y="1510"/>
                    <a:pt x="735" y="1721"/>
                    <a:pt x="341" y="1774"/>
                  </a:cubicBezTo>
                  <a:cubicBezTo>
                    <a:pt x="42" y="1816"/>
                    <a:pt x="1" y="2021"/>
                    <a:pt x="144" y="2221"/>
                  </a:cubicBezTo>
                  <a:cubicBezTo>
                    <a:pt x="290" y="2424"/>
                    <a:pt x="427" y="2688"/>
                    <a:pt x="707" y="2688"/>
                  </a:cubicBezTo>
                  <a:cubicBezTo>
                    <a:pt x="765" y="2688"/>
                    <a:pt x="829" y="2676"/>
                    <a:pt x="901" y="2650"/>
                  </a:cubicBezTo>
                  <a:cubicBezTo>
                    <a:pt x="1008" y="2510"/>
                    <a:pt x="817" y="2192"/>
                    <a:pt x="1169" y="2192"/>
                  </a:cubicBezTo>
                  <a:cubicBezTo>
                    <a:pt x="1290" y="2197"/>
                    <a:pt x="1369" y="2264"/>
                    <a:pt x="1425" y="2365"/>
                  </a:cubicBezTo>
                  <a:cubicBezTo>
                    <a:pt x="1592" y="2524"/>
                    <a:pt x="1413" y="2704"/>
                    <a:pt x="1455" y="2870"/>
                  </a:cubicBezTo>
                  <a:cubicBezTo>
                    <a:pt x="1526" y="2994"/>
                    <a:pt x="1635" y="3064"/>
                    <a:pt x="1771" y="3095"/>
                  </a:cubicBezTo>
                  <a:cubicBezTo>
                    <a:pt x="1798" y="3097"/>
                    <a:pt x="1823" y="3098"/>
                    <a:pt x="1848" y="3098"/>
                  </a:cubicBezTo>
                  <a:cubicBezTo>
                    <a:pt x="2144" y="3098"/>
                    <a:pt x="2353" y="2948"/>
                    <a:pt x="2521" y="2695"/>
                  </a:cubicBezTo>
                  <a:cubicBezTo>
                    <a:pt x="2902" y="2123"/>
                    <a:pt x="3470" y="1667"/>
                    <a:pt x="3597" y="941"/>
                  </a:cubicBezTo>
                  <a:cubicBezTo>
                    <a:pt x="3385" y="351"/>
                    <a:pt x="2827" y="0"/>
                    <a:pt x="2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69"/>
            <p:cNvSpPr/>
            <p:nvPr/>
          </p:nvSpPr>
          <p:spPr>
            <a:xfrm>
              <a:off x="5827175" y="2586975"/>
              <a:ext cx="102100" cy="86750"/>
            </a:xfrm>
            <a:custGeom>
              <a:avLst/>
              <a:gdLst/>
              <a:ahLst/>
              <a:cxnLst/>
              <a:rect l="l" t="t" r="r" b="b"/>
              <a:pathLst>
                <a:path w="4084" h="3470" extrusionOk="0">
                  <a:moveTo>
                    <a:pt x="3713" y="1"/>
                  </a:moveTo>
                  <a:cubicBezTo>
                    <a:pt x="3659" y="167"/>
                    <a:pt x="3603" y="274"/>
                    <a:pt x="3592" y="384"/>
                  </a:cubicBezTo>
                  <a:cubicBezTo>
                    <a:pt x="3510" y="1180"/>
                    <a:pt x="3577" y="2060"/>
                    <a:pt x="2482" y="2256"/>
                  </a:cubicBezTo>
                  <a:cubicBezTo>
                    <a:pt x="2462" y="2259"/>
                    <a:pt x="2453" y="2332"/>
                    <a:pt x="2442" y="2372"/>
                  </a:cubicBezTo>
                  <a:cubicBezTo>
                    <a:pt x="2319" y="2824"/>
                    <a:pt x="2043" y="2925"/>
                    <a:pt x="1723" y="2925"/>
                  </a:cubicBezTo>
                  <a:cubicBezTo>
                    <a:pt x="1573" y="2925"/>
                    <a:pt x="1414" y="2903"/>
                    <a:pt x="1257" y="2885"/>
                  </a:cubicBezTo>
                  <a:cubicBezTo>
                    <a:pt x="1130" y="2765"/>
                    <a:pt x="987" y="2730"/>
                    <a:pt x="843" y="2730"/>
                  </a:cubicBezTo>
                  <a:cubicBezTo>
                    <a:pt x="696" y="2730"/>
                    <a:pt x="547" y="2766"/>
                    <a:pt x="409" y="2784"/>
                  </a:cubicBezTo>
                  <a:cubicBezTo>
                    <a:pt x="68" y="2830"/>
                    <a:pt x="1" y="3041"/>
                    <a:pt x="295" y="3285"/>
                  </a:cubicBezTo>
                  <a:cubicBezTo>
                    <a:pt x="571" y="3419"/>
                    <a:pt x="843" y="3470"/>
                    <a:pt x="1113" y="3470"/>
                  </a:cubicBezTo>
                  <a:cubicBezTo>
                    <a:pt x="1644" y="3470"/>
                    <a:pt x="2163" y="3273"/>
                    <a:pt x="2673" y="3133"/>
                  </a:cubicBezTo>
                  <a:cubicBezTo>
                    <a:pt x="3335" y="2949"/>
                    <a:pt x="3909" y="2582"/>
                    <a:pt x="3905" y="1742"/>
                  </a:cubicBezTo>
                  <a:cubicBezTo>
                    <a:pt x="3905" y="1591"/>
                    <a:pt x="4021" y="1440"/>
                    <a:pt x="4083" y="1288"/>
                  </a:cubicBezTo>
                  <a:cubicBezTo>
                    <a:pt x="4077" y="850"/>
                    <a:pt x="3976" y="439"/>
                    <a:pt x="3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69"/>
            <p:cNvSpPr/>
            <p:nvPr/>
          </p:nvSpPr>
          <p:spPr>
            <a:xfrm>
              <a:off x="5867425" y="3851625"/>
              <a:ext cx="60500" cy="55175"/>
            </a:xfrm>
            <a:custGeom>
              <a:avLst/>
              <a:gdLst/>
              <a:ahLst/>
              <a:cxnLst/>
              <a:rect l="l" t="t" r="r" b="b"/>
              <a:pathLst>
                <a:path w="2420" h="2207" extrusionOk="0">
                  <a:moveTo>
                    <a:pt x="1086" y="0"/>
                  </a:moveTo>
                  <a:cubicBezTo>
                    <a:pt x="961" y="0"/>
                    <a:pt x="831" y="17"/>
                    <a:pt x="696" y="52"/>
                  </a:cubicBezTo>
                  <a:cubicBezTo>
                    <a:pt x="200" y="182"/>
                    <a:pt x="1" y="922"/>
                    <a:pt x="260" y="1676"/>
                  </a:cubicBezTo>
                  <a:cubicBezTo>
                    <a:pt x="351" y="1955"/>
                    <a:pt x="490" y="2207"/>
                    <a:pt x="763" y="2207"/>
                  </a:cubicBezTo>
                  <a:cubicBezTo>
                    <a:pt x="821" y="2207"/>
                    <a:pt x="884" y="2195"/>
                    <a:pt x="955" y="2171"/>
                  </a:cubicBezTo>
                  <a:cubicBezTo>
                    <a:pt x="1464" y="1994"/>
                    <a:pt x="1260" y="1583"/>
                    <a:pt x="1147" y="1220"/>
                  </a:cubicBezTo>
                  <a:lnTo>
                    <a:pt x="1147" y="1220"/>
                  </a:lnTo>
                  <a:cubicBezTo>
                    <a:pt x="1317" y="1450"/>
                    <a:pt x="1318" y="1723"/>
                    <a:pt x="1462" y="1937"/>
                  </a:cubicBezTo>
                  <a:cubicBezTo>
                    <a:pt x="1545" y="2061"/>
                    <a:pt x="1612" y="2111"/>
                    <a:pt x="1669" y="2111"/>
                  </a:cubicBezTo>
                  <a:cubicBezTo>
                    <a:pt x="1754" y="2111"/>
                    <a:pt x="1814" y="1996"/>
                    <a:pt x="1865" y="1847"/>
                  </a:cubicBezTo>
                  <a:cubicBezTo>
                    <a:pt x="2091" y="1605"/>
                    <a:pt x="2420" y="1452"/>
                    <a:pt x="2297" y="994"/>
                  </a:cubicBezTo>
                  <a:cubicBezTo>
                    <a:pt x="2132" y="379"/>
                    <a:pt x="167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69"/>
            <p:cNvSpPr/>
            <p:nvPr/>
          </p:nvSpPr>
          <p:spPr>
            <a:xfrm>
              <a:off x="6182425" y="2646375"/>
              <a:ext cx="54475" cy="61425"/>
            </a:xfrm>
            <a:custGeom>
              <a:avLst/>
              <a:gdLst/>
              <a:ahLst/>
              <a:cxnLst/>
              <a:rect l="l" t="t" r="r" b="b"/>
              <a:pathLst>
                <a:path w="2179" h="2457" extrusionOk="0">
                  <a:moveTo>
                    <a:pt x="527" y="0"/>
                  </a:moveTo>
                  <a:lnTo>
                    <a:pt x="527" y="0"/>
                  </a:lnTo>
                  <a:cubicBezTo>
                    <a:pt x="317" y="252"/>
                    <a:pt x="1110" y="402"/>
                    <a:pt x="592" y="691"/>
                  </a:cubicBezTo>
                  <a:cubicBezTo>
                    <a:pt x="208" y="904"/>
                    <a:pt x="0" y="1663"/>
                    <a:pt x="269" y="1997"/>
                  </a:cubicBezTo>
                  <a:cubicBezTo>
                    <a:pt x="472" y="2247"/>
                    <a:pt x="739" y="2457"/>
                    <a:pt x="1044" y="2457"/>
                  </a:cubicBezTo>
                  <a:cubicBezTo>
                    <a:pt x="1150" y="2457"/>
                    <a:pt x="1260" y="2432"/>
                    <a:pt x="1374" y="2374"/>
                  </a:cubicBezTo>
                  <a:cubicBezTo>
                    <a:pt x="2051" y="2035"/>
                    <a:pt x="2179" y="1606"/>
                    <a:pt x="1797" y="1033"/>
                  </a:cubicBezTo>
                  <a:cubicBezTo>
                    <a:pt x="1650" y="812"/>
                    <a:pt x="1675" y="761"/>
                    <a:pt x="1896" y="710"/>
                  </a:cubicBezTo>
                  <a:cubicBezTo>
                    <a:pt x="1504" y="348"/>
                    <a:pt x="1041" y="125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69"/>
            <p:cNvSpPr/>
            <p:nvPr/>
          </p:nvSpPr>
          <p:spPr>
            <a:xfrm>
              <a:off x="5555575" y="3487425"/>
              <a:ext cx="71500" cy="57475"/>
            </a:xfrm>
            <a:custGeom>
              <a:avLst/>
              <a:gdLst/>
              <a:ahLst/>
              <a:cxnLst/>
              <a:rect l="l" t="t" r="r" b="b"/>
              <a:pathLst>
                <a:path w="2860" h="2299" extrusionOk="0">
                  <a:moveTo>
                    <a:pt x="901" y="0"/>
                  </a:moveTo>
                  <a:cubicBezTo>
                    <a:pt x="590" y="0"/>
                    <a:pt x="291" y="224"/>
                    <a:pt x="1" y="670"/>
                  </a:cubicBezTo>
                  <a:cubicBezTo>
                    <a:pt x="31" y="1677"/>
                    <a:pt x="442" y="2184"/>
                    <a:pt x="1313" y="2286"/>
                  </a:cubicBezTo>
                  <a:cubicBezTo>
                    <a:pt x="1382" y="2294"/>
                    <a:pt x="1449" y="2298"/>
                    <a:pt x="1515" y="2298"/>
                  </a:cubicBezTo>
                  <a:cubicBezTo>
                    <a:pt x="2188" y="2298"/>
                    <a:pt x="2655" y="1868"/>
                    <a:pt x="2860" y="1051"/>
                  </a:cubicBezTo>
                  <a:cubicBezTo>
                    <a:pt x="2619" y="944"/>
                    <a:pt x="2606" y="690"/>
                    <a:pt x="2492" y="498"/>
                  </a:cubicBezTo>
                  <a:cubicBezTo>
                    <a:pt x="2376" y="303"/>
                    <a:pt x="2266" y="206"/>
                    <a:pt x="2140" y="206"/>
                  </a:cubicBezTo>
                  <a:cubicBezTo>
                    <a:pt x="2012" y="206"/>
                    <a:pt x="1869" y="305"/>
                    <a:pt x="1688" y="499"/>
                  </a:cubicBezTo>
                  <a:cubicBezTo>
                    <a:pt x="1720" y="692"/>
                    <a:pt x="1902" y="806"/>
                    <a:pt x="1948" y="987"/>
                  </a:cubicBezTo>
                  <a:cubicBezTo>
                    <a:pt x="2043" y="1352"/>
                    <a:pt x="1735" y="1404"/>
                    <a:pt x="1516" y="1505"/>
                  </a:cubicBezTo>
                  <a:cubicBezTo>
                    <a:pt x="1429" y="1545"/>
                    <a:pt x="1344" y="1565"/>
                    <a:pt x="1264" y="1565"/>
                  </a:cubicBezTo>
                  <a:cubicBezTo>
                    <a:pt x="1096" y="1565"/>
                    <a:pt x="950" y="1476"/>
                    <a:pt x="860" y="1297"/>
                  </a:cubicBezTo>
                  <a:cubicBezTo>
                    <a:pt x="736" y="1051"/>
                    <a:pt x="949" y="926"/>
                    <a:pt x="1123" y="803"/>
                  </a:cubicBezTo>
                  <a:cubicBezTo>
                    <a:pt x="1306" y="675"/>
                    <a:pt x="1593" y="714"/>
                    <a:pt x="1688" y="448"/>
                  </a:cubicBezTo>
                  <a:cubicBezTo>
                    <a:pt x="1416" y="150"/>
                    <a:pt x="1155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69"/>
            <p:cNvSpPr/>
            <p:nvPr/>
          </p:nvSpPr>
          <p:spPr>
            <a:xfrm>
              <a:off x="5165575" y="3712900"/>
              <a:ext cx="82425" cy="111200"/>
            </a:xfrm>
            <a:custGeom>
              <a:avLst/>
              <a:gdLst/>
              <a:ahLst/>
              <a:cxnLst/>
              <a:rect l="l" t="t" r="r" b="b"/>
              <a:pathLst>
                <a:path w="3297" h="4448" extrusionOk="0">
                  <a:moveTo>
                    <a:pt x="1664" y="1"/>
                  </a:moveTo>
                  <a:lnTo>
                    <a:pt x="1420" y="291"/>
                  </a:lnTo>
                  <a:cubicBezTo>
                    <a:pt x="1072" y="655"/>
                    <a:pt x="785" y="1074"/>
                    <a:pt x="571" y="1532"/>
                  </a:cubicBezTo>
                  <a:cubicBezTo>
                    <a:pt x="0" y="3508"/>
                    <a:pt x="1325" y="4373"/>
                    <a:pt x="2896" y="4447"/>
                  </a:cubicBezTo>
                  <a:cubicBezTo>
                    <a:pt x="2979" y="4256"/>
                    <a:pt x="3288" y="4263"/>
                    <a:pt x="3296" y="3927"/>
                  </a:cubicBezTo>
                  <a:lnTo>
                    <a:pt x="3296" y="3927"/>
                  </a:lnTo>
                  <a:cubicBezTo>
                    <a:pt x="3116" y="4048"/>
                    <a:pt x="2951" y="4105"/>
                    <a:pt x="2801" y="4105"/>
                  </a:cubicBezTo>
                  <a:cubicBezTo>
                    <a:pt x="2561" y="4105"/>
                    <a:pt x="2359" y="3959"/>
                    <a:pt x="2189" y="3698"/>
                  </a:cubicBezTo>
                  <a:cubicBezTo>
                    <a:pt x="2116" y="3586"/>
                    <a:pt x="1992" y="3599"/>
                    <a:pt x="1886" y="3559"/>
                  </a:cubicBezTo>
                  <a:cubicBezTo>
                    <a:pt x="959" y="3214"/>
                    <a:pt x="615" y="1866"/>
                    <a:pt x="1245" y="1082"/>
                  </a:cubicBezTo>
                  <a:cubicBezTo>
                    <a:pt x="1429" y="1013"/>
                    <a:pt x="1568" y="896"/>
                    <a:pt x="1646" y="712"/>
                  </a:cubicBezTo>
                  <a:cubicBezTo>
                    <a:pt x="1682" y="476"/>
                    <a:pt x="1921" y="244"/>
                    <a:pt x="1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69"/>
            <p:cNvSpPr/>
            <p:nvPr/>
          </p:nvSpPr>
          <p:spPr>
            <a:xfrm>
              <a:off x="5196675" y="3718350"/>
              <a:ext cx="89200" cy="56125"/>
            </a:xfrm>
            <a:custGeom>
              <a:avLst/>
              <a:gdLst/>
              <a:ahLst/>
              <a:cxnLst/>
              <a:rect l="l" t="t" r="r" b="b"/>
              <a:pathLst>
                <a:path w="3568" h="2245" extrusionOk="0">
                  <a:moveTo>
                    <a:pt x="1441" y="1"/>
                  </a:moveTo>
                  <a:cubicBezTo>
                    <a:pt x="1060" y="1"/>
                    <a:pt x="669" y="130"/>
                    <a:pt x="321" y="396"/>
                  </a:cubicBezTo>
                  <a:lnTo>
                    <a:pt x="1" y="864"/>
                  </a:lnTo>
                  <a:cubicBezTo>
                    <a:pt x="241" y="907"/>
                    <a:pt x="464" y="857"/>
                    <a:pt x="714" y="1043"/>
                  </a:cubicBezTo>
                  <a:cubicBezTo>
                    <a:pt x="901" y="1182"/>
                    <a:pt x="1043" y="1251"/>
                    <a:pt x="1147" y="1251"/>
                  </a:cubicBezTo>
                  <a:cubicBezTo>
                    <a:pt x="1322" y="1251"/>
                    <a:pt x="1394" y="1060"/>
                    <a:pt x="1400" y="683"/>
                  </a:cubicBezTo>
                  <a:cubicBezTo>
                    <a:pt x="1402" y="577"/>
                    <a:pt x="1316" y="450"/>
                    <a:pt x="1517" y="394"/>
                  </a:cubicBezTo>
                  <a:cubicBezTo>
                    <a:pt x="1558" y="423"/>
                    <a:pt x="1657" y="455"/>
                    <a:pt x="1662" y="499"/>
                  </a:cubicBezTo>
                  <a:cubicBezTo>
                    <a:pt x="1738" y="1069"/>
                    <a:pt x="1840" y="1583"/>
                    <a:pt x="2457" y="1583"/>
                  </a:cubicBezTo>
                  <a:cubicBezTo>
                    <a:pt x="2553" y="1583"/>
                    <a:pt x="2661" y="1571"/>
                    <a:pt x="2783" y="1545"/>
                  </a:cubicBezTo>
                  <a:cubicBezTo>
                    <a:pt x="2798" y="1541"/>
                    <a:pt x="2811" y="1540"/>
                    <a:pt x="2822" y="1540"/>
                  </a:cubicBezTo>
                  <a:cubicBezTo>
                    <a:pt x="2968" y="1540"/>
                    <a:pt x="2770" y="1810"/>
                    <a:pt x="2939" y="1926"/>
                  </a:cubicBezTo>
                  <a:cubicBezTo>
                    <a:pt x="3078" y="2020"/>
                    <a:pt x="3167" y="2244"/>
                    <a:pt x="3295" y="2244"/>
                  </a:cubicBezTo>
                  <a:cubicBezTo>
                    <a:pt x="3361" y="2244"/>
                    <a:pt x="3438" y="2184"/>
                    <a:pt x="3537" y="2015"/>
                  </a:cubicBezTo>
                  <a:cubicBezTo>
                    <a:pt x="3567" y="1783"/>
                    <a:pt x="3546" y="1558"/>
                    <a:pt x="3450" y="1342"/>
                  </a:cubicBezTo>
                  <a:cubicBezTo>
                    <a:pt x="3106" y="1265"/>
                    <a:pt x="3002" y="948"/>
                    <a:pt x="2821" y="709"/>
                  </a:cubicBezTo>
                  <a:cubicBezTo>
                    <a:pt x="2466" y="242"/>
                    <a:pt x="1962" y="1"/>
                    <a:pt x="1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69"/>
            <p:cNvSpPr/>
            <p:nvPr/>
          </p:nvSpPr>
          <p:spPr>
            <a:xfrm>
              <a:off x="5857750" y="3178175"/>
              <a:ext cx="86675" cy="64375"/>
            </a:xfrm>
            <a:custGeom>
              <a:avLst/>
              <a:gdLst/>
              <a:ahLst/>
              <a:cxnLst/>
              <a:rect l="l" t="t" r="r" b="b"/>
              <a:pathLst>
                <a:path w="3467" h="2575" extrusionOk="0">
                  <a:moveTo>
                    <a:pt x="3033" y="0"/>
                  </a:moveTo>
                  <a:cubicBezTo>
                    <a:pt x="2902" y="0"/>
                    <a:pt x="2813" y="138"/>
                    <a:pt x="2787" y="296"/>
                  </a:cubicBezTo>
                  <a:cubicBezTo>
                    <a:pt x="2703" y="805"/>
                    <a:pt x="2333" y="974"/>
                    <a:pt x="1941" y="1146"/>
                  </a:cubicBezTo>
                  <a:cubicBezTo>
                    <a:pt x="1818" y="1207"/>
                    <a:pt x="1711" y="1297"/>
                    <a:pt x="1628" y="1406"/>
                  </a:cubicBezTo>
                  <a:cubicBezTo>
                    <a:pt x="1485" y="1726"/>
                    <a:pt x="1266" y="1860"/>
                    <a:pt x="970" y="1860"/>
                  </a:cubicBezTo>
                  <a:cubicBezTo>
                    <a:pt x="890" y="1860"/>
                    <a:pt x="804" y="1851"/>
                    <a:pt x="713" y="1832"/>
                  </a:cubicBezTo>
                  <a:cubicBezTo>
                    <a:pt x="597" y="1808"/>
                    <a:pt x="468" y="1767"/>
                    <a:pt x="344" y="1767"/>
                  </a:cubicBezTo>
                  <a:cubicBezTo>
                    <a:pt x="221" y="1767"/>
                    <a:pt x="103" y="1807"/>
                    <a:pt x="5" y="1942"/>
                  </a:cubicBezTo>
                  <a:cubicBezTo>
                    <a:pt x="0" y="2013"/>
                    <a:pt x="36" y="2081"/>
                    <a:pt x="96" y="2120"/>
                  </a:cubicBezTo>
                  <a:cubicBezTo>
                    <a:pt x="506" y="2433"/>
                    <a:pt x="924" y="2574"/>
                    <a:pt x="1348" y="2574"/>
                  </a:cubicBezTo>
                  <a:cubicBezTo>
                    <a:pt x="1742" y="2574"/>
                    <a:pt x="2141" y="2454"/>
                    <a:pt x="2545" y="2236"/>
                  </a:cubicBezTo>
                  <a:lnTo>
                    <a:pt x="3022" y="1734"/>
                  </a:lnTo>
                  <a:cubicBezTo>
                    <a:pt x="3106" y="1542"/>
                    <a:pt x="3310" y="1460"/>
                    <a:pt x="3420" y="1292"/>
                  </a:cubicBezTo>
                  <a:lnTo>
                    <a:pt x="3420" y="1292"/>
                  </a:lnTo>
                  <a:cubicBezTo>
                    <a:pt x="3420" y="1292"/>
                    <a:pt x="3420" y="1293"/>
                    <a:pt x="3420" y="1293"/>
                  </a:cubicBezTo>
                  <a:lnTo>
                    <a:pt x="3426" y="1283"/>
                  </a:lnTo>
                  <a:lnTo>
                    <a:pt x="3426" y="1283"/>
                  </a:lnTo>
                  <a:cubicBezTo>
                    <a:pt x="3424" y="1286"/>
                    <a:pt x="3422" y="1289"/>
                    <a:pt x="3420" y="1292"/>
                  </a:cubicBezTo>
                  <a:lnTo>
                    <a:pt x="3420" y="1292"/>
                  </a:lnTo>
                  <a:cubicBezTo>
                    <a:pt x="3467" y="939"/>
                    <a:pt x="3439" y="594"/>
                    <a:pt x="3312" y="259"/>
                  </a:cubicBezTo>
                  <a:cubicBezTo>
                    <a:pt x="3331" y="221"/>
                    <a:pt x="3322" y="175"/>
                    <a:pt x="3288" y="148"/>
                  </a:cubicBezTo>
                  <a:cubicBezTo>
                    <a:pt x="3192" y="43"/>
                    <a:pt x="3106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69"/>
            <p:cNvSpPr/>
            <p:nvPr/>
          </p:nvSpPr>
          <p:spPr>
            <a:xfrm>
              <a:off x="5910450" y="2780675"/>
              <a:ext cx="43625" cy="44475"/>
            </a:xfrm>
            <a:custGeom>
              <a:avLst/>
              <a:gdLst/>
              <a:ahLst/>
              <a:cxnLst/>
              <a:rect l="l" t="t" r="r" b="b"/>
              <a:pathLst>
                <a:path w="1745" h="1779" extrusionOk="0">
                  <a:moveTo>
                    <a:pt x="903" y="0"/>
                  </a:moveTo>
                  <a:cubicBezTo>
                    <a:pt x="864" y="0"/>
                    <a:pt x="825" y="4"/>
                    <a:pt x="786" y="11"/>
                  </a:cubicBezTo>
                  <a:cubicBezTo>
                    <a:pt x="267" y="107"/>
                    <a:pt x="0" y="418"/>
                    <a:pt x="86" y="893"/>
                  </a:cubicBezTo>
                  <a:cubicBezTo>
                    <a:pt x="153" y="1445"/>
                    <a:pt x="499" y="1778"/>
                    <a:pt x="964" y="1778"/>
                  </a:cubicBezTo>
                  <a:cubicBezTo>
                    <a:pt x="1000" y="1778"/>
                    <a:pt x="1037" y="1776"/>
                    <a:pt x="1075" y="1772"/>
                  </a:cubicBezTo>
                  <a:cubicBezTo>
                    <a:pt x="1623" y="1713"/>
                    <a:pt x="1744" y="1305"/>
                    <a:pt x="1727" y="849"/>
                  </a:cubicBezTo>
                  <a:cubicBezTo>
                    <a:pt x="1708" y="388"/>
                    <a:pt x="1312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69"/>
            <p:cNvSpPr/>
            <p:nvPr/>
          </p:nvSpPr>
          <p:spPr>
            <a:xfrm>
              <a:off x="6182250" y="2614350"/>
              <a:ext cx="84925" cy="51050"/>
            </a:xfrm>
            <a:custGeom>
              <a:avLst/>
              <a:gdLst/>
              <a:ahLst/>
              <a:cxnLst/>
              <a:rect l="l" t="t" r="r" b="b"/>
              <a:pathLst>
                <a:path w="3397" h="2042" extrusionOk="0">
                  <a:moveTo>
                    <a:pt x="228" y="1"/>
                  </a:moveTo>
                  <a:lnTo>
                    <a:pt x="228" y="1"/>
                  </a:lnTo>
                  <a:cubicBezTo>
                    <a:pt x="0" y="294"/>
                    <a:pt x="372" y="611"/>
                    <a:pt x="189" y="902"/>
                  </a:cubicBezTo>
                  <a:lnTo>
                    <a:pt x="534" y="1281"/>
                  </a:lnTo>
                  <a:cubicBezTo>
                    <a:pt x="913" y="1666"/>
                    <a:pt x="1367" y="1908"/>
                    <a:pt x="1903" y="1991"/>
                  </a:cubicBezTo>
                  <a:lnTo>
                    <a:pt x="1912" y="1992"/>
                  </a:lnTo>
                  <a:cubicBezTo>
                    <a:pt x="2021" y="2026"/>
                    <a:pt x="2128" y="2042"/>
                    <a:pt x="2233" y="2042"/>
                  </a:cubicBezTo>
                  <a:cubicBezTo>
                    <a:pt x="2409" y="2042"/>
                    <a:pt x="2581" y="1996"/>
                    <a:pt x="2750" y="1912"/>
                  </a:cubicBezTo>
                  <a:cubicBezTo>
                    <a:pt x="2966" y="1693"/>
                    <a:pt x="3181" y="1476"/>
                    <a:pt x="3397" y="1257"/>
                  </a:cubicBezTo>
                  <a:cubicBezTo>
                    <a:pt x="3393" y="1018"/>
                    <a:pt x="3331" y="946"/>
                    <a:pt x="3247" y="946"/>
                  </a:cubicBezTo>
                  <a:cubicBezTo>
                    <a:pt x="3133" y="946"/>
                    <a:pt x="2979" y="1080"/>
                    <a:pt x="2883" y="1101"/>
                  </a:cubicBezTo>
                  <a:cubicBezTo>
                    <a:pt x="2755" y="1130"/>
                    <a:pt x="2630" y="1141"/>
                    <a:pt x="2507" y="1141"/>
                  </a:cubicBezTo>
                  <a:cubicBezTo>
                    <a:pt x="1883" y="1141"/>
                    <a:pt x="1305" y="836"/>
                    <a:pt x="689" y="791"/>
                  </a:cubicBezTo>
                  <a:cubicBezTo>
                    <a:pt x="541" y="780"/>
                    <a:pt x="480" y="561"/>
                    <a:pt x="456" y="390"/>
                  </a:cubicBezTo>
                  <a:cubicBezTo>
                    <a:pt x="434" y="235"/>
                    <a:pt x="445" y="52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69"/>
            <p:cNvSpPr/>
            <p:nvPr/>
          </p:nvSpPr>
          <p:spPr>
            <a:xfrm>
              <a:off x="5398775" y="3466925"/>
              <a:ext cx="54875" cy="49900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1294" y="1"/>
                  </a:moveTo>
                  <a:cubicBezTo>
                    <a:pt x="538" y="1"/>
                    <a:pt x="151" y="437"/>
                    <a:pt x="0" y="1154"/>
                  </a:cubicBezTo>
                  <a:cubicBezTo>
                    <a:pt x="127" y="1383"/>
                    <a:pt x="253" y="1504"/>
                    <a:pt x="377" y="1504"/>
                  </a:cubicBezTo>
                  <a:cubicBezTo>
                    <a:pt x="497" y="1504"/>
                    <a:pt x="615" y="1388"/>
                    <a:pt x="730" y="1141"/>
                  </a:cubicBezTo>
                  <a:cubicBezTo>
                    <a:pt x="778" y="1037"/>
                    <a:pt x="794" y="910"/>
                    <a:pt x="940" y="910"/>
                  </a:cubicBezTo>
                  <a:cubicBezTo>
                    <a:pt x="943" y="910"/>
                    <a:pt x="947" y="910"/>
                    <a:pt x="951" y="911"/>
                  </a:cubicBezTo>
                  <a:cubicBezTo>
                    <a:pt x="1026" y="914"/>
                    <a:pt x="1089" y="956"/>
                    <a:pt x="1097" y="1033"/>
                  </a:cubicBezTo>
                  <a:cubicBezTo>
                    <a:pt x="1112" y="1167"/>
                    <a:pt x="1017" y="1248"/>
                    <a:pt x="931" y="1327"/>
                  </a:cubicBezTo>
                  <a:cubicBezTo>
                    <a:pt x="826" y="1423"/>
                    <a:pt x="694" y="1484"/>
                    <a:pt x="585" y="1572"/>
                  </a:cubicBezTo>
                  <a:cubicBezTo>
                    <a:pt x="263" y="1832"/>
                    <a:pt x="425" y="1940"/>
                    <a:pt x="728" y="1995"/>
                  </a:cubicBezTo>
                  <a:cubicBezTo>
                    <a:pt x="806" y="1980"/>
                    <a:pt x="889" y="1943"/>
                    <a:pt x="965" y="1943"/>
                  </a:cubicBezTo>
                  <a:cubicBezTo>
                    <a:pt x="978" y="1943"/>
                    <a:pt x="990" y="1944"/>
                    <a:pt x="1003" y="1946"/>
                  </a:cubicBezTo>
                  <a:cubicBezTo>
                    <a:pt x="1124" y="1971"/>
                    <a:pt x="1237" y="1983"/>
                    <a:pt x="1340" y="1983"/>
                  </a:cubicBezTo>
                  <a:cubicBezTo>
                    <a:pt x="1920" y="1983"/>
                    <a:pt x="2194" y="1597"/>
                    <a:pt x="2118" y="861"/>
                  </a:cubicBezTo>
                  <a:cubicBezTo>
                    <a:pt x="1877" y="566"/>
                    <a:pt x="1772" y="153"/>
                    <a:pt x="1368" y="2"/>
                  </a:cubicBezTo>
                  <a:cubicBezTo>
                    <a:pt x="1343" y="1"/>
                    <a:pt x="1318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69"/>
            <p:cNvSpPr/>
            <p:nvPr/>
          </p:nvSpPr>
          <p:spPr>
            <a:xfrm>
              <a:off x="5652800" y="3455350"/>
              <a:ext cx="64950" cy="57650"/>
            </a:xfrm>
            <a:custGeom>
              <a:avLst/>
              <a:gdLst/>
              <a:ahLst/>
              <a:cxnLst/>
              <a:rect l="l" t="t" r="r" b="b"/>
              <a:pathLst>
                <a:path w="2598" h="2306" extrusionOk="0">
                  <a:moveTo>
                    <a:pt x="1045" y="0"/>
                  </a:moveTo>
                  <a:lnTo>
                    <a:pt x="1045" y="0"/>
                  </a:lnTo>
                  <a:cubicBezTo>
                    <a:pt x="576" y="55"/>
                    <a:pt x="216" y="258"/>
                    <a:pt x="53" y="730"/>
                  </a:cubicBezTo>
                  <a:cubicBezTo>
                    <a:pt x="148" y="907"/>
                    <a:pt x="423" y="936"/>
                    <a:pt x="423" y="1195"/>
                  </a:cubicBezTo>
                  <a:cubicBezTo>
                    <a:pt x="419" y="1195"/>
                    <a:pt x="414" y="1195"/>
                    <a:pt x="410" y="1195"/>
                  </a:cubicBezTo>
                  <a:cubicBezTo>
                    <a:pt x="266" y="1195"/>
                    <a:pt x="236" y="1005"/>
                    <a:pt x="98" y="1000"/>
                  </a:cubicBezTo>
                  <a:cubicBezTo>
                    <a:pt x="66" y="1004"/>
                    <a:pt x="33" y="1007"/>
                    <a:pt x="1" y="1009"/>
                  </a:cubicBezTo>
                  <a:cubicBezTo>
                    <a:pt x="100" y="1866"/>
                    <a:pt x="655" y="2306"/>
                    <a:pt x="1626" y="2306"/>
                  </a:cubicBezTo>
                  <a:cubicBezTo>
                    <a:pt x="1773" y="2306"/>
                    <a:pt x="1930" y="2295"/>
                    <a:pt x="2096" y="2275"/>
                  </a:cubicBezTo>
                  <a:cubicBezTo>
                    <a:pt x="1978" y="2009"/>
                    <a:pt x="1946" y="1775"/>
                    <a:pt x="2202" y="1546"/>
                  </a:cubicBezTo>
                  <a:cubicBezTo>
                    <a:pt x="2400" y="1368"/>
                    <a:pt x="2597" y="1159"/>
                    <a:pt x="2530" y="843"/>
                  </a:cubicBezTo>
                  <a:cubicBezTo>
                    <a:pt x="2521" y="842"/>
                    <a:pt x="2512" y="841"/>
                    <a:pt x="2503" y="841"/>
                  </a:cubicBezTo>
                  <a:cubicBezTo>
                    <a:pt x="2279" y="841"/>
                    <a:pt x="2230" y="1153"/>
                    <a:pt x="2005" y="1153"/>
                  </a:cubicBezTo>
                  <a:cubicBezTo>
                    <a:pt x="1996" y="1153"/>
                    <a:pt x="1986" y="1152"/>
                    <a:pt x="1976" y="1151"/>
                  </a:cubicBezTo>
                  <a:cubicBezTo>
                    <a:pt x="1986" y="1138"/>
                    <a:pt x="1982" y="1114"/>
                    <a:pt x="1965" y="1084"/>
                  </a:cubicBezTo>
                  <a:cubicBezTo>
                    <a:pt x="1955" y="1066"/>
                    <a:pt x="1940" y="1057"/>
                    <a:pt x="1918" y="1057"/>
                  </a:cubicBezTo>
                  <a:cubicBezTo>
                    <a:pt x="1902" y="1057"/>
                    <a:pt x="1882" y="1062"/>
                    <a:pt x="1860" y="1073"/>
                  </a:cubicBezTo>
                  <a:lnTo>
                    <a:pt x="1861" y="1073"/>
                  </a:lnTo>
                  <a:cubicBezTo>
                    <a:pt x="1811" y="1091"/>
                    <a:pt x="1764" y="1099"/>
                    <a:pt x="1719" y="1099"/>
                  </a:cubicBezTo>
                  <a:cubicBezTo>
                    <a:pt x="1503" y="1099"/>
                    <a:pt x="1326" y="926"/>
                    <a:pt x="1115" y="905"/>
                  </a:cubicBezTo>
                  <a:cubicBezTo>
                    <a:pt x="1022" y="609"/>
                    <a:pt x="1478" y="271"/>
                    <a:pt x="1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69"/>
            <p:cNvSpPr/>
            <p:nvPr/>
          </p:nvSpPr>
          <p:spPr>
            <a:xfrm>
              <a:off x="5602300" y="3091075"/>
              <a:ext cx="58600" cy="71950"/>
            </a:xfrm>
            <a:custGeom>
              <a:avLst/>
              <a:gdLst/>
              <a:ahLst/>
              <a:cxnLst/>
              <a:rect l="l" t="t" r="r" b="b"/>
              <a:pathLst>
                <a:path w="2344" h="2878" extrusionOk="0">
                  <a:moveTo>
                    <a:pt x="1056" y="0"/>
                  </a:moveTo>
                  <a:cubicBezTo>
                    <a:pt x="974" y="0"/>
                    <a:pt x="892" y="9"/>
                    <a:pt x="813" y="24"/>
                  </a:cubicBezTo>
                  <a:cubicBezTo>
                    <a:pt x="373" y="105"/>
                    <a:pt x="86" y="482"/>
                    <a:pt x="5" y="959"/>
                  </a:cubicBezTo>
                  <a:cubicBezTo>
                    <a:pt x="1" y="2013"/>
                    <a:pt x="419" y="2641"/>
                    <a:pt x="1280" y="2877"/>
                  </a:cubicBezTo>
                  <a:cubicBezTo>
                    <a:pt x="1286" y="2589"/>
                    <a:pt x="901" y="2506"/>
                    <a:pt x="882" y="2247"/>
                  </a:cubicBezTo>
                  <a:cubicBezTo>
                    <a:pt x="967" y="2216"/>
                    <a:pt x="1048" y="2204"/>
                    <a:pt x="1126" y="2204"/>
                  </a:cubicBezTo>
                  <a:cubicBezTo>
                    <a:pt x="1472" y="2204"/>
                    <a:pt x="1768" y="2445"/>
                    <a:pt x="2095" y="2445"/>
                  </a:cubicBezTo>
                  <a:cubicBezTo>
                    <a:pt x="2168" y="2445"/>
                    <a:pt x="2242" y="2434"/>
                    <a:pt x="2319" y="2404"/>
                  </a:cubicBezTo>
                  <a:cubicBezTo>
                    <a:pt x="2344" y="2255"/>
                    <a:pt x="2315" y="2134"/>
                    <a:pt x="2147" y="2090"/>
                  </a:cubicBezTo>
                  <a:lnTo>
                    <a:pt x="1796" y="1850"/>
                  </a:lnTo>
                  <a:cubicBezTo>
                    <a:pt x="1655" y="1666"/>
                    <a:pt x="1431" y="1713"/>
                    <a:pt x="1248" y="1649"/>
                  </a:cubicBezTo>
                  <a:cubicBezTo>
                    <a:pt x="1244" y="1649"/>
                    <a:pt x="1240" y="1649"/>
                    <a:pt x="1236" y="1649"/>
                  </a:cubicBezTo>
                  <a:cubicBezTo>
                    <a:pt x="823" y="1649"/>
                    <a:pt x="681" y="1348"/>
                    <a:pt x="508" y="1035"/>
                  </a:cubicBezTo>
                  <a:cubicBezTo>
                    <a:pt x="1030" y="963"/>
                    <a:pt x="1522" y="945"/>
                    <a:pt x="1850" y="513"/>
                  </a:cubicBezTo>
                  <a:cubicBezTo>
                    <a:pt x="1697" y="127"/>
                    <a:pt x="1374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69"/>
            <p:cNvSpPr/>
            <p:nvPr/>
          </p:nvSpPr>
          <p:spPr>
            <a:xfrm>
              <a:off x="6048925" y="3238525"/>
              <a:ext cx="52050" cy="55400"/>
            </a:xfrm>
            <a:custGeom>
              <a:avLst/>
              <a:gdLst/>
              <a:ahLst/>
              <a:cxnLst/>
              <a:rect l="l" t="t" r="r" b="b"/>
              <a:pathLst>
                <a:path w="2082" h="2216" extrusionOk="0">
                  <a:moveTo>
                    <a:pt x="726" y="0"/>
                  </a:moveTo>
                  <a:cubicBezTo>
                    <a:pt x="173" y="322"/>
                    <a:pt x="1" y="854"/>
                    <a:pt x="202" y="1392"/>
                  </a:cubicBezTo>
                  <a:cubicBezTo>
                    <a:pt x="353" y="1799"/>
                    <a:pt x="623" y="2216"/>
                    <a:pt x="1142" y="2216"/>
                  </a:cubicBezTo>
                  <a:cubicBezTo>
                    <a:pt x="1204" y="2216"/>
                    <a:pt x="1270" y="2210"/>
                    <a:pt x="1340" y="2197"/>
                  </a:cubicBezTo>
                  <a:cubicBezTo>
                    <a:pt x="1264" y="1980"/>
                    <a:pt x="1340" y="1891"/>
                    <a:pt x="1564" y="1810"/>
                  </a:cubicBezTo>
                  <a:cubicBezTo>
                    <a:pt x="1908" y="1686"/>
                    <a:pt x="2081" y="1422"/>
                    <a:pt x="1947" y="1036"/>
                  </a:cubicBezTo>
                  <a:cubicBezTo>
                    <a:pt x="1834" y="808"/>
                    <a:pt x="1896" y="477"/>
                    <a:pt x="1560" y="379"/>
                  </a:cubicBezTo>
                  <a:cubicBezTo>
                    <a:pt x="1435" y="388"/>
                    <a:pt x="1372" y="476"/>
                    <a:pt x="1308" y="565"/>
                  </a:cubicBezTo>
                  <a:cubicBezTo>
                    <a:pt x="1249" y="465"/>
                    <a:pt x="1334" y="362"/>
                    <a:pt x="1303" y="260"/>
                  </a:cubicBezTo>
                  <a:cubicBezTo>
                    <a:pt x="1183" y="14"/>
                    <a:pt x="869" y="196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69"/>
            <p:cNvSpPr/>
            <p:nvPr/>
          </p:nvSpPr>
          <p:spPr>
            <a:xfrm>
              <a:off x="5201675" y="3709675"/>
              <a:ext cx="81250" cy="45400"/>
            </a:xfrm>
            <a:custGeom>
              <a:avLst/>
              <a:gdLst/>
              <a:ahLst/>
              <a:cxnLst/>
              <a:rect l="l" t="t" r="r" b="b"/>
              <a:pathLst>
                <a:path w="3250" h="1816" extrusionOk="0">
                  <a:moveTo>
                    <a:pt x="1218" y="1"/>
                  </a:moveTo>
                  <a:cubicBezTo>
                    <a:pt x="919" y="1"/>
                    <a:pt x="587" y="43"/>
                    <a:pt x="220" y="127"/>
                  </a:cubicBezTo>
                  <a:cubicBezTo>
                    <a:pt x="315" y="354"/>
                    <a:pt x="1" y="513"/>
                    <a:pt x="121" y="742"/>
                  </a:cubicBezTo>
                  <a:cubicBezTo>
                    <a:pt x="601" y="596"/>
                    <a:pt x="943" y="510"/>
                    <a:pt x="1226" y="510"/>
                  </a:cubicBezTo>
                  <a:cubicBezTo>
                    <a:pt x="1762" y="510"/>
                    <a:pt x="2085" y="820"/>
                    <a:pt x="2732" y="1620"/>
                  </a:cubicBezTo>
                  <a:cubicBezTo>
                    <a:pt x="2819" y="1728"/>
                    <a:pt x="2916" y="1816"/>
                    <a:pt x="3024" y="1816"/>
                  </a:cubicBezTo>
                  <a:cubicBezTo>
                    <a:pt x="3094" y="1816"/>
                    <a:pt x="3169" y="1779"/>
                    <a:pt x="3250" y="1689"/>
                  </a:cubicBezTo>
                  <a:cubicBezTo>
                    <a:pt x="2942" y="549"/>
                    <a:pt x="2292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69"/>
            <p:cNvSpPr/>
            <p:nvPr/>
          </p:nvSpPr>
          <p:spPr>
            <a:xfrm>
              <a:off x="5979450" y="3294575"/>
              <a:ext cx="55350" cy="54925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1473" y="0"/>
                  </a:moveTo>
                  <a:cubicBezTo>
                    <a:pt x="1160" y="31"/>
                    <a:pt x="1136" y="181"/>
                    <a:pt x="1302" y="410"/>
                  </a:cubicBezTo>
                  <a:cubicBezTo>
                    <a:pt x="1413" y="565"/>
                    <a:pt x="1551" y="721"/>
                    <a:pt x="1257" y="832"/>
                  </a:cubicBezTo>
                  <a:cubicBezTo>
                    <a:pt x="1045" y="929"/>
                    <a:pt x="1103" y="1199"/>
                    <a:pt x="943" y="1331"/>
                  </a:cubicBezTo>
                  <a:cubicBezTo>
                    <a:pt x="892" y="1371"/>
                    <a:pt x="845" y="1386"/>
                    <a:pt x="800" y="1386"/>
                  </a:cubicBezTo>
                  <a:cubicBezTo>
                    <a:pt x="697" y="1386"/>
                    <a:pt x="607" y="1305"/>
                    <a:pt x="506" y="1264"/>
                  </a:cubicBezTo>
                  <a:cubicBezTo>
                    <a:pt x="373" y="1209"/>
                    <a:pt x="275" y="1185"/>
                    <a:pt x="205" y="1185"/>
                  </a:cubicBezTo>
                  <a:cubicBezTo>
                    <a:pt x="1" y="1185"/>
                    <a:pt x="39" y="1394"/>
                    <a:pt x="161" y="1672"/>
                  </a:cubicBezTo>
                  <a:cubicBezTo>
                    <a:pt x="349" y="2049"/>
                    <a:pt x="633" y="2197"/>
                    <a:pt x="954" y="2197"/>
                  </a:cubicBezTo>
                  <a:cubicBezTo>
                    <a:pt x="1100" y="2197"/>
                    <a:pt x="1254" y="2166"/>
                    <a:pt x="1410" y="2113"/>
                  </a:cubicBezTo>
                  <a:cubicBezTo>
                    <a:pt x="1910" y="1944"/>
                    <a:pt x="2213" y="1549"/>
                    <a:pt x="2190" y="1004"/>
                  </a:cubicBezTo>
                  <a:cubicBezTo>
                    <a:pt x="2171" y="538"/>
                    <a:pt x="2119" y="42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69"/>
            <p:cNvSpPr/>
            <p:nvPr/>
          </p:nvSpPr>
          <p:spPr>
            <a:xfrm>
              <a:off x="5555575" y="3472425"/>
              <a:ext cx="71500" cy="43775"/>
            </a:xfrm>
            <a:custGeom>
              <a:avLst/>
              <a:gdLst/>
              <a:ahLst/>
              <a:cxnLst/>
              <a:rect l="l" t="t" r="r" b="b"/>
              <a:pathLst>
                <a:path w="2860" h="1751" extrusionOk="0">
                  <a:moveTo>
                    <a:pt x="1689" y="1052"/>
                  </a:moveTo>
                  <a:cubicBezTo>
                    <a:pt x="1689" y="1052"/>
                    <a:pt x="1689" y="1052"/>
                    <a:pt x="1689" y="1053"/>
                  </a:cubicBezTo>
                  <a:lnTo>
                    <a:pt x="1690" y="1053"/>
                  </a:lnTo>
                  <a:cubicBezTo>
                    <a:pt x="1690" y="1052"/>
                    <a:pt x="1690" y="1052"/>
                    <a:pt x="1689" y="1052"/>
                  </a:cubicBezTo>
                  <a:close/>
                  <a:moveTo>
                    <a:pt x="1031" y="0"/>
                  </a:moveTo>
                  <a:cubicBezTo>
                    <a:pt x="455" y="0"/>
                    <a:pt x="187" y="385"/>
                    <a:pt x="1" y="1270"/>
                  </a:cubicBezTo>
                  <a:cubicBezTo>
                    <a:pt x="62" y="1298"/>
                    <a:pt x="133" y="1325"/>
                    <a:pt x="190" y="1325"/>
                  </a:cubicBezTo>
                  <a:cubicBezTo>
                    <a:pt x="257" y="1325"/>
                    <a:pt x="306" y="1289"/>
                    <a:pt x="303" y="1175"/>
                  </a:cubicBezTo>
                  <a:cubicBezTo>
                    <a:pt x="296" y="827"/>
                    <a:pt x="477" y="764"/>
                    <a:pt x="675" y="764"/>
                  </a:cubicBezTo>
                  <a:cubicBezTo>
                    <a:pt x="760" y="764"/>
                    <a:pt x="848" y="776"/>
                    <a:pt x="925" y="781"/>
                  </a:cubicBezTo>
                  <a:cubicBezTo>
                    <a:pt x="1187" y="799"/>
                    <a:pt x="1467" y="868"/>
                    <a:pt x="1689" y="1052"/>
                  </a:cubicBezTo>
                  <a:lnTo>
                    <a:pt x="1689" y="1052"/>
                  </a:lnTo>
                  <a:cubicBezTo>
                    <a:pt x="1835" y="977"/>
                    <a:pt x="1965" y="930"/>
                    <a:pt x="2074" y="930"/>
                  </a:cubicBezTo>
                  <a:cubicBezTo>
                    <a:pt x="2253" y="930"/>
                    <a:pt x="2378" y="1055"/>
                    <a:pt x="2431" y="1381"/>
                  </a:cubicBezTo>
                  <a:cubicBezTo>
                    <a:pt x="2451" y="1510"/>
                    <a:pt x="2473" y="1750"/>
                    <a:pt x="2637" y="1750"/>
                  </a:cubicBezTo>
                  <a:cubicBezTo>
                    <a:pt x="2692" y="1750"/>
                    <a:pt x="2763" y="1723"/>
                    <a:pt x="2855" y="1655"/>
                  </a:cubicBezTo>
                  <a:lnTo>
                    <a:pt x="2855" y="1655"/>
                  </a:lnTo>
                  <a:cubicBezTo>
                    <a:pt x="2856" y="1656"/>
                    <a:pt x="2856" y="1657"/>
                    <a:pt x="2856" y="1658"/>
                  </a:cubicBezTo>
                  <a:lnTo>
                    <a:pt x="2860" y="1651"/>
                  </a:lnTo>
                  <a:lnTo>
                    <a:pt x="2860" y="1651"/>
                  </a:lnTo>
                  <a:cubicBezTo>
                    <a:pt x="2858" y="1652"/>
                    <a:pt x="2857" y="1653"/>
                    <a:pt x="2855" y="1655"/>
                  </a:cubicBezTo>
                  <a:lnTo>
                    <a:pt x="2855" y="1655"/>
                  </a:lnTo>
                  <a:cubicBezTo>
                    <a:pt x="2792" y="1396"/>
                    <a:pt x="2813" y="1117"/>
                    <a:pt x="2668" y="879"/>
                  </a:cubicBezTo>
                  <a:cubicBezTo>
                    <a:pt x="2653" y="835"/>
                    <a:pt x="2618" y="801"/>
                    <a:pt x="2574" y="789"/>
                  </a:cubicBezTo>
                  <a:cubicBezTo>
                    <a:pt x="2395" y="598"/>
                    <a:pt x="2332" y="294"/>
                    <a:pt x="2026" y="228"/>
                  </a:cubicBezTo>
                  <a:cubicBezTo>
                    <a:pt x="1617" y="80"/>
                    <a:pt x="1292" y="0"/>
                    <a:pt x="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69"/>
            <p:cNvSpPr/>
            <p:nvPr/>
          </p:nvSpPr>
          <p:spPr>
            <a:xfrm>
              <a:off x="5690350" y="3457600"/>
              <a:ext cx="49850" cy="54650"/>
            </a:xfrm>
            <a:custGeom>
              <a:avLst/>
              <a:gdLst/>
              <a:ahLst/>
              <a:cxnLst/>
              <a:rect l="l" t="t" r="r" b="b"/>
              <a:pathLst>
                <a:path w="1994" h="2186" extrusionOk="0">
                  <a:moveTo>
                    <a:pt x="1739" y="1"/>
                  </a:moveTo>
                  <a:cubicBezTo>
                    <a:pt x="1665" y="1"/>
                    <a:pt x="1602" y="70"/>
                    <a:pt x="1557" y="247"/>
                  </a:cubicBezTo>
                  <a:cubicBezTo>
                    <a:pt x="1647" y="695"/>
                    <a:pt x="1224" y="605"/>
                    <a:pt x="1028" y="753"/>
                  </a:cubicBezTo>
                  <a:cubicBezTo>
                    <a:pt x="848" y="995"/>
                    <a:pt x="708" y="1263"/>
                    <a:pt x="450" y="1451"/>
                  </a:cubicBezTo>
                  <a:cubicBezTo>
                    <a:pt x="0" y="1777"/>
                    <a:pt x="75" y="2033"/>
                    <a:pt x="594" y="2185"/>
                  </a:cubicBezTo>
                  <a:cubicBezTo>
                    <a:pt x="1611" y="1934"/>
                    <a:pt x="1962" y="1430"/>
                    <a:pt x="1994" y="177"/>
                  </a:cubicBezTo>
                  <a:cubicBezTo>
                    <a:pt x="1901" y="73"/>
                    <a:pt x="1814" y="1"/>
                    <a:pt x="1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69"/>
            <p:cNvSpPr/>
            <p:nvPr/>
          </p:nvSpPr>
          <p:spPr>
            <a:xfrm>
              <a:off x="5600525" y="3072800"/>
              <a:ext cx="67900" cy="42225"/>
            </a:xfrm>
            <a:custGeom>
              <a:avLst/>
              <a:gdLst/>
              <a:ahLst/>
              <a:cxnLst/>
              <a:rect l="l" t="t" r="r" b="b"/>
              <a:pathLst>
                <a:path w="2716" h="1689" extrusionOk="0">
                  <a:moveTo>
                    <a:pt x="1898" y="0"/>
                  </a:moveTo>
                  <a:cubicBezTo>
                    <a:pt x="1284" y="247"/>
                    <a:pt x="771" y="645"/>
                    <a:pt x="272" y="1070"/>
                  </a:cubicBezTo>
                  <a:cubicBezTo>
                    <a:pt x="63" y="1247"/>
                    <a:pt x="0" y="1438"/>
                    <a:pt x="76" y="1689"/>
                  </a:cubicBezTo>
                  <a:cubicBezTo>
                    <a:pt x="466" y="1101"/>
                    <a:pt x="671" y="841"/>
                    <a:pt x="973" y="841"/>
                  </a:cubicBezTo>
                  <a:cubicBezTo>
                    <a:pt x="1198" y="841"/>
                    <a:pt x="1475" y="984"/>
                    <a:pt x="1921" y="1244"/>
                  </a:cubicBezTo>
                  <a:cubicBezTo>
                    <a:pt x="2051" y="1350"/>
                    <a:pt x="1972" y="1682"/>
                    <a:pt x="2197" y="1682"/>
                  </a:cubicBezTo>
                  <a:cubicBezTo>
                    <a:pt x="2236" y="1682"/>
                    <a:pt x="2284" y="1672"/>
                    <a:pt x="2343" y="1649"/>
                  </a:cubicBezTo>
                  <a:cubicBezTo>
                    <a:pt x="2590" y="1555"/>
                    <a:pt x="2533" y="1353"/>
                    <a:pt x="2579" y="1128"/>
                  </a:cubicBezTo>
                  <a:cubicBezTo>
                    <a:pt x="2715" y="463"/>
                    <a:pt x="2054" y="406"/>
                    <a:pt x="1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69"/>
            <p:cNvSpPr/>
            <p:nvPr/>
          </p:nvSpPr>
          <p:spPr>
            <a:xfrm>
              <a:off x="5840225" y="3002300"/>
              <a:ext cx="48450" cy="42075"/>
            </a:xfrm>
            <a:custGeom>
              <a:avLst/>
              <a:gdLst/>
              <a:ahLst/>
              <a:cxnLst/>
              <a:rect l="l" t="t" r="r" b="b"/>
              <a:pathLst>
                <a:path w="1938" h="1683" extrusionOk="0">
                  <a:moveTo>
                    <a:pt x="962" y="1"/>
                  </a:moveTo>
                  <a:cubicBezTo>
                    <a:pt x="724" y="1"/>
                    <a:pt x="510" y="93"/>
                    <a:pt x="319" y="284"/>
                  </a:cubicBezTo>
                  <a:cubicBezTo>
                    <a:pt x="294" y="374"/>
                    <a:pt x="289" y="474"/>
                    <a:pt x="244" y="550"/>
                  </a:cubicBezTo>
                  <a:cubicBezTo>
                    <a:pt x="1" y="957"/>
                    <a:pt x="168" y="1257"/>
                    <a:pt x="475" y="1533"/>
                  </a:cubicBezTo>
                  <a:cubicBezTo>
                    <a:pt x="597" y="1642"/>
                    <a:pt x="712" y="1683"/>
                    <a:pt x="824" y="1683"/>
                  </a:cubicBezTo>
                  <a:cubicBezTo>
                    <a:pt x="1004" y="1683"/>
                    <a:pt x="1177" y="1578"/>
                    <a:pt x="1357" y="1479"/>
                  </a:cubicBezTo>
                  <a:cubicBezTo>
                    <a:pt x="1938" y="1162"/>
                    <a:pt x="1914" y="730"/>
                    <a:pt x="1265" y="46"/>
                  </a:cubicBezTo>
                  <a:cubicBezTo>
                    <a:pt x="1161" y="16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69"/>
            <p:cNvSpPr/>
            <p:nvPr/>
          </p:nvSpPr>
          <p:spPr>
            <a:xfrm>
              <a:off x="4837875" y="3422950"/>
              <a:ext cx="55275" cy="52875"/>
            </a:xfrm>
            <a:custGeom>
              <a:avLst/>
              <a:gdLst/>
              <a:ahLst/>
              <a:cxnLst/>
              <a:rect l="l" t="t" r="r" b="b"/>
              <a:pathLst>
                <a:path w="2211" h="2115" extrusionOk="0">
                  <a:moveTo>
                    <a:pt x="1163" y="1"/>
                  </a:moveTo>
                  <a:cubicBezTo>
                    <a:pt x="649" y="1"/>
                    <a:pt x="233" y="404"/>
                    <a:pt x="1" y="1175"/>
                  </a:cubicBezTo>
                  <a:cubicBezTo>
                    <a:pt x="230" y="1560"/>
                    <a:pt x="529" y="1877"/>
                    <a:pt x="910" y="2114"/>
                  </a:cubicBezTo>
                  <a:cubicBezTo>
                    <a:pt x="1052" y="2096"/>
                    <a:pt x="1195" y="2078"/>
                    <a:pt x="1337" y="2061"/>
                  </a:cubicBezTo>
                  <a:cubicBezTo>
                    <a:pt x="1639" y="1885"/>
                    <a:pt x="1519" y="1757"/>
                    <a:pt x="1288" y="1642"/>
                  </a:cubicBezTo>
                  <a:cubicBezTo>
                    <a:pt x="1042" y="1609"/>
                    <a:pt x="808" y="1566"/>
                    <a:pt x="901" y="1220"/>
                  </a:cubicBezTo>
                  <a:cubicBezTo>
                    <a:pt x="970" y="951"/>
                    <a:pt x="1182" y="880"/>
                    <a:pt x="1422" y="852"/>
                  </a:cubicBezTo>
                  <a:cubicBezTo>
                    <a:pt x="1464" y="835"/>
                    <a:pt x="1516" y="829"/>
                    <a:pt x="1573" y="829"/>
                  </a:cubicBezTo>
                  <a:cubicBezTo>
                    <a:pt x="1665" y="829"/>
                    <a:pt x="1769" y="843"/>
                    <a:pt x="1861" y="843"/>
                  </a:cubicBezTo>
                  <a:cubicBezTo>
                    <a:pt x="2067" y="843"/>
                    <a:pt x="2211" y="773"/>
                    <a:pt x="2014" y="321"/>
                  </a:cubicBezTo>
                  <a:cubicBezTo>
                    <a:pt x="1713" y="106"/>
                    <a:pt x="1425" y="1"/>
                    <a:pt x="1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69"/>
            <p:cNvSpPr/>
            <p:nvPr/>
          </p:nvSpPr>
          <p:spPr>
            <a:xfrm>
              <a:off x="5651025" y="3324950"/>
              <a:ext cx="42500" cy="38275"/>
            </a:xfrm>
            <a:custGeom>
              <a:avLst/>
              <a:gdLst/>
              <a:ahLst/>
              <a:cxnLst/>
              <a:rect l="l" t="t" r="r" b="b"/>
              <a:pathLst>
                <a:path w="1700" h="1531" extrusionOk="0">
                  <a:moveTo>
                    <a:pt x="861" y="0"/>
                  </a:moveTo>
                  <a:cubicBezTo>
                    <a:pt x="599" y="0"/>
                    <a:pt x="355" y="164"/>
                    <a:pt x="139" y="371"/>
                  </a:cubicBezTo>
                  <a:cubicBezTo>
                    <a:pt x="5" y="760"/>
                    <a:pt x="0" y="1181"/>
                    <a:pt x="337" y="1388"/>
                  </a:cubicBezTo>
                  <a:cubicBezTo>
                    <a:pt x="469" y="1469"/>
                    <a:pt x="636" y="1531"/>
                    <a:pt x="799" y="1531"/>
                  </a:cubicBezTo>
                  <a:cubicBezTo>
                    <a:pt x="992" y="1531"/>
                    <a:pt x="1180" y="1445"/>
                    <a:pt x="1300" y="1202"/>
                  </a:cubicBezTo>
                  <a:cubicBezTo>
                    <a:pt x="1485" y="829"/>
                    <a:pt x="1700" y="381"/>
                    <a:pt x="1200" y="95"/>
                  </a:cubicBezTo>
                  <a:cubicBezTo>
                    <a:pt x="1084" y="29"/>
                    <a:pt x="971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69"/>
            <p:cNvSpPr/>
            <p:nvPr/>
          </p:nvSpPr>
          <p:spPr>
            <a:xfrm>
              <a:off x="5100350" y="3665225"/>
              <a:ext cx="46675" cy="43450"/>
            </a:xfrm>
            <a:custGeom>
              <a:avLst/>
              <a:gdLst/>
              <a:ahLst/>
              <a:cxnLst/>
              <a:rect l="l" t="t" r="r" b="b"/>
              <a:pathLst>
                <a:path w="1867" h="1738" extrusionOk="0">
                  <a:moveTo>
                    <a:pt x="1033" y="1"/>
                  </a:moveTo>
                  <a:cubicBezTo>
                    <a:pt x="846" y="344"/>
                    <a:pt x="446" y="529"/>
                    <a:pt x="355" y="948"/>
                  </a:cubicBezTo>
                  <a:cubicBezTo>
                    <a:pt x="335" y="1039"/>
                    <a:pt x="285" y="1060"/>
                    <a:pt x="226" y="1060"/>
                  </a:cubicBezTo>
                  <a:cubicBezTo>
                    <a:pt x="174" y="1060"/>
                    <a:pt x="114" y="1043"/>
                    <a:pt x="60" y="1043"/>
                  </a:cubicBezTo>
                  <a:cubicBezTo>
                    <a:pt x="39" y="1043"/>
                    <a:pt x="19" y="1046"/>
                    <a:pt x="1" y="1053"/>
                  </a:cubicBezTo>
                  <a:cubicBezTo>
                    <a:pt x="37" y="1276"/>
                    <a:pt x="2" y="1530"/>
                    <a:pt x="272" y="1654"/>
                  </a:cubicBezTo>
                  <a:cubicBezTo>
                    <a:pt x="397" y="1711"/>
                    <a:pt x="538" y="1738"/>
                    <a:pt x="680" y="1738"/>
                  </a:cubicBezTo>
                  <a:cubicBezTo>
                    <a:pt x="1066" y="1738"/>
                    <a:pt x="1467" y="1543"/>
                    <a:pt x="1609" y="1235"/>
                  </a:cubicBezTo>
                  <a:cubicBezTo>
                    <a:pt x="1866" y="680"/>
                    <a:pt x="1676" y="274"/>
                    <a:pt x="1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69"/>
            <p:cNvSpPr/>
            <p:nvPr/>
          </p:nvSpPr>
          <p:spPr>
            <a:xfrm>
              <a:off x="5484650" y="2993625"/>
              <a:ext cx="47425" cy="53050"/>
            </a:xfrm>
            <a:custGeom>
              <a:avLst/>
              <a:gdLst/>
              <a:ahLst/>
              <a:cxnLst/>
              <a:rect l="l" t="t" r="r" b="b"/>
              <a:pathLst>
                <a:path w="1897" h="2122" extrusionOk="0">
                  <a:moveTo>
                    <a:pt x="1210" y="1"/>
                  </a:moveTo>
                  <a:cubicBezTo>
                    <a:pt x="1126" y="1"/>
                    <a:pt x="1035" y="26"/>
                    <a:pt x="934" y="88"/>
                  </a:cubicBezTo>
                  <a:cubicBezTo>
                    <a:pt x="231" y="524"/>
                    <a:pt x="1" y="1346"/>
                    <a:pt x="380" y="2122"/>
                  </a:cubicBezTo>
                  <a:cubicBezTo>
                    <a:pt x="595" y="2052"/>
                    <a:pt x="617" y="1839"/>
                    <a:pt x="707" y="1677"/>
                  </a:cubicBezTo>
                  <a:cubicBezTo>
                    <a:pt x="781" y="1495"/>
                    <a:pt x="878" y="1340"/>
                    <a:pt x="1104" y="1332"/>
                  </a:cubicBezTo>
                  <a:cubicBezTo>
                    <a:pt x="1240" y="1332"/>
                    <a:pt x="1372" y="1402"/>
                    <a:pt x="1508" y="1402"/>
                  </a:cubicBezTo>
                  <a:cubicBezTo>
                    <a:pt x="1561" y="1402"/>
                    <a:pt x="1614" y="1392"/>
                    <a:pt x="1668" y="1363"/>
                  </a:cubicBezTo>
                  <a:cubicBezTo>
                    <a:pt x="1897" y="1029"/>
                    <a:pt x="1785" y="650"/>
                    <a:pt x="1809" y="288"/>
                  </a:cubicBezTo>
                  <a:cubicBezTo>
                    <a:pt x="1611" y="176"/>
                    <a:pt x="1434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69"/>
            <p:cNvSpPr/>
            <p:nvPr/>
          </p:nvSpPr>
          <p:spPr>
            <a:xfrm>
              <a:off x="5655975" y="3091250"/>
              <a:ext cx="46950" cy="65950"/>
            </a:xfrm>
            <a:custGeom>
              <a:avLst/>
              <a:gdLst/>
              <a:ahLst/>
              <a:cxnLst/>
              <a:rect l="l" t="t" r="r" b="b"/>
              <a:pathLst>
                <a:path w="1878" h="2638" extrusionOk="0">
                  <a:moveTo>
                    <a:pt x="1791" y="1"/>
                  </a:moveTo>
                  <a:cubicBezTo>
                    <a:pt x="1391" y="526"/>
                    <a:pt x="930" y="1018"/>
                    <a:pt x="615" y="1590"/>
                  </a:cubicBezTo>
                  <a:cubicBezTo>
                    <a:pt x="453" y="1887"/>
                    <a:pt x="236" y="1961"/>
                    <a:pt x="0" y="2082"/>
                  </a:cubicBezTo>
                  <a:cubicBezTo>
                    <a:pt x="51" y="2173"/>
                    <a:pt x="103" y="2263"/>
                    <a:pt x="155" y="2355"/>
                  </a:cubicBezTo>
                  <a:cubicBezTo>
                    <a:pt x="270" y="2450"/>
                    <a:pt x="415" y="2509"/>
                    <a:pt x="502" y="2638"/>
                  </a:cubicBezTo>
                  <a:cubicBezTo>
                    <a:pt x="831" y="2507"/>
                    <a:pt x="1207" y="2382"/>
                    <a:pt x="1324" y="2032"/>
                  </a:cubicBezTo>
                  <a:cubicBezTo>
                    <a:pt x="1546" y="1375"/>
                    <a:pt x="1877" y="733"/>
                    <a:pt x="1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69"/>
            <p:cNvSpPr/>
            <p:nvPr/>
          </p:nvSpPr>
          <p:spPr>
            <a:xfrm>
              <a:off x="5706750" y="3021025"/>
              <a:ext cx="45625" cy="34025"/>
            </a:xfrm>
            <a:custGeom>
              <a:avLst/>
              <a:gdLst/>
              <a:ahLst/>
              <a:cxnLst/>
              <a:rect l="l" t="t" r="r" b="b"/>
              <a:pathLst>
                <a:path w="1825" h="1361" extrusionOk="0">
                  <a:moveTo>
                    <a:pt x="928" y="1"/>
                  </a:moveTo>
                  <a:cubicBezTo>
                    <a:pt x="708" y="1"/>
                    <a:pt x="507" y="140"/>
                    <a:pt x="309" y="391"/>
                  </a:cubicBezTo>
                  <a:cubicBezTo>
                    <a:pt x="0" y="727"/>
                    <a:pt x="272" y="1071"/>
                    <a:pt x="528" y="1242"/>
                  </a:cubicBezTo>
                  <a:cubicBezTo>
                    <a:pt x="648" y="1324"/>
                    <a:pt x="779" y="1360"/>
                    <a:pt x="909" y="1360"/>
                  </a:cubicBezTo>
                  <a:cubicBezTo>
                    <a:pt x="1162" y="1360"/>
                    <a:pt x="1412" y="1223"/>
                    <a:pt x="1582" y="1013"/>
                  </a:cubicBezTo>
                  <a:cubicBezTo>
                    <a:pt x="1825" y="714"/>
                    <a:pt x="1669" y="398"/>
                    <a:pt x="1370" y="173"/>
                  </a:cubicBezTo>
                  <a:cubicBezTo>
                    <a:pt x="1213" y="56"/>
                    <a:pt x="1067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69"/>
            <p:cNvSpPr/>
            <p:nvPr/>
          </p:nvSpPr>
          <p:spPr>
            <a:xfrm>
              <a:off x="6216500" y="2844575"/>
              <a:ext cx="50400" cy="48175"/>
            </a:xfrm>
            <a:custGeom>
              <a:avLst/>
              <a:gdLst/>
              <a:ahLst/>
              <a:cxnLst/>
              <a:rect l="l" t="t" r="r" b="b"/>
              <a:pathLst>
                <a:path w="2016" h="1927" extrusionOk="0">
                  <a:moveTo>
                    <a:pt x="1313" y="1"/>
                  </a:moveTo>
                  <a:cubicBezTo>
                    <a:pt x="1087" y="1"/>
                    <a:pt x="848" y="109"/>
                    <a:pt x="603" y="281"/>
                  </a:cubicBezTo>
                  <a:cubicBezTo>
                    <a:pt x="122" y="620"/>
                    <a:pt x="0" y="1388"/>
                    <a:pt x="317" y="1926"/>
                  </a:cubicBezTo>
                  <a:cubicBezTo>
                    <a:pt x="510" y="1644"/>
                    <a:pt x="627" y="1252"/>
                    <a:pt x="1004" y="1252"/>
                  </a:cubicBezTo>
                  <a:cubicBezTo>
                    <a:pt x="1086" y="1252"/>
                    <a:pt x="1180" y="1270"/>
                    <a:pt x="1289" y="1312"/>
                  </a:cubicBezTo>
                  <a:cubicBezTo>
                    <a:pt x="1320" y="1324"/>
                    <a:pt x="1348" y="1329"/>
                    <a:pt x="1375" y="1329"/>
                  </a:cubicBezTo>
                  <a:cubicBezTo>
                    <a:pt x="1506" y="1329"/>
                    <a:pt x="1599" y="1204"/>
                    <a:pt x="1660" y="1073"/>
                  </a:cubicBezTo>
                  <a:cubicBezTo>
                    <a:pt x="1758" y="864"/>
                    <a:pt x="1856" y="654"/>
                    <a:pt x="2016" y="482"/>
                  </a:cubicBezTo>
                  <a:cubicBezTo>
                    <a:pt x="1809" y="140"/>
                    <a:pt x="1570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69"/>
            <p:cNvSpPr/>
            <p:nvPr/>
          </p:nvSpPr>
          <p:spPr>
            <a:xfrm>
              <a:off x="6224425" y="2856600"/>
              <a:ext cx="47750" cy="40275"/>
            </a:xfrm>
            <a:custGeom>
              <a:avLst/>
              <a:gdLst/>
              <a:ahLst/>
              <a:cxnLst/>
              <a:rect l="l" t="t" r="r" b="b"/>
              <a:pathLst>
                <a:path w="1910" h="1611" extrusionOk="0">
                  <a:moveTo>
                    <a:pt x="1677" y="0"/>
                  </a:moveTo>
                  <a:cubicBezTo>
                    <a:pt x="1364" y="0"/>
                    <a:pt x="1256" y="214"/>
                    <a:pt x="1198" y="479"/>
                  </a:cubicBezTo>
                  <a:cubicBezTo>
                    <a:pt x="1172" y="598"/>
                    <a:pt x="1156" y="680"/>
                    <a:pt x="1022" y="680"/>
                  </a:cubicBezTo>
                  <a:cubicBezTo>
                    <a:pt x="997" y="680"/>
                    <a:pt x="967" y="677"/>
                    <a:pt x="932" y="671"/>
                  </a:cubicBezTo>
                  <a:cubicBezTo>
                    <a:pt x="731" y="635"/>
                    <a:pt x="576" y="612"/>
                    <a:pt x="456" y="612"/>
                  </a:cubicBezTo>
                  <a:cubicBezTo>
                    <a:pt x="98" y="612"/>
                    <a:pt x="47" y="812"/>
                    <a:pt x="0" y="1445"/>
                  </a:cubicBezTo>
                  <a:lnTo>
                    <a:pt x="323" y="1563"/>
                  </a:lnTo>
                  <a:cubicBezTo>
                    <a:pt x="414" y="1597"/>
                    <a:pt x="502" y="1611"/>
                    <a:pt x="590" y="1611"/>
                  </a:cubicBezTo>
                  <a:cubicBezTo>
                    <a:pt x="745" y="1611"/>
                    <a:pt x="897" y="1566"/>
                    <a:pt x="1047" y="1507"/>
                  </a:cubicBezTo>
                  <a:cubicBezTo>
                    <a:pt x="1425" y="1074"/>
                    <a:pt x="1910" y="689"/>
                    <a:pt x="1699" y="1"/>
                  </a:cubicBezTo>
                  <a:cubicBezTo>
                    <a:pt x="1691" y="1"/>
                    <a:pt x="1684" y="0"/>
                    <a:pt x="1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69"/>
            <p:cNvSpPr/>
            <p:nvPr/>
          </p:nvSpPr>
          <p:spPr>
            <a:xfrm>
              <a:off x="5490375" y="3000825"/>
              <a:ext cx="49775" cy="52425"/>
            </a:xfrm>
            <a:custGeom>
              <a:avLst/>
              <a:gdLst/>
              <a:ahLst/>
              <a:cxnLst/>
              <a:rect l="l" t="t" r="r" b="b"/>
              <a:pathLst>
                <a:path w="1991" h="2097" extrusionOk="0">
                  <a:moveTo>
                    <a:pt x="1580" y="0"/>
                  </a:moveTo>
                  <a:cubicBezTo>
                    <a:pt x="1203" y="299"/>
                    <a:pt x="1468" y="723"/>
                    <a:pt x="1366" y="1075"/>
                  </a:cubicBezTo>
                  <a:cubicBezTo>
                    <a:pt x="1317" y="1147"/>
                    <a:pt x="1281" y="1273"/>
                    <a:pt x="1205" y="1273"/>
                  </a:cubicBezTo>
                  <a:cubicBezTo>
                    <a:pt x="1205" y="1273"/>
                    <a:pt x="1205" y="1273"/>
                    <a:pt x="1204" y="1273"/>
                  </a:cubicBezTo>
                  <a:cubicBezTo>
                    <a:pt x="991" y="1272"/>
                    <a:pt x="1232" y="1125"/>
                    <a:pt x="1148" y="1049"/>
                  </a:cubicBezTo>
                  <a:cubicBezTo>
                    <a:pt x="1053" y="962"/>
                    <a:pt x="973" y="871"/>
                    <a:pt x="837" y="871"/>
                  </a:cubicBezTo>
                  <a:cubicBezTo>
                    <a:pt x="831" y="871"/>
                    <a:pt x="824" y="871"/>
                    <a:pt x="818" y="872"/>
                  </a:cubicBezTo>
                  <a:cubicBezTo>
                    <a:pt x="566" y="883"/>
                    <a:pt x="408" y="998"/>
                    <a:pt x="380" y="1260"/>
                  </a:cubicBezTo>
                  <a:cubicBezTo>
                    <a:pt x="493" y="1511"/>
                    <a:pt x="1" y="1871"/>
                    <a:pt x="524" y="2045"/>
                  </a:cubicBezTo>
                  <a:cubicBezTo>
                    <a:pt x="643" y="2079"/>
                    <a:pt x="758" y="2097"/>
                    <a:pt x="867" y="2097"/>
                  </a:cubicBezTo>
                  <a:cubicBezTo>
                    <a:pt x="1142" y="2097"/>
                    <a:pt x="1385" y="1986"/>
                    <a:pt x="1593" y="1747"/>
                  </a:cubicBezTo>
                  <a:cubicBezTo>
                    <a:pt x="1860" y="1601"/>
                    <a:pt x="1854" y="1335"/>
                    <a:pt x="1885" y="1086"/>
                  </a:cubicBezTo>
                  <a:cubicBezTo>
                    <a:pt x="1916" y="853"/>
                    <a:pt x="1991" y="619"/>
                    <a:pt x="1884" y="386"/>
                  </a:cubicBezTo>
                  <a:cubicBezTo>
                    <a:pt x="1812" y="276"/>
                    <a:pt x="1878" y="77"/>
                    <a:pt x="1670" y="56"/>
                  </a:cubicBezTo>
                  <a:cubicBezTo>
                    <a:pt x="1652" y="23"/>
                    <a:pt x="1618" y="1"/>
                    <a:pt x="1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69"/>
            <p:cNvSpPr/>
            <p:nvPr/>
          </p:nvSpPr>
          <p:spPr>
            <a:xfrm>
              <a:off x="5125175" y="3492600"/>
              <a:ext cx="40750" cy="35700"/>
            </a:xfrm>
            <a:custGeom>
              <a:avLst/>
              <a:gdLst/>
              <a:ahLst/>
              <a:cxnLst/>
              <a:rect l="l" t="t" r="r" b="b"/>
              <a:pathLst>
                <a:path w="1630" h="1428" extrusionOk="0">
                  <a:moveTo>
                    <a:pt x="731" y="0"/>
                  </a:moveTo>
                  <a:cubicBezTo>
                    <a:pt x="611" y="0"/>
                    <a:pt x="494" y="51"/>
                    <a:pt x="393" y="195"/>
                  </a:cubicBezTo>
                  <a:cubicBezTo>
                    <a:pt x="143" y="555"/>
                    <a:pt x="1" y="961"/>
                    <a:pt x="385" y="1219"/>
                  </a:cubicBezTo>
                  <a:cubicBezTo>
                    <a:pt x="561" y="1371"/>
                    <a:pt x="713" y="1428"/>
                    <a:pt x="846" y="1428"/>
                  </a:cubicBezTo>
                  <a:cubicBezTo>
                    <a:pt x="1098" y="1428"/>
                    <a:pt x="1280" y="1223"/>
                    <a:pt x="1414" y="1067"/>
                  </a:cubicBezTo>
                  <a:cubicBezTo>
                    <a:pt x="1630" y="815"/>
                    <a:pt x="1586" y="393"/>
                    <a:pt x="1267" y="213"/>
                  </a:cubicBezTo>
                  <a:cubicBezTo>
                    <a:pt x="1117" y="129"/>
                    <a:pt x="921" y="0"/>
                    <a:pt x="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69"/>
            <p:cNvSpPr/>
            <p:nvPr/>
          </p:nvSpPr>
          <p:spPr>
            <a:xfrm>
              <a:off x="5612725" y="3138750"/>
              <a:ext cx="58875" cy="26700"/>
            </a:xfrm>
            <a:custGeom>
              <a:avLst/>
              <a:gdLst/>
              <a:ahLst/>
              <a:cxnLst/>
              <a:rect l="l" t="t" r="r" b="b"/>
              <a:pathLst>
                <a:path w="2355" h="1068" extrusionOk="0">
                  <a:moveTo>
                    <a:pt x="347" y="1"/>
                  </a:moveTo>
                  <a:cubicBezTo>
                    <a:pt x="272" y="1"/>
                    <a:pt x="210" y="38"/>
                    <a:pt x="168" y="144"/>
                  </a:cubicBezTo>
                  <a:cubicBezTo>
                    <a:pt x="1" y="572"/>
                    <a:pt x="588" y="718"/>
                    <a:pt x="863" y="970"/>
                  </a:cubicBezTo>
                  <a:cubicBezTo>
                    <a:pt x="1020" y="1039"/>
                    <a:pt x="1169" y="1068"/>
                    <a:pt x="1314" y="1068"/>
                  </a:cubicBezTo>
                  <a:cubicBezTo>
                    <a:pt x="1639" y="1068"/>
                    <a:pt x="1938" y="921"/>
                    <a:pt x="2232" y="738"/>
                  </a:cubicBezTo>
                  <a:cubicBezTo>
                    <a:pt x="2257" y="636"/>
                    <a:pt x="2355" y="529"/>
                    <a:pt x="2251" y="433"/>
                  </a:cubicBezTo>
                  <a:cubicBezTo>
                    <a:pt x="2206" y="392"/>
                    <a:pt x="2159" y="376"/>
                    <a:pt x="2113" y="376"/>
                  </a:cubicBezTo>
                  <a:cubicBezTo>
                    <a:pt x="2036" y="376"/>
                    <a:pt x="1959" y="418"/>
                    <a:pt x="1885" y="455"/>
                  </a:cubicBezTo>
                  <a:cubicBezTo>
                    <a:pt x="1846" y="471"/>
                    <a:pt x="1811" y="477"/>
                    <a:pt x="1777" y="477"/>
                  </a:cubicBezTo>
                  <a:cubicBezTo>
                    <a:pt x="1544" y="477"/>
                    <a:pt x="1427" y="148"/>
                    <a:pt x="1203" y="148"/>
                  </a:cubicBezTo>
                  <a:cubicBezTo>
                    <a:pt x="1170" y="148"/>
                    <a:pt x="1134" y="156"/>
                    <a:pt x="1095" y="172"/>
                  </a:cubicBezTo>
                  <a:cubicBezTo>
                    <a:pt x="1056" y="189"/>
                    <a:pt x="1015" y="196"/>
                    <a:pt x="974" y="196"/>
                  </a:cubicBezTo>
                  <a:cubicBezTo>
                    <a:pt x="756" y="196"/>
                    <a:pt x="518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69"/>
            <p:cNvSpPr/>
            <p:nvPr/>
          </p:nvSpPr>
          <p:spPr>
            <a:xfrm>
              <a:off x="6073400" y="3237200"/>
              <a:ext cx="40250" cy="56250"/>
            </a:xfrm>
            <a:custGeom>
              <a:avLst/>
              <a:gdLst/>
              <a:ahLst/>
              <a:cxnLst/>
              <a:rect l="l" t="t" r="r" b="b"/>
              <a:pathLst>
                <a:path w="1610" h="2250" extrusionOk="0">
                  <a:moveTo>
                    <a:pt x="792" y="0"/>
                  </a:moveTo>
                  <a:cubicBezTo>
                    <a:pt x="518" y="0"/>
                    <a:pt x="509" y="171"/>
                    <a:pt x="659" y="341"/>
                  </a:cubicBezTo>
                  <a:cubicBezTo>
                    <a:pt x="883" y="596"/>
                    <a:pt x="825" y="853"/>
                    <a:pt x="755" y="1127"/>
                  </a:cubicBezTo>
                  <a:cubicBezTo>
                    <a:pt x="1072" y="1548"/>
                    <a:pt x="727" y="1642"/>
                    <a:pt x="440" y="1754"/>
                  </a:cubicBezTo>
                  <a:cubicBezTo>
                    <a:pt x="118" y="1879"/>
                    <a:pt x="0" y="2024"/>
                    <a:pt x="361" y="2250"/>
                  </a:cubicBezTo>
                  <a:cubicBezTo>
                    <a:pt x="1262" y="2203"/>
                    <a:pt x="1609" y="1814"/>
                    <a:pt x="1514" y="963"/>
                  </a:cubicBezTo>
                  <a:cubicBezTo>
                    <a:pt x="1479" y="633"/>
                    <a:pt x="1284" y="387"/>
                    <a:pt x="1080" y="147"/>
                  </a:cubicBezTo>
                  <a:cubicBezTo>
                    <a:pt x="998" y="98"/>
                    <a:pt x="915" y="50"/>
                    <a:pt x="834" y="2"/>
                  </a:cubicBezTo>
                  <a:cubicBezTo>
                    <a:pt x="819" y="1"/>
                    <a:pt x="805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69"/>
            <p:cNvSpPr/>
            <p:nvPr/>
          </p:nvSpPr>
          <p:spPr>
            <a:xfrm>
              <a:off x="5215625" y="2988950"/>
              <a:ext cx="44475" cy="45850"/>
            </a:xfrm>
            <a:custGeom>
              <a:avLst/>
              <a:gdLst/>
              <a:ahLst/>
              <a:cxnLst/>
              <a:rect l="l" t="t" r="r" b="b"/>
              <a:pathLst>
                <a:path w="1779" h="1834" extrusionOk="0">
                  <a:moveTo>
                    <a:pt x="851" y="1"/>
                  </a:moveTo>
                  <a:cubicBezTo>
                    <a:pt x="622" y="1"/>
                    <a:pt x="426" y="124"/>
                    <a:pt x="261" y="363"/>
                  </a:cubicBezTo>
                  <a:cubicBezTo>
                    <a:pt x="0" y="739"/>
                    <a:pt x="8" y="1127"/>
                    <a:pt x="273" y="1481"/>
                  </a:cubicBezTo>
                  <a:cubicBezTo>
                    <a:pt x="436" y="1698"/>
                    <a:pt x="636" y="1834"/>
                    <a:pt x="868" y="1834"/>
                  </a:cubicBezTo>
                  <a:cubicBezTo>
                    <a:pt x="990" y="1834"/>
                    <a:pt x="1120" y="1796"/>
                    <a:pt x="1260" y="1713"/>
                  </a:cubicBezTo>
                  <a:cubicBezTo>
                    <a:pt x="1471" y="1448"/>
                    <a:pt x="1155" y="1449"/>
                    <a:pt x="1065" y="1337"/>
                  </a:cubicBezTo>
                  <a:cubicBezTo>
                    <a:pt x="995" y="1284"/>
                    <a:pt x="929" y="1226"/>
                    <a:pt x="885" y="1148"/>
                  </a:cubicBezTo>
                  <a:cubicBezTo>
                    <a:pt x="864" y="897"/>
                    <a:pt x="913" y="728"/>
                    <a:pt x="1136" y="728"/>
                  </a:cubicBezTo>
                  <a:cubicBezTo>
                    <a:pt x="1184" y="728"/>
                    <a:pt x="1240" y="736"/>
                    <a:pt x="1304" y="752"/>
                  </a:cubicBezTo>
                  <a:cubicBezTo>
                    <a:pt x="1391" y="774"/>
                    <a:pt x="1490" y="828"/>
                    <a:pt x="1581" y="828"/>
                  </a:cubicBezTo>
                  <a:cubicBezTo>
                    <a:pt x="1653" y="828"/>
                    <a:pt x="1720" y="795"/>
                    <a:pt x="1775" y="686"/>
                  </a:cubicBezTo>
                  <a:cubicBezTo>
                    <a:pt x="1778" y="653"/>
                    <a:pt x="1757" y="622"/>
                    <a:pt x="1723" y="613"/>
                  </a:cubicBezTo>
                  <a:cubicBezTo>
                    <a:pt x="1566" y="443"/>
                    <a:pt x="1524" y="160"/>
                    <a:pt x="1242" y="107"/>
                  </a:cubicBezTo>
                  <a:cubicBezTo>
                    <a:pt x="1102" y="36"/>
                    <a:pt x="972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69"/>
            <p:cNvSpPr/>
            <p:nvPr/>
          </p:nvSpPr>
          <p:spPr>
            <a:xfrm>
              <a:off x="5537275" y="2929350"/>
              <a:ext cx="58525" cy="36600"/>
            </a:xfrm>
            <a:custGeom>
              <a:avLst/>
              <a:gdLst/>
              <a:ahLst/>
              <a:cxnLst/>
              <a:rect l="l" t="t" r="r" b="b"/>
              <a:pathLst>
                <a:path w="2341" h="1464" extrusionOk="0">
                  <a:moveTo>
                    <a:pt x="1310" y="0"/>
                  </a:moveTo>
                  <a:cubicBezTo>
                    <a:pt x="1300" y="0"/>
                    <a:pt x="1290" y="1"/>
                    <a:pt x="1279" y="1"/>
                  </a:cubicBezTo>
                  <a:cubicBezTo>
                    <a:pt x="861" y="243"/>
                    <a:pt x="292" y="192"/>
                    <a:pt x="1" y="673"/>
                  </a:cubicBezTo>
                  <a:cubicBezTo>
                    <a:pt x="151" y="717"/>
                    <a:pt x="296" y="847"/>
                    <a:pt x="448" y="847"/>
                  </a:cubicBezTo>
                  <a:cubicBezTo>
                    <a:pt x="535" y="847"/>
                    <a:pt x="626" y="803"/>
                    <a:pt x="720" y="674"/>
                  </a:cubicBezTo>
                  <a:cubicBezTo>
                    <a:pt x="795" y="573"/>
                    <a:pt x="920" y="515"/>
                    <a:pt x="1043" y="515"/>
                  </a:cubicBezTo>
                  <a:cubicBezTo>
                    <a:pt x="1108" y="515"/>
                    <a:pt x="1173" y="531"/>
                    <a:pt x="1230" y="567"/>
                  </a:cubicBezTo>
                  <a:cubicBezTo>
                    <a:pt x="1424" y="688"/>
                    <a:pt x="1330" y="912"/>
                    <a:pt x="1254" y="1073"/>
                  </a:cubicBezTo>
                  <a:cubicBezTo>
                    <a:pt x="1117" y="1363"/>
                    <a:pt x="1154" y="1463"/>
                    <a:pt x="1309" y="1463"/>
                  </a:cubicBezTo>
                  <a:cubicBezTo>
                    <a:pt x="1377" y="1463"/>
                    <a:pt x="1467" y="1444"/>
                    <a:pt x="1575" y="1413"/>
                  </a:cubicBezTo>
                  <a:cubicBezTo>
                    <a:pt x="1803" y="1348"/>
                    <a:pt x="2025" y="1298"/>
                    <a:pt x="2154" y="1074"/>
                  </a:cubicBezTo>
                  <a:cubicBezTo>
                    <a:pt x="2340" y="702"/>
                    <a:pt x="2074" y="462"/>
                    <a:pt x="1899" y="195"/>
                  </a:cubicBezTo>
                  <a:cubicBezTo>
                    <a:pt x="1693" y="159"/>
                    <a:pt x="152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69"/>
            <p:cNvSpPr/>
            <p:nvPr/>
          </p:nvSpPr>
          <p:spPr>
            <a:xfrm>
              <a:off x="5905400" y="3154275"/>
              <a:ext cx="37175" cy="55875"/>
            </a:xfrm>
            <a:custGeom>
              <a:avLst/>
              <a:gdLst/>
              <a:ahLst/>
              <a:cxnLst/>
              <a:rect l="l" t="t" r="r" b="b"/>
              <a:pathLst>
                <a:path w="1487" h="2235" extrusionOk="0">
                  <a:moveTo>
                    <a:pt x="431" y="0"/>
                  </a:moveTo>
                  <a:cubicBezTo>
                    <a:pt x="383" y="0"/>
                    <a:pt x="332" y="10"/>
                    <a:pt x="279" y="34"/>
                  </a:cubicBezTo>
                  <a:cubicBezTo>
                    <a:pt x="117" y="221"/>
                    <a:pt x="98" y="475"/>
                    <a:pt x="235" y="622"/>
                  </a:cubicBezTo>
                  <a:cubicBezTo>
                    <a:pt x="655" y="1072"/>
                    <a:pt x="516" y="1397"/>
                    <a:pt x="92" y="1721"/>
                  </a:cubicBezTo>
                  <a:cubicBezTo>
                    <a:pt x="3" y="1788"/>
                    <a:pt x="2" y="1933"/>
                    <a:pt x="0" y="2052"/>
                  </a:cubicBezTo>
                  <a:cubicBezTo>
                    <a:pt x="5" y="2119"/>
                    <a:pt x="29" y="2184"/>
                    <a:pt x="72" y="2235"/>
                  </a:cubicBezTo>
                  <a:cubicBezTo>
                    <a:pt x="522" y="2079"/>
                    <a:pt x="1036" y="2001"/>
                    <a:pt x="996" y="1327"/>
                  </a:cubicBezTo>
                  <a:cubicBezTo>
                    <a:pt x="984" y="1148"/>
                    <a:pt x="1073" y="1067"/>
                    <a:pt x="1206" y="1067"/>
                  </a:cubicBezTo>
                  <a:cubicBezTo>
                    <a:pt x="1259" y="1067"/>
                    <a:pt x="1319" y="1080"/>
                    <a:pt x="1382" y="1104"/>
                  </a:cubicBezTo>
                  <a:cubicBezTo>
                    <a:pt x="1486" y="645"/>
                    <a:pt x="1312" y="330"/>
                    <a:pt x="886" y="145"/>
                  </a:cubicBezTo>
                  <a:cubicBezTo>
                    <a:pt x="733" y="106"/>
                    <a:pt x="592" y="0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69"/>
            <p:cNvSpPr/>
            <p:nvPr/>
          </p:nvSpPr>
          <p:spPr>
            <a:xfrm>
              <a:off x="4856700" y="3440975"/>
              <a:ext cx="34625" cy="34775"/>
            </a:xfrm>
            <a:custGeom>
              <a:avLst/>
              <a:gdLst/>
              <a:ahLst/>
              <a:cxnLst/>
              <a:rect l="l" t="t" r="r" b="b"/>
              <a:pathLst>
                <a:path w="1385" h="1391" extrusionOk="0">
                  <a:moveTo>
                    <a:pt x="479" y="0"/>
                  </a:moveTo>
                  <a:cubicBezTo>
                    <a:pt x="223" y="0"/>
                    <a:pt x="12" y="68"/>
                    <a:pt x="1" y="434"/>
                  </a:cubicBezTo>
                  <a:cubicBezTo>
                    <a:pt x="6" y="737"/>
                    <a:pt x="29" y="1029"/>
                    <a:pt x="428" y="1067"/>
                  </a:cubicBezTo>
                  <a:cubicBezTo>
                    <a:pt x="469" y="1060"/>
                    <a:pt x="503" y="1056"/>
                    <a:pt x="531" y="1056"/>
                  </a:cubicBezTo>
                  <a:cubicBezTo>
                    <a:pt x="715" y="1056"/>
                    <a:pt x="643" y="1201"/>
                    <a:pt x="584" y="1340"/>
                  </a:cubicBezTo>
                  <a:cubicBezTo>
                    <a:pt x="668" y="1375"/>
                    <a:pt x="743" y="1391"/>
                    <a:pt x="811" y="1391"/>
                  </a:cubicBezTo>
                  <a:cubicBezTo>
                    <a:pt x="1044" y="1391"/>
                    <a:pt x="1196" y="1209"/>
                    <a:pt x="1339" y="1008"/>
                  </a:cubicBezTo>
                  <a:cubicBezTo>
                    <a:pt x="1385" y="478"/>
                    <a:pt x="1343" y="9"/>
                    <a:pt x="636" y="7"/>
                  </a:cubicBezTo>
                  <a:cubicBezTo>
                    <a:pt x="583" y="3"/>
                    <a:pt x="530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69"/>
            <p:cNvSpPr/>
            <p:nvPr/>
          </p:nvSpPr>
          <p:spPr>
            <a:xfrm>
              <a:off x="5698750" y="3404600"/>
              <a:ext cx="45875" cy="62250"/>
            </a:xfrm>
            <a:custGeom>
              <a:avLst/>
              <a:gdLst/>
              <a:ahLst/>
              <a:cxnLst/>
              <a:rect l="l" t="t" r="r" b="b"/>
              <a:pathLst>
                <a:path w="1835" h="2490" extrusionOk="0">
                  <a:moveTo>
                    <a:pt x="251" y="0"/>
                  </a:moveTo>
                  <a:cubicBezTo>
                    <a:pt x="147" y="161"/>
                    <a:pt x="1" y="405"/>
                    <a:pt x="244" y="473"/>
                  </a:cubicBezTo>
                  <a:cubicBezTo>
                    <a:pt x="887" y="651"/>
                    <a:pt x="973" y="1309"/>
                    <a:pt x="1437" y="1649"/>
                  </a:cubicBezTo>
                  <a:cubicBezTo>
                    <a:pt x="1371" y="1703"/>
                    <a:pt x="1306" y="1720"/>
                    <a:pt x="1242" y="1720"/>
                  </a:cubicBezTo>
                  <a:cubicBezTo>
                    <a:pt x="1122" y="1720"/>
                    <a:pt x="1007" y="1659"/>
                    <a:pt x="897" y="1659"/>
                  </a:cubicBezTo>
                  <a:cubicBezTo>
                    <a:pt x="849" y="1659"/>
                    <a:pt x="803" y="1671"/>
                    <a:pt x="757" y="1704"/>
                  </a:cubicBezTo>
                  <a:cubicBezTo>
                    <a:pt x="773" y="1942"/>
                    <a:pt x="992" y="2082"/>
                    <a:pt x="948" y="2366"/>
                  </a:cubicBezTo>
                  <a:cubicBezTo>
                    <a:pt x="934" y="2458"/>
                    <a:pt x="955" y="2489"/>
                    <a:pt x="992" y="2489"/>
                  </a:cubicBezTo>
                  <a:cubicBezTo>
                    <a:pt x="1053" y="2489"/>
                    <a:pt x="1157" y="2404"/>
                    <a:pt x="1220" y="2366"/>
                  </a:cubicBezTo>
                  <a:cubicBezTo>
                    <a:pt x="1286" y="2273"/>
                    <a:pt x="1363" y="2239"/>
                    <a:pt x="1444" y="2239"/>
                  </a:cubicBezTo>
                  <a:cubicBezTo>
                    <a:pt x="1512" y="2239"/>
                    <a:pt x="1584" y="2263"/>
                    <a:pt x="1658" y="2296"/>
                  </a:cubicBezTo>
                  <a:cubicBezTo>
                    <a:pt x="1772" y="2046"/>
                    <a:pt x="1834" y="1752"/>
                    <a:pt x="1658" y="1551"/>
                  </a:cubicBezTo>
                  <a:cubicBezTo>
                    <a:pt x="1199" y="1025"/>
                    <a:pt x="930" y="324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69"/>
            <p:cNvSpPr/>
            <p:nvPr/>
          </p:nvSpPr>
          <p:spPr>
            <a:xfrm>
              <a:off x="5841950" y="3151100"/>
              <a:ext cx="40625" cy="66000"/>
            </a:xfrm>
            <a:custGeom>
              <a:avLst/>
              <a:gdLst/>
              <a:ahLst/>
              <a:cxnLst/>
              <a:rect l="l" t="t" r="r" b="b"/>
              <a:pathLst>
                <a:path w="1625" h="2640" extrusionOk="0">
                  <a:moveTo>
                    <a:pt x="1414" y="1"/>
                  </a:moveTo>
                  <a:cubicBezTo>
                    <a:pt x="1337" y="1"/>
                    <a:pt x="1262" y="22"/>
                    <a:pt x="1196" y="64"/>
                  </a:cubicBezTo>
                  <a:cubicBezTo>
                    <a:pt x="1183" y="59"/>
                    <a:pt x="1172" y="56"/>
                    <a:pt x="1160" y="56"/>
                  </a:cubicBezTo>
                  <a:cubicBezTo>
                    <a:pt x="1136" y="56"/>
                    <a:pt x="1115" y="69"/>
                    <a:pt x="1098" y="95"/>
                  </a:cubicBezTo>
                  <a:cubicBezTo>
                    <a:pt x="728" y="400"/>
                    <a:pt x="470" y="801"/>
                    <a:pt x="178" y="1174"/>
                  </a:cubicBezTo>
                  <a:cubicBezTo>
                    <a:pt x="1" y="1507"/>
                    <a:pt x="8" y="1842"/>
                    <a:pt x="163" y="2181"/>
                  </a:cubicBezTo>
                  <a:cubicBezTo>
                    <a:pt x="335" y="2287"/>
                    <a:pt x="184" y="2639"/>
                    <a:pt x="494" y="2639"/>
                  </a:cubicBezTo>
                  <a:cubicBezTo>
                    <a:pt x="500" y="2639"/>
                    <a:pt x="506" y="2639"/>
                    <a:pt x="513" y="2639"/>
                  </a:cubicBezTo>
                  <a:cubicBezTo>
                    <a:pt x="804" y="2530"/>
                    <a:pt x="755" y="2237"/>
                    <a:pt x="845" y="2019"/>
                  </a:cubicBezTo>
                  <a:cubicBezTo>
                    <a:pt x="987" y="1450"/>
                    <a:pt x="917" y="796"/>
                    <a:pt x="1496" y="403"/>
                  </a:cubicBezTo>
                  <a:cubicBezTo>
                    <a:pt x="1558" y="274"/>
                    <a:pt x="1624" y="145"/>
                    <a:pt x="1506" y="11"/>
                  </a:cubicBezTo>
                  <a:cubicBezTo>
                    <a:pt x="1475" y="4"/>
                    <a:pt x="1445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69"/>
            <p:cNvSpPr/>
            <p:nvPr/>
          </p:nvSpPr>
          <p:spPr>
            <a:xfrm>
              <a:off x="5808075" y="2643025"/>
              <a:ext cx="64300" cy="26075"/>
            </a:xfrm>
            <a:custGeom>
              <a:avLst/>
              <a:gdLst/>
              <a:ahLst/>
              <a:cxnLst/>
              <a:rect l="l" t="t" r="r" b="b"/>
              <a:pathLst>
                <a:path w="2572" h="1043" extrusionOk="0">
                  <a:moveTo>
                    <a:pt x="181" y="0"/>
                  </a:moveTo>
                  <a:cubicBezTo>
                    <a:pt x="139" y="0"/>
                    <a:pt x="101" y="14"/>
                    <a:pt x="73" y="50"/>
                  </a:cubicBezTo>
                  <a:cubicBezTo>
                    <a:pt x="26" y="112"/>
                    <a:pt x="1" y="237"/>
                    <a:pt x="32" y="301"/>
                  </a:cubicBezTo>
                  <a:cubicBezTo>
                    <a:pt x="103" y="445"/>
                    <a:pt x="215" y="569"/>
                    <a:pt x="311" y="702"/>
                  </a:cubicBezTo>
                  <a:cubicBezTo>
                    <a:pt x="546" y="846"/>
                    <a:pt x="772" y="1011"/>
                    <a:pt x="1059" y="1043"/>
                  </a:cubicBezTo>
                  <a:cubicBezTo>
                    <a:pt x="944" y="794"/>
                    <a:pt x="943" y="634"/>
                    <a:pt x="1213" y="634"/>
                  </a:cubicBezTo>
                  <a:cubicBezTo>
                    <a:pt x="1247" y="634"/>
                    <a:pt x="1286" y="636"/>
                    <a:pt x="1329" y="641"/>
                  </a:cubicBezTo>
                  <a:cubicBezTo>
                    <a:pt x="1410" y="652"/>
                    <a:pt x="1491" y="655"/>
                    <a:pt x="1573" y="655"/>
                  </a:cubicBezTo>
                  <a:cubicBezTo>
                    <a:pt x="1722" y="655"/>
                    <a:pt x="1872" y="644"/>
                    <a:pt x="2021" y="643"/>
                  </a:cubicBezTo>
                  <a:cubicBezTo>
                    <a:pt x="2186" y="529"/>
                    <a:pt x="2361" y="445"/>
                    <a:pt x="2567" y="445"/>
                  </a:cubicBezTo>
                  <a:cubicBezTo>
                    <a:pt x="2569" y="445"/>
                    <a:pt x="2570" y="445"/>
                    <a:pt x="2571" y="445"/>
                  </a:cubicBezTo>
                  <a:cubicBezTo>
                    <a:pt x="2291" y="213"/>
                    <a:pt x="1928" y="115"/>
                    <a:pt x="1604" y="115"/>
                  </a:cubicBezTo>
                  <a:cubicBezTo>
                    <a:pt x="1565" y="115"/>
                    <a:pt x="1527" y="117"/>
                    <a:pt x="1489" y="120"/>
                  </a:cubicBezTo>
                  <a:cubicBezTo>
                    <a:pt x="1248" y="138"/>
                    <a:pt x="1080" y="167"/>
                    <a:pt x="913" y="167"/>
                  </a:cubicBezTo>
                  <a:cubicBezTo>
                    <a:pt x="743" y="167"/>
                    <a:pt x="573" y="137"/>
                    <a:pt x="327" y="36"/>
                  </a:cubicBezTo>
                  <a:cubicBezTo>
                    <a:pt x="277" y="16"/>
                    <a:pt x="226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69"/>
            <p:cNvSpPr/>
            <p:nvPr/>
          </p:nvSpPr>
          <p:spPr>
            <a:xfrm>
              <a:off x="5873225" y="3871925"/>
              <a:ext cx="40850" cy="39700"/>
            </a:xfrm>
            <a:custGeom>
              <a:avLst/>
              <a:gdLst/>
              <a:ahLst/>
              <a:cxnLst/>
              <a:rect l="l" t="t" r="r" b="b"/>
              <a:pathLst>
                <a:path w="1634" h="1588" extrusionOk="0">
                  <a:moveTo>
                    <a:pt x="848" y="1"/>
                  </a:moveTo>
                  <a:cubicBezTo>
                    <a:pt x="763" y="1"/>
                    <a:pt x="700" y="117"/>
                    <a:pt x="645" y="192"/>
                  </a:cubicBezTo>
                  <a:cubicBezTo>
                    <a:pt x="473" y="427"/>
                    <a:pt x="609" y="573"/>
                    <a:pt x="793" y="710"/>
                  </a:cubicBezTo>
                  <a:cubicBezTo>
                    <a:pt x="959" y="831"/>
                    <a:pt x="955" y="979"/>
                    <a:pt x="840" y="1132"/>
                  </a:cubicBezTo>
                  <a:cubicBezTo>
                    <a:pt x="763" y="1235"/>
                    <a:pt x="659" y="1292"/>
                    <a:pt x="540" y="1292"/>
                  </a:cubicBezTo>
                  <a:cubicBezTo>
                    <a:pt x="518" y="1292"/>
                    <a:pt x="496" y="1290"/>
                    <a:pt x="474" y="1286"/>
                  </a:cubicBezTo>
                  <a:cubicBezTo>
                    <a:pt x="236" y="1246"/>
                    <a:pt x="203" y="978"/>
                    <a:pt x="28" y="864"/>
                  </a:cubicBezTo>
                  <a:lnTo>
                    <a:pt x="28" y="864"/>
                  </a:lnTo>
                  <a:cubicBezTo>
                    <a:pt x="0" y="1569"/>
                    <a:pt x="597" y="1492"/>
                    <a:pt x="996" y="1573"/>
                  </a:cubicBezTo>
                  <a:cubicBezTo>
                    <a:pt x="1042" y="1583"/>
                    <a:pt x="1088" y="1587"/>
                    <a:pt x="1133" y="1587"/>
                  </a:cubicBezTo>
                  <a:cubicBezTo>
                    <a:pt x="1410" y="1587"/>
                    <a:pt x="1632" y="1404"/>
                    <a:pt x="1633" y="1035"/>
                  </a:cubicBezTo>
                  <a:lnTo>
                    <a:pt x="1633" y="1035"/>
                  </a:lnTo>
                  <a:cubicBezTo>
                    <a:pt x="1589" y="1043"/>
                    <a:pt x="1550" y="1047"/>
                    <a:pt x="1515" y="1047"/>
                  </a:cubicBezTo>
                  <a:cubicBezTo>
                    <a:pt x="1229" y="1047"/>
                    <a:pt x="1239" y="780"/>
                    <a:pt x="1246" y="569"/>
                  </a:cubicBezTo>
                  <a:cubicBezTo>
                    <a:pt x="1255" y="291"/>
                    <a:pt x="1103" y="132"/>
                    <a:pt x="906" y="18"/>
                  </a:cubicBezTo>
                  <a:cubicBezTo>
                    <a:pt x="886" y="6"/>
                    <a:pt x="867" y="1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69"/>
            <p:cNvSpPr/>
            <p:nvPr/>
          </p:nvSpPr>
          <p:spPr>
            <a:xfrm>
              <a:off x="6004475" y="3106250"/>
              <a:ext cx="30600" cy="30200"/>
            </a:xfrm>
            <a:custGeom>
              <a:avLst/>
              <a:gdLst/>
              <a:ahLst/>
              <a:cxnLst/>
              <a:rect l="l" t="t" r="r" b="b"/>
              <a:pathLst>
                <a:path w="1224" h="1208" extrusionOk="0">
                  <a:moveTo>
                    <a:pt x="415" y="1"/>
                  </a:moveTo>
                  <a:cubicBezTo>
                    <a:pt x="133" y="1"/>
                    <a:pt x="0" y="257"/>
                    <a:pt x="67" y="503"/>
                  </a:cubicBezTo>
                  <a:cubicBezTo>
                    <a:pt x="148" y="801"/>
                    <a:pt x="163" y="1208"/>
                    <a:pt x="644" y="1208"/>
                  </a:cubicBezTo>
                  <a:cubicBezTo>
                    <a:pt x="669" y="1208"/>
                    <a:pt x="695" y="1206"/>
                    <a:pt x="723" y="1204"/>
                  </a:cubicBezTo>
                  <a:cubicBezTo>
                    <a:pt x="985" y="1130"/>
                    <a:pt x="1223" y="974"/>
                    <a:pt x="1161" y="627"/>
                  </a:cubicBezTo>
                  <a:cubicBezTo>
                    <a:pt x="1090" y="233"/>
                    <a:pt x="806" y="4"/>
                    <a:pt x="419" y="1"/>
                  </a:cubicBezTo>
                  <a:cubicBezTo>
                    <a:pt x="418" y="1"/>
                    <a:pt x="417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69"/>
            <p:cNvSpPr/>
            <p:nvPr/>
          </p:nvSpPr>
          <p:spPr>
            <a:xfrm>
              <a:off x="5092850" y="3662925"/>
              <a:ext cx="39425" cy="37900"/>
            </a:xfrm>
            <a:custGeom>
              <a:avLst/>
              <a:gdLst/>
              <a:ahLst/>
              <a:cxnLst/>
              <a:rect l="l" t="t" r="r" b="b"/>
              <a:pathLst>
                <a:path w="1577" h="1516" extrusionOk="0">
                  <a:moveTo>
                    <a:pt x="995" y="1"/>
                  </a:moveTo>
                  <a:cubicBezTo>
                    <a:pt x="687" y="1"/>
                    <a:pt x="474" y="255"/>
                    <a:pt x="259" y="495"/>
                  </a:cubicBezTo>
                  <a:cubicBezTo>
                    <a:pt x="57" y="718"/>
                    <a:pt x="0" y="947"/>
                    <a:pt x="301" y="1145"/>
                  </a:cubicBezTo>
                  <a:lnTo>
                    <a:pt x="685" y="1516"/>
                  </a:lnTo>
                  <a:cubicBezTo>
                    <a:pt x="761" y="1272"/>
                    <a:pt x="823" y="1076"/>
                    <a:pt x="883" y="878"/>
                  </a:cubicBezTo>
                  <a:cubicBezTo>
                    <a:pt x="961" y="615"/>
                    <a:pt x="1209" y="567"/>
                    <a:pt x="1402" y="440"/>
                  </a:cubicBezTo>
                  <a:cubicBezTo>
                    <a:pt x="1576" y="323"/>
                    <a:pt x="1411" y="200"/>
                    <a:pt x="1333" y="93"/>
                  </a:cubicBezTo>
                  <a:cubicBezTo>
                    <a:pt x="1208" y="28"/>
                    <a:pt x="1096" y="1"/>
                    <a:pt x="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69"/>
            <p:cNvSpPr/>
            <p:nvPr/>
          </p:nvSpPr>
          <p:spPr>
            <a:xfrm>
              <a:off x="5771400" y="2554900"/>
              <a:ext cx="36000" cy="56075"/>
            </a:xfrm>
            <a:custGeom>
              <a:avLst/>
              <a:gdLst/>
              <a:ahLst/>
              <a:cxnLst/>
              <a:rect l="l" t="t" r="r" b="b"/>
              <a:pathLst>
                <a:path w="1440" h="2243" extrusionOk="0">
                  <a:moveTo>
                    <a:pt x="630" y="0"/>
                  </a:moveTo>
                  <a:cubicBezTo>
                    <a:pt x="207" y="490"/>
                    <a:pt x="1" y="1016"/>
                    <a:pt x="348" y="1637"/>
                  </a:cubicBezTo>
                  <a:cubicBezTo>
                    <a:pt x="663" y="1708"/>
                    <a:pt x="443" y="2134"/>
                    <a:pt x="758" y="2243"/>
                  </a:cubicBezTo>
                  <a:cubicBezTo>
                    <a:pt x="844" y="1950"/>
                    <a:pt x="939" y="1672"/>
                    <a:pt x="1007" y="1387"/>
                  </a:cubicBezTo>
                  <a:cubicBezTo>
                    <a:pt x="1067" y="1131"/>
                    <a:pt x="1015" y="807"/>
                    <a:pt x="1408" y="807"/>
                  </a:cubicBezTo>
                  <a:cubicBezTo>
                    <a:pt x="1418" y="807"/>
                    <a:pt x="1429" y="807"/>
                    <a:pt x="1440" y="808"/>
                  </a:cubicBezTo>
                  <a:cubicBezTo>
                    <a:pt x="1282" y="697"/>
                    <a:pt x="1161" y="516"/>
                    <a:pt x="907" y="516"/>
                  </a:cubicBezTo>
                  <a:cubicBezTo>
                    <a:pt x="905" y="516"/>
                    <a:pt x="902" y="516"/>
                    <a:pt x="900" y="516"/>
                  </a:cubicBezTo>
                  <a:cubicBezTo>
                    <a:pt x="889" y="617"/>
                    <a:pt x="881" y="703"/>
                    <a:pt x="869" y="789"/>
                  </a:cubicBezTo>
                  <a:cubicBezTo>
                    <a:pt x="845" y="949"/>
                    <a:pt x="994" y="1228"/>
                    <a:pt x="723" y="1228"/>
                  </a:cubicBezTo>
                  <a:cubicBezTo>
                    <a:pt x="721" y="1228"/>
                    <a:pt x="719" y="1228"/>
                    <a:pt x="717" y="1228"/>
                  </a:cubicBezTo>
                  <a:cubicBezTo>
                    <a:pt x="452" y="1225"/>
                    <a:pt x="458" y="971"/>
                    <a:pt x="509" y="745"/>
                  </a:cubicBezTo>
                  <a:cubicBezTo>
                    <a:pt x="564" y="501"/>
                    <a:pt x="591" y="249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69"/>
            <p:cNvSpPr/>
            <p:nvPr/>
          </p:nvSpPr>
          <p:spPr>
            <a:xfrm>
              <a:off x="5984750" y="3291625"/>
              <a:ext cx="39925" cy="33175"/>
            </a:xfrm>
            <a:custGeom>
              <a:avLst/>
              <a:gdLst/>
              <a:ahLst/>
              <a:cxnLst/>
              <a:rect l="l" t="t" r="r" b="b"/>
              <a:pathLst>
                <a:path w="1597" h="1327" extrusionOk="0">
                  <a:moveTo>
                    <a:pt x="805" y="0"/>
                  </a:moveTo>
                  <a:cubicBezTo>
                    <a:pt x="641" y="0"/>
                    <a:pt x="478" y="49"/>
                    <a:pt x="318" y="152"/>
                  </a:cubicBezTo>
                  <a:cubicBezTo>
                    <a:pt x="315" y="415"/>
                    <a:pt x="58" y="587"/>
                    <a:pt x="58" y="841"/>
                  </a:cubicBezTo>
                  <a:cubicBezTo>
                    <a:pt x="58" y="1048"/>
                    <a:pt x="0" y="1327"/>
                    <a:pt x="240" y="1327"/>
                  </a:cubicBezTo>
                  <a:cubicBezTo>
                    <a:pt x="295" y="1327"/>
                    <a:pt x="367" y="1312"/>
                    <a:pt x="459" y="1277"/>
                  </a:cubicBezTo>
                  <a:cubicBezTo>
                    <a:pt x="628" y="1154"/>
                    <a:pt x="809" y="1056"/>
                    <a:pt x="1010" y="999"/>
                  </a:cubicBezTo>
                  <a:cubicBezTo>
                    <a:pt x="1104" y="1046"/>
                    <a:pt x="1199" y="1138"/>
                    <a:pt x="1298" y="1138"/>
                  </a:cubicBezTo>
                  <a:cubicBezTo>
                    <a:pt x="1345" y="1138"/>
                    <a:pt x="1394" y="1117"/>
                    <a:pt x="1444" y="1060"/>
                  </a:cubicBezTo>
                  <a:cubicBezTo>
                    <a:pt x="1597" y="885"/>
                    <a:pt x="1523" y="712"/>
                    <a:pt x="1371" y="566"/>
                  </a:cubicBezTo>
                  <a:cubicBezTo>
                    <a:pt x="1238" y="440"/>
                    <a:pt x="929" y="359"/>
                    <a:pt x="1261" y="118"/>
                  </a:cubicBezTo>
                  <a:cubicBezTo>
                    <a:pt x="1108" y="41"/>
                    <a:pt x="956" y="0"/>
                    <a:pt x="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69"/>
            <p:cNvSpPr/>
            <p:nvPr/>
          </p:nvSpPr>
          <p:spPr>
            <a:xfrm>
              <a:off x="5564400" y="3290325"/>
              <a:ext cx="38650" cy="32525"/>
            </a:xfrm>
            <a:custGeom>
              <a:avLst/>
              <a:gdLst/>
              <a:ahLst/>
              <a:cxnLst/>
              <a:rect l="l" t="t" r="r" b="b"/>
              <a:pathLst>
                <a:path w="1546" h="1301" extrusionOk="0">
                  <a:moveTo>
                    <a:pt x="887" y="1"/>
                  </a:moveTo>
                  <a:cubicBezTo>
                    <a:pt x="477" y="1"/>
                    <a:pt x="152" y="368"/>
                    <a:pt x="1" y="1055"/>
                  </a:cubicBezTo>
                  <a:cubicBezTo>
                    <a:pt x="52" y="1195"/>
                    <a:pt x="168" y="1301"/>
                    <a:pt x="270" y="1301"/>
                  </a:cubicBezTo>
                  <a:cubicBezTo>
                    <a:pt x="318" y="1301"/>
                    <a:pt x="363" y="1278"/>
                    <a:pt x="397" y="1224"/>
                  </a:cubicBezTo>
                  <a:cubicBezTo>
                    <a:pt x="625" y="869"/>
                    <a:pt x="1024" y="1022"/>
                    <a:pt x="1284" y="823"/>
                  </a:cubicBezTo>
                  <a:cubicBezTo>
                    <a:pt x="1452" y="671"/>
                    <a:pt x="1546" y="489"/>
                    <a:pt x="1523" y="256"/>
                  </a:cubicBezTo>
                  <a:cubicBezTo>
                    <a:pt x="1298" y="84"/>
                    <a:pt x="1083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69"/>
            <p:cNvSpPr/>
            <p:nvPr/>
          </p:nvSpPr>
          <p:spPr>
            <a:xfrm>
              <a:off x="5650125" y="3430750"/>
              <a:ext cx="30825" cy="50125"/>
            </a:xfrm>
            <a:custGeom>
              <a:avLst/>
              <a:gdLst/>
              <a:ahLst/>
              <a:cxnLst/>
              <a:rect l="l" t="t" r="r" b="b"/>
              <a:pathLst>
                <a:path w="1233" h="2005" extrusionOk="0">
                  <a:moveTo>
                    <a:pt x="967" y="0"/>
                  </a:moveTo>
                  <a:cubicBezTo>
                    <a:pt x="772" y="62"/>
                    <a:pt x="590" y="186"/>
                    <a:pt x="383" y="186"/>
                  </a:cubicBezTo>
                  <a:cubicBezTo>
                    <a:pt x="322" y="186"/>
                    <a:pt x="260" y="175"/>
                    <a:pt x="195" y="150"/>
                  </a:cubicBezTo>
                  <a:cubicBezTo>
                    <a:pt x="194" y="150"/>
                    <a:pt x="193" y="150"/>
                    <a:pt x="192" y="150"/>
                  </a:cubicBezTo>
                  <a:cubicBezTo>
                    <a:pt x="116" y="150"/>
                    <a:pt x="85" y="188"/>
                    <a:pt x="100" y="264"/>
                  </a:cubicBezTo>
                  <a:lnTo>
                    <a:pt x="100" y="265"/>
                  </a:lnTo>
                  <a:cubicBezTo>
                    <a:pt x="218" y="510"/>
                    <a:pt x="194" y="755"/>
                    <a:pt x="92" y="999"/>
                  </a:cubicBezTo>
                  <a:cubicBezTo>
                    <a:pt x="1" y="1332"/>
                    <a:pt x="15" y="1664"/>
                    <a:pt x="109" y="1993"/>
                  </a:cubicBezTo>
                  <a:lnTo>
                    <a:pt x="164" y="2004"/>
                  </a:lnTo>
                  <a:cubicBezTo>
                    <a:pt x="261" y="1950"/>
                    <a:pt x="297" y="1868"/>
                    <a:pt x="271" y="1761"/>
                  </a:cubicBezTo>
                  <a:lnTo>
                    <a:pt x="1152" y="984"/>
                  </a:lnTo>
                  <a:lnTo>
                    <a:pt x="1233" y="867"/>
                  </a:lnTo>
                  <a:cubicBezTo>
                    <a:pt x="1104" y="590"/>
                    <a:pt x="1027" y="297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69"/>
            <p:cNvSpPr/>
            <p:nvPr/>
          </p:nvSpPr>
          <p:spPr>
            <a:xfrm>
              <a:off x="5398775" y="3483200"/>
              <a:ext cx="37800" cy="33725"/>
            </a:xfrm>
            <a:custGeom>
              <a:avLst/>
              <a:gdLst/>
              <a:ahLst/>
              <a:cxnLst/>
              <a:rect l="l" t="t" r="r" b="b"/>
              <a:pathLst>
                <a:path w="1512" h="1349" extrusionOk="0">
                  <a:moveTo>
                    <a:pt x="662" y="28"/>
                  </a:moveTo>
                  <a:cubicBezTo>
                    <a:pt x="491" y="28"/>
                    <a:pt x="566" y="165"/>
                    <a:pt x="573" y="279"/>
                  </a:cubicBezTo>
                  <a:cubicBezTo>
                    <a:pt x="596" y="606"/>
                    <a:pt x="528" y="714"/>
                    <a:pt x="418" y="714"/>
                  </a:cubicBezTo>
                  <a:cubicBezTo>
                    <a:pt x="307" y="714"/>
                    <a:pt x="152" y="605"/>
                    <a:pt x="0" y="503"/>
                  </a:cubicBezTo>
                  <a:lnTo>
                    <a:pt x="0" y="503"/>
                  </a:lnTo>
                  <a:cubicBezTo>
                    <a:pt x="57" y="917"/>
                    <a:pt x="95" y="1349"/>
                    <a:pt x="631" y="1349"/>
                  </a:cubicBezTo>
                  <a:cubicBezTo>
                    <a:pt x="662" y="1349"/>
                    <a:pt x="694" y="1347"/>
                    <a:pt x="728" y="1344"/>
                  </a:cubicBezTo>
                  <a:cubicBezTo>
                    <a:pt x="681" y="1262"/>
                    <a:pt x="401" y="1221"/>
                    <a:pt x="652" y="1084"/>
                  </a:cubicBezTo>
                  <a:cubicBezTo>
                    <a:pt x="923" y="933"/>
                    <a:pt x="1172" y="769"/>
                    <a:pt x="1338" y="502"/>
                  </a:cubicBezTo>
                  <a:cubicBezTo>
                    <a:pt x="1397" y="407"/>
                    <a:pt x="1512" y="286"/>
                    <a:pt x="1409" y="189"/>
                  </a:cubicBezTo>
                  <a:cubicBezTo>
                    <a:pt x="1206" y="0"/>
                    <a:pt x="925" y="38"/>
                    <a:pt x="674" y="28"/>
                  </a:cubicBezTo>
                  <a:cubicBezTo>
                    <a:pt x="670" y="28"/>
                    <a:pt x="666" y="28"/>
                    <a:pt x="662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69"/>
            <p:cNvSpPr/>
            <p:nvPr/>
          </p:nvSpPr>
          <p:spPr>
            <a:xfrm>
              <a:off x="5531975" y="3035050"/>
              <a:ext cx="32150" cy="28100"/>
            </a:xfrm>
            <a:custGeom>
              <a:avLst/>
              <a:gdLst/>
              <a:ahLst/>
              <a:cxnLst/>
              <a:rect l="l" t="t" r="r" b="b"/>
              <a:pathLst>
                <a:path w="1286" h="1124" extrusionOk="0">
                  <a:moveTo>
                    <a:pt x="596" y="1"/>
                  </a:moveTo>
                  <a:cubicBezTo>
                    <a:pt x="289" y="7"/>
                    <a:pt x="131" y="185"/>
                    <a:pt x="60" y="465"/>
                  </a:cubicBezTo>
                  <a:cubicBezTo>
                    <a:pt x="73" y="737"/>
                    <a:pt x="1" y="1057"/>
                    <a:pt x="418" y="1107"/>
                  </a:cubicBezTo>
                  <a:cubicBezTo>
                    <a:pt x="495" y="1116"/>
                    <a:pt x="572" y="1123"/>
                    <a:pt x="645" y="1123"/>
                  </a:cubicBezTo>
                  <a:cubicBezTo>
                    <a:pt x="851" y="1123"/>
                    <a:pt x="1031" y="1064"/>
                    <a:pt x="1119" y="808"/>
                  </a:cubicBezTo>
                  <a:cubicBezTo>
                    <a:pt x="1285" y="325"/>
                    <a:pt x="999" y="122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69"/>
            <p:cNvSpPr/>
            <p:nvPr/>
          </p:nvSpPr>
          <p:spPr>
            <a:xfrm>
              <a:off x="5232625" y="3002750"/>
              <a:ext cx="32250" cy="29075"/>
            </a:xfrm>
            <a:custGeom>
              <a:avLst/>
              <a:gdLst/>
              <a:ahLst/>
              <a:cxnLst/>
              <a:rect l="l" t="t" r="r" b="b"/>
              <a:pathLst>
                <a:path w="1290" h="1163" extrusionOk="0">
                  <a:moveTo>
                    <a:pt x="357" y="0"/>
                  </a:moveTo>
                  <a:cubicBezTo>
                    <a:pt x="64" y="0"/>
                    <a:pt x="48" y="191"/>
                    <a:pt x="1" y="744"/>
                  </a:cubicBezTo>
                  <a:cubicBezTo>
                    <a:pt x="48" y="730"/>
                    <a:pt x="92" y="720"/>
                    <a:pt x="129" y="720"/>
                  </a:cubicBezTo>
                  <a:cubicBezTo>
                    <a:pt x="206" y="720"/>
                    <a:pt x="251" y="764"/>
                    <a:pt x="229" y="904"/>
                  </a:cubicBezTo>
                  <a:cubicBezTo>
                    <a:pt x="322" y="1024"/>
                    <a:pt x="567" y="934"/>
                    <a:pt x="580" y="1162"/>
                  </a:cubicBezTo>
                  <a:cubicBezTo>
                    <a:pt x="1063" y="976"/>
                    <a:pt x="1289" y="661"/>
                    <a:pt x="1095" y="134"/>
                  </a:cubicBezTo>
                  <a:cubicBezTo>
                    <a:pt x="742" y="53"/>
                    <a:pt x="511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69"/>
            <p:cNvSpPr/>
            <p:nvPr/>
          </p:nvSpPr>
          <p:spPr>
            <a:xfrm>
              <a:off x="5526950" y="2923700"/>
              <a:ext cx="42950" cy="26175"/>
            </a:xfrm>
            <a:custGeom>
              <a:avLst/>
              <a:gdLst/>
              <a:ahLst/>
              <a:cxnLst/>
              <a:rect l="l" t="t" r="r" b="b"/>
              <a:pathLst>
                <a:path w="1718" h="1047" extrusionOk="0">
                  <a:moveTo>
                    <a:pt x="1140" y="0"/>
                  </a:moveTo>
                  <a:cubicBezTo>
                    <a:pt x="548" y="78"/>
                    <a:pt x="108" y="330"/>
                    <a:pt x="0" y="975"/>
                  </a:cubicBezTo>
                  <a:cubicBezTo>
                    <a:pt x="39" y="1024"/>
                    <a:pt x="74" y="1047"/>
                    <a:pt x="107" y="1047"/>
                  </a:cubicBezTo>
                  <a:cubicBezTo>
                    <a:pt x="149" y="1047"/>
                    <a:pt x="186" y="1010"/>
                    <a:pt x="221" y="948"/>
                  </a:cubicBezTo>
                  <a:lnTo>
                    <a:pt x="414" y="899"/>
                  </a:lnTo>
                  <a:cubicBezTo>
                    <a:pt x="824" y="634"/>
                    <a:pt x="1409" y="719"/>
                    <a:pt x="1718" y="250"/>
                  </a:cubicBezTo>
                  <a:cubicBezTo>
                    <a:pt x="1710" y="217"/>
                    <a:pt x="1701" y="186"/>
                    <a:pt x="1693" y="155"/>
                  </a:cubicBezTo>
                  <a:cubicBezTo>
                    <a:pt x="1536" y="5"/>
                    <a:pt x="1315" y="85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69"/>
            <p:cNvSpPr/>
            <p:nvPr/>
          </p:nvSpPr>
          <p:spPr>
            <a:xfrm>
              <a:off x="5973825" y="3295400"/>
              <a:ext cx="31075" cy="40975"/>
            </a:xfrm>
            <a:custGeom>
              <a:avLst/>
              <a:gdLst/>
              <a:ahLst/>
              <a:cxnLst/>
              <a:rect l="l" t="t" r="r" b="b"/>
              <a:pathLst>
                <a:path w="1243" h="1639" extrusionOk="0">
                  <a:moveTo>
                    <a:pt x="755" y="1"/>
                  </a:moveTo>
                  <a:lnTo>
                    <a:pt x="755" y="1"/>
                  </a:lnTo>
                  <a:cubicBezTo>
                    <a:pt x="111" y="515"/>
                    <a:pt x="0" y="1007"/>
                    <a:pt x="387" y="1639"/>
                  </a:cubicBezTo>
                  <a:cubicBezTo>
                    <a:pt x="438" y="1544"/>
                    <a:pt x="321" y="1243"/>
                    <a:pt x="449" y="1243"/>
                  </a:cubicBezTo>
                  <a:cubicBezTo>
                    <a:pt x="495" y="1243"/>
                    <a:pt x="571" y="1281"/>
                    <a:pt x="698" y="1380"/>
                  </a:cubicBezTo>
                  <a:cubicBezTo>
                    <a:pt x="813" y="1471"/>
                    <a:pt x="921" y="1637"/>
                    <a:pt x="1032" y="1637"/>
                  </a:cubicBezTo>
                  <a:cubicBezTo>
                    <a:pt x="1100" y="1637"/>
                    <a:pt x="1170" y="1573"/>
                    <a:pt x="1243" y="1387"/>
                  </a:cubicBezTo>
                  <a:cubicBezTo>
                    <a:pt x="1204" y="1171"/>
                    <a:pt x="1102" y="1008"/>
                    <a:pt x="873" y="952"/>
                  </a:cubicBezTo>
                  <a:cubicBezTo>
                    <a:pt x="799" y="968"/>
                    <a:pt x="740" y="976"/>
                    <a:pt x="694" y="976"/>
                  </a:cubicBezTo>
                  <a:cubicBezTo>
                    <a:pt x="370" y="976"/>
                    <a:pt x="672" y="613"/>
                    <a:pt x="691" y="561"/>
                  </a:cubicBezTo>
                  <a:cubicBezTo>
                    <a:pt x="762" y="371"/>
                    <a:pt x="1074" y="239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69"/>
            <p:cNvSpPr/>
            <p:nvPr/>
          </p:nvSpPr>
          <p:spPr>
            <a:xfrm>
              <a:off x="5564400" y="3309550"/>
              <a:ext cx="34925" cy="22000"/>
            </a:xfrm>
            <a:custGeom>
              <a:avLst/>
              <a:gdLst/>
              <a:ahLst/>
              <a:cxnLst/>
              <a:rect l="l" t="t" r="r" b="b"/>
              <a:pathLst>
                <a:path w="1397" h="880" extrusionOk="0">
                  <a:moveTo>
                    <a:pt x="674" y="0"/>
                  </a:moveTo>
                  <a:cubicBezTo>
                    <a:pt x="529" y="0"/>
                    <a:pt x="405" y="67"/>
                    <a:pt x="348" y="348"/>
                  </a:cubicBezTo>
                  <a:cubicBezTo>
                    <a:pt x="338" y="399"/>
                    <a:pt x="311" y="418"/>
                    <a:pt x="275" y="418"/>
                  </a:cubicBezTo>
                  <a:cubicBezTo>
                    <a:pt x="198" y="418"/>
                    <a:pt x="80" y="328"/>
                    <a:pt x="1" y="286"/>
                  </a:cubicBezTo>
                  <a:lnTo>
                    <a:pt x="1" y="286"/>
                  </a:lnTo>
                  <a:cubicBezTo>
                    <a:pt x="72" y="609"/>
                    <a:pt x="271" y="879"/>
                    <a:pt x="570" y="879"/>
                  </a:cubicBezTo>
                  <a:cubicBezTo>
                    <a:pt x="591" y="879"/>
                    <a:pt x="612" y="878"/>
                    <a:pt x="634" y="875"/>
                  </a:cubicBezTo>
                  <a:cubicBezTo>
                    <a:pt x="973" y="834"/>
                    <a:pt x="1396" y="730"/>
                    <a:pt x="1393" y="219"/>
                  </a:cubicBezTo>
                  <a:cubicBezTo>
                    <a:pt x="1364" y="101"/>
                    <a:pt x="1291" y="47"/>
                    <a:pt x="1180" y="47"/>
                  </a:cubicBezTo>
                  <a:cubicBezTo>
                    <a:pt x="1169" y="47"/>
                    <a:pt x="1158" y="47"/>
                    <a:pt x="1147" y="48"/>
                  </a:cubicBezTo>
                  <a:cubicBezTo>
                    <a:pt x="1125" y="52"/>
                    <a:pt x="1103" y="54"/>
                    <a:pt x="1080" y="54"/>
                  </a:cubicBezTo>
                  <a:cubicBezTo>
                    <a:pt x="950" y="54"/>
                    <a:pt x="804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69"/>
            <p:cNvSpPr/>
            <p:nvPr/>
          </p:nvSpPr>
          <p:spPr>
            <a:xfrm>
              <a:off x="4911175" y="3167975"/>
              <a:ext cx="25600" cy="22325"/>
            </a:xfrm>
            <a:custGeom>
              <a:avLst/>
              <a:gdLst/>
              <a:ahLst/>
              <a:cxnLst/>
              <a:rect l="l" t="t" r="r" b="b"/>
              <a:pathLst>
                <a:path w="1024" h="893" extrusionOk="0">
                  <a:moveTo>
                    <a:pt x="453" y="0"/>
                  </a:moveTo>
                  <a:cubicBezTo>
                    <a:pt x="352" y="0"/>
                    <a:pt x="256" y="52"/>
                    <a:pt x="174" y="173"/>
                  </a:cubicBezTo>
                  <a:cubicBezTo>
                    <a:pt x="35" y="375"/>
                    <a:pt x="0" y="610"/>
                    <a:pt x="239" y="807"/>
                  </a:cubicBezTo>
                  <a:cubicBezTo>
                    <a:pt x="326" y="865"/>
                    <a:pt x="407" y="892"/>
                    <a:pt x="483" y="892"/>
                  </a:cubicBezTo>
                  <a:cubicBezTo>
                    <a:pt x="611" y="892"/>
                    <a:pt x="726" y="815"/>
                    <a:pt x="839" y="685"/>
                  </a:cubicBezTo>
                  <a:cubicBezTo>
                    <a:pt x="1024" y="470"/>
                    <a:pt x="963" y="306"/>
                    <a:pt x="777" y="147"/>
                  </a:cubicBezTo>
                  <a:cubicBezTo>
                    <a:pt x="670" y="56"/>
                    <a:pt x="559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69"/>
            <p:cNvSpPr/>
            <p:nvPr/>
          </p:nvSpPr>
          <p:spPr>
            <a:xfrm>
              <a:off x="6066375" y="3232200"/>
              <a:ext cx="33525" cy="33175"/>
            </a:xfrm>
            <a:custGeom>
              <a:avLst/>
              <a:gdLst/>
              <a:ahLst/>
              <a:cxnLst/>
              <a:rect l="l" t="t" r="r" b="b"/>
              <a:pathLst>
                <a:path w="1341" h="1327" extrusionOk="0">
                  <a:moveTo>
                    <a:pt x="571" y="0"/>
                  </a:moveTo>
                  <a:cubicBezTo>
                    <a:pt x="386" y="0"/>
                    <a:pt x="205" y="78"/>
                    <a:pt x="28" y="253"/>
                  </a:cubicBezTo>
                  <a:cubicBezTo>
                    <a:pt x="0" y="492"/>
                    <a:pt x="49" y="560"/>
                    <a:pt x="128" y="560"/>
                  </a:cubicBezTo>
                  <a:cubicBezTo>
                    <a:pt x="231" y="560"/>
                    <a:pt x="385" y="445"/>
                    <a:pt x="488" y="445"/>
                  </a:cubicBezTo>
                  <a:cubicBezTo>
                    <a:pt x="524" y="445"/>
                    <a:pt x="553" y="459"/>
                    <a:pt x="572" y="496"/>
                  </a:cubicBezTo>
                  <a:cubicBezTo>
                    <a:pt x="641" y="561"/>
                    <a:pt x="721" y="615"/>
                    <a:pt x="808" y="655"/>
                  </a:cubicBezTo>
                  <a:cubicBezTo>
                    <a:pt x="1086" y="811"/>
                    <a:pt x="952" y="1106"/>
                    <a:pt x="1036" y="1327"/>
                  </a:cubicBezTo>
                  <a:cubicBezTo>
                    <a:pt x="1261" y="1066"/>
                    <a:pt x="1341" y="792"/>
                    <a:pt x="1070" y="520"/>
                  </a:cubicBezTo>
                  <a:cubicBezTo>
                    <a:pt x="928" y="376"/>
                    <a:pt x="961" y="289"/>
                    <a:pt x="1115" y="202"/>
                  </a:cubicBezTo>
                  <a:cubicBezTo>
                    <a:pt x="931" y="73"/>
                    <a:pt x="749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69"/>
            <p:cNvSpPr/>
            <p:nvPr/>
          </p:nvSpPr>
          <p:spPr>
            <a:xfrm>
              <a:off x="5865200" y="2949400"/>
              <a:ext cx="27000" cy="21575"/>
            </a:xfrm>
            <a:custGeom>
              <a:avLst/>
              <a:gdLst/>
              <a:ahLst/>
              <a:cxnLst/>
              <a:rect l="l" t="t" r="r" b="b"/>
              <a:pathLst>
                <a:path w="1080" h="863" extrusionOk="0">
                  <a:moveTo>
                    <a:pt x="724" y="0"/>
                  </a:moveTo>
                  <a:cubicBezTo>
                    <a:pt x="607" y="0"/>
                    <a:pt x="488" y="58"/>
                    <a:pt x="375" y="158"/>
                  </a:cubicBezTo>
                  <a:cubicBezTo>
                    <a:pt x="166" y="343"/>
                    <a:pt x="0" y="576"/>
                    <a:pt x="300" y="837"/>
                  </a:cubicBezTo>
                  <a:cubicBezTo>
                    <a:pt x="384" y="854"/>
                    <a:pt x="461" y="862"/>
                    <a:pt x="532" y="862"/>
                  </a:cubicBezTo>
                  <a:cubicBezTo>
                    <a:pt x="883" y="862"/>
                    <a:pt x="1072" y="657"/>
                    <a:pt x="1080" y="222"/>
                  </a:cubicBezTo>
                  <a:cubicBezTo>
                    <a:pt x="971" y="67"/>
                    <a:pt x="849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69"/>
            <p:cNvSpPr/>
            <p:nvPr/>
          </p:nvSpPr>
          <p:spPr>
            <a:xfrm>
              <a:off x="6105150" y="2804325"/>
              <a:ext cx="21375" cy="20800"/>
            </a:xfrm>
            <a:custGeom>
              <a:avLst/>
              <a:gdLst/>
              <a:ahLst/>
              <a:cxnLst/>
              <a:rect l="l" t="t" r="r" b="b"/>
              <a:pathLst>
                <a:path w="855" h="832" extrusionOk="0">
                  <a:moveTo>
                    <a:pt x="457" y="1"/>
                  </a:moveTo>
                  <a:cubicBezTo>
                    <a:pt x="443" y="1"/>
                    <a:pt x="429" y="1"/>
                    <a:pt x="414" y="3"/>
                  </a:cubicBezTo>
                  <a:cubicBezTo>
                    <a:pt x="146" y="27"/>
                    <a:pt x="1" y="187"/>
                    <a:pt x="12" y="463"/>
                  </a:cubicBezTo>
                  <a:cubicBezTo>
                    <a:pt x="23" y="733"/>
                    <a:pt x="233" y="782"/>
                    <a:pt x="440" y="832"/>
                  </a:cubicBezTo>
                  <a:cubicBezTo>
                    <a:pt x="619" y="743"/>
                    <a:pt x="854" y="703"/>
                    <a:pt x="782" y="409"/>
                  </a:cubicBezTo>
                  <a:cubicBezTo>
                    <a:pt x="734" y="216"/>
                    <a:pt x="703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69"/>
            <p:cNvSpPr/>
            <p:nvPr/>
          </p:nvSpPr>
          <p:spPr>
            <a:xfrm>
              <a:off x="4872600" y="3430975"/>
              <a:ext cx="28525" cy="35200"/>
            </a:xfrm>
            <a:custGeom>
              <a:avLst/>
              <a:gdLst/>
              <a:ahLst/>
              <a:cxnLst/>
              <a:rect l="l" t="t" r="r" b="b"/>
              <a:pathLst>
                <a:path w="1141" h="1408" extrusionOk="0">
                  <a:moveTo>
                    <a:pt x="625" y="0"/>
                  </a:moveTo>
                  <a:lnTo>
                    <a:pt x="625" y="0"/>
                  </a:lnTo>
                  <a:cubicBezTo>
                    <a:pt x="686" y="301"/>
                    <a:pt x="592" y="363"/>
                    <a:pt x="457" y="363"/>
                  </a:cubicBezTo>
                  <a:cubicBezTo>
                    <a:pt x="365" y="363"/>
                    <a:pt x="254" y="334"/>
                    <a:pt x="161" y="334"/>
                  </a:cubicBezTo>
                  <a:cubicBezTo>
                    <a:pt x="92" y="334"/>
                    <a:pt x="33" y="350"/>
                    <a:pt x="0" y="407"/>
                  </a:cubicBezTo>
                  <a:cubicBezTo>
                    <a:pt x="560" y="512"/>
                    <a:pt x="552" y="1016"/>
                    <a:pt x="703" y="1408"/>
                  </a:cubicBezTo>
                  <a:cubicBezTo>
                    <a:pt x="974" y="922"/>
                    <a:pt x="1140" y="442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69"/>
            <p:cNvSpPr/>
            <p:nvPr/>
          </p:nvSpPr>
          <p:spPr>
            <a:xfrm>
              <a:off x="5857575" y="3228925"/>
              <a:ext cx="63825" cy="15750"/>
            </a:xfrm>
            <a:custGeom>
              <a:avLst/>
              <a:gdLst/>
              <a:ahLst/>
              <a:cxnLst/>
              <a:rect l="l" t="t" r="r" b="b"/>
              <a:pathLst>
                <a:path w="2553" h="630" extrusionOk="0">
                  <a:moveTo>
                    <a:pt x="79" y="1"/>
                  </a:moveTo>
                  <a:cubicBezTo>
                    <a:pt x="2" y="57"/>
                    <a:pt x="0" y="115"/>
                    <a:pt x="75" y="173"/>
                  </a:cubicBezTo>
                  <a:cubicBezTo>
                    <a:pt x="524" y="477"/>
                    <a:pt x="995" y="629"/>
                    <a:pt x="1433" y="629"/>
                  </a:cubicBezTo>
                  <a:cubicBezTo>
                    <a:pt x="1854" y="629"/>
                    <a:pt x="2243" y="489"/>
                    <a:pt x="2552" y="208"/>
                  </a:cubicBezTo>
                  <a:lnTo>
                    <a:pt x="2552" y="208"/>
                  </a:lnTo>
                  <a:cubicBezTo>
                    <a:pt x="2178" y="357"/>
                    <a:pt x="1809" y="438"/>
                    <a:pt x="1447" y="438"/>
                  </a:cubicBezTo>
                  <a:cubicBezTo>
                    <a:pt x="979" y="438"/>
                    <a:pt x="522" y="302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69"/>
            <p:cNvSpPr/>
            <p:nvPr/>
          </p:nvSpPr>
          <p:spPr>
            <a:xfrm>
              <a:off x="5871875" y="3147975"/>
              <a:ext cx="55725" cy="11925"/>
            </a:xfrm>
            <a:custGeom>
              <a:avLst/>
              <a:gdLst/>
              <a:ahLst/>
              <a:cxnLst/>
              <a:rect l="l" t="t" r="r" b="b"/>
              <a:pathLst>
                <a:path w="2229" h="477" extrusionOk="0">
                  <a:moveTo>
                    <a:pt x="833" y="1"/>
                  </a:moveTo>
                  <a:cubicBezTo>
                    <a:pt x="561" y="1"/>
                    <a:pt x="284" y="56"/>
                    <a:pt x="0" y="188"/>
                  </a:cubicBezTo>
                  <a:lnTo>
                    <a:pt x="317" y="188"/>
                  </a:lnTo>
                  <a:cubicBezTo>
                    <a:pt x="532" y="411"/>
                    <a:pt x="829" y="398"/>
                    <a:pt x="1102" y="454"/>
                  </a:cubicBezTo>
                  <a:cubicBezTo>
                    <a:pt x="1163" y="466"/>
                    <a:pt x="1227" y="473"/>
                    <a:pt x="1290" y="476"/>
                  </a:cubicBezTo>
                  <a:cubicBezTo>
                    <a:pt x="1295" y="476"/>
                    <a:pt x="1300" y="476"/>
                    <a:pt x="1305" y="476"/>
                  </a:cubicBezTo>
                  <a:cubicBezTo>
                    <a:pt x="1433" y="476"/>
                    <a:pt x="1544" y="435"/>
                    <a:pt x="1632" y="338"/>
                  </a:cubicBezTo>
                  <a:lnTo>
                    <a:pt x="2228" y="395"/>
                  </a:lnTo>
                  <a:cubicBezTo>
                    <a:pt x="1772" y="171"/>
                    <a:pt x="1311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69"/>
            <p:cNvSpPr/>
            <p:nvPr/>
          </p:nvSpPr>
          <p:spPr>
            <a:xfrm>
              <a:off x="5975575" y="2793100"/>
              <a:ext cx="19275" cy="17400"/>
            </a:xfrm>
            <a:custGeom>
              <a:avLst/>
              <a:gdLst/>
              <a:ahLst/>
              <a:cxnLst/>
              <a:rect l="l" t="t" r="r" b="b"/>
              <a:pathLst>
                <a:path w="771" h="696" extrusionOk="0">
                  <a:moveTo>
                    <a:pt x="401" y="1"/>
                  </a:moveTo>
                  <a:cubicBezTo>
                    <a:pt x="380" y="1"/>
                    <a:pt x="358" y="2"/>
                    <a:pt x="336" y="6"/>
                  </a:cubicBezTo>
                  <a:cubicBezTo>
                    <a:pt x="144" y="37"/>
                    <a:pt x="1" y="180"/>
                    <a:pt x="40" y="401"/>
                  </a:cubicBezTo>
                  <a:cubicBezTo>
                    <a:pt x="75" y="591"/>
                    <a:pt x="196" y="696"/>
                    <a:pt x="385" y="696"/>
                  </a:cubicBezTo>
                  <a:cubicBezTo>
                    <a:pt x="402" y="696"/>
                    <a:pt x="420" y="695"/>
                    <a:pt x="439" y="693"/>
                  </a:cubicBezTo>
                  <a:cubicBezTo>
                    <a:pt x="638" y="635"/>
                    <a:pt x="771" y="515"/>
                    <a:pt x="737" y="296"/>
                  </a:cubicBezTo>
                  <a:cubicBezTo>
                    <a:pt x="706" y="105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69"/>
            <p:cNvSpPr/>
            <p:nvPr/>
          </p:nvSpPr>
          <p:spPr>
            <a:xfrm>
              <a:off x="6095975" y="3024600"/>
              <a:ext cx="18025" cy="16650"/>
            </a:xfrm>
            <a:custGeom>
              <a:avLst/>
              <a:gdLst/>
              <a:ahLst/>
              <a:cxnLst/>
              <a:rect l="l" t="t" r="r" b="b"/>
              <a:pathLst>
                <a:path w="721" h="666" extrusionOk="0">
                  <a:moveTo>
                    <a:pt x="308" y="1"/>
                  </a:moveTo>
                  <a:cubicBezTo>
                    <a:pt x="295" y="1"/>
                    <a:pt x="283" y="1"/>
                    <a:pt x="269" y="2"/>
                  </a:cubicBezTo>
                  <a:cubicBezTo>
                    <a:pt x="73" y="17"/>
                    <a:pt x="0" y="166"/>
                    <a:pt x="5" y="343"/>
                  </a:cubicBezTo>
                  <a:cubicBezTo>
                    <a:pt x="9" y="571"/>
                    <a:pt x="150" y="665"/>
                    <a:pt x="367" y="666"/>
                  </a:cubicBezTo>
                  <a:cubicBezTo>
                    <a:pt x="579" y="634"/>
                    <a:pt x="721" y="515"/>
                    <a:pt x="679" y="296"/>
                  </a:cubicBezTo>
                  <a:cubicBezTo>
                    <a:pt x="644" y="109"/>
                    <a:pt x="49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69"/>
            <p:cNvSpPr/>
            <p:nvPr/>
          </p:nvSpPr>
          <p:spPr>
            <a:xfrm>
              <a:off x="6141775" y="3065325"/>
              <a:ext cx="19000" cy="15875"/>
            </a:xfrm>
            <a:custGeom>
              <a:avLst/>
              <a:gdLst/>
              <a:ahLst/>
              <a:cxnLst/>
              <a:rect l="l" t="t" r="r" b="b"/>
              <a:pathLst>
                <a:path w="760" h="635" extrusionOk="0">
                  <a:moveTo>
                    <a:pt x="394" y="0"/>
                  </a:moveTo>
                  <a:cubicBezTo>
                    <a:pt x="311" y="0"/>
                    <a:pt x="228" y="39"/>
                    <a:pt x="156" y="118"/>
                  </a:cubicBezTo>
                  <a:cubicBezTo>
                    <a:pt x="32" y="255"/>
                    <a:pt x="0" y="394"/>
                    <a:pt x="151" y="535"/>
                  </a:cubicBezTo>
                  <a:cubicBezTo>
                    <a:pt x="225" y="600"/>
                    <a:pt x="302" y="634"/>
                    <a:pt x="378" y="634"/>
                  </a:cubicBezTo>
                  <a:cubicBezTo>
                    <a:pt x="447" y="634"/>
                    <a:pt x="516" y="606"/>
                    <a:pt x="584" y="549"/>
                  </a:cubicBezTo>
                  <a:cubicBezTo>
                    <a:pt x="759" y="398"/>
                    <a:pt x="739" y="212"/>
                    <a:pt x="584" y="76"/>
                  </a:cubicBezTo>
                  <a:cubicBezTo>
                    <a:pt x="526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69"/>
            <p:cNvSpPr/>
            <p:nvPr/>
          </p:nvSpPr>
          <p:spPr>
            <a:xfrm>
              <a:off x="5872675" y="2954950"/>
              <a:ext cx="23850" cy="22425"/>
            </a:xfrm>
            <a:custGeom>
              <a:avLst/>
              <a:gdLst/>
              <a:ahLst/>
              <a:cxnLst/>
              <a:rect l="l" t="t" r="r" b="b"/>
              <a:pathLst>
                <a:path w="954" h="897" extrusionOk="0">
                  <a:moveTo>
                    <a:pt x="781" y="1"/>
                  </a:moveTo>
                  <a:cubicBezTo>
                    <a:pt x="599" y="303"/>
                    <a:pt x="422" y="615"/>
                    <a:pt x="1" y="615"/>
                  </a:cubicBezTo>
                  <a:cubicBezTo>
                    <a:pt x="152" y="781"/>
                    <a:pt x="308" y="897"/>
                    <a:pt x="477" y="897"/>
                  </a:cubicBezTo>
                  <a:cubicBezTo>
                    <a:pt x="594" y="897"/>
                    <a:pt x="717" y="842"/>
                    <a:pt x="848" y="710"/>
                  </a:cubicBezTo>
                  <a:cubicBezTo>
                    <a:pt x="944" y="461"/>
                    <a:pt x="954" y="223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69"/>
            <p:cNvSpPr/>
            <p:nvPr/>
          </p:nvSpPr>
          <p:spPr>
            <a:xfrm>
              <a:off x="5924250" y="3015100"/>
              <a:ext cx="14100" cy="16350"/>
            </a:xfrm>
            <a:custGeom>
              <a:avLst/>
              <a:gdLst/>
              <a:ahLst/>
              <a:cxnLst/>
              <a:rect l="l" t="t" r="r" b="b"/>
              <a:pathLst>
                <a:path w="564" h="654" extrusionOk="0">
                  <a:moveTo>
                    <a:pt x="324" y="1"/>
                  </a:moveTo>
                  <a:cubicBezTo>
                    <a:pt x="308" y="1"/>
                    <a:pt x="292" y="2"/>
                    <a:pt x="274" y="5"/>
                  </a:cubicBezTo>
                  <a:cubicBezTo>
                    <a:pt x="74" y="34"/>
                    <a:pt x="0" y="183"/>
                    <a:pt x="15" y="364"/>
                  </a:cubicBezTo>
                  <a:cubicBezTo>
                    <a:pt x="28" y="519"/>
                    <a:pt x="104" y="653"/>
                    <a:pt x="257" y="653"/>
                  </a:cubicBezTo>
                  <a:cubicBezTo>
                    <a:pt x="281" y="653"/>
                    <a:pt x="308" y="650"/>
                    <a:pt x="337" y="643"/>
                  </a:cubicBezTo>
                  <a:cubicBezTo>
                    <a:pt x="521" y="596"/>
                    <a:pt x="563" y="424"/>
                    <a:pt x="553" y="246"/>
                  </a:cubicBezTo>
                  <a:cubicBezTo>
                    <a:pt x="529" y="103"/>
                    <a:pt x="463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69"/>
            <p:cNvSpPr/>
            <p:nvPr/>
          </p:nvSpPr>
          <p:spPr>
            <a:xfrm>
              <a:off x="5520050" y="2947375"/>
              <a:ext cx="17000" cy="18775"/>
            </a:xfrm>
            <a:custGeom>
              <a:avLst/>
              <a:gdLst/>
              <a:ahLst/>
              <a:cxnLst/>
              <a:rect l="l" t="t" r="r" b="b"/>
              <a:pathLst>
                <a:path w="680" h="751" extrusionOk="0">
                  <a:moveTo>
                    <a:pt x="497" y="1"/>
                  </a:moveTo>
                  <a:lnTo>
                    <a:pt x="276" y="27"/>
                  </a:lnTo>
                  <a:cubicBezTo>
                    <a:pt x="186" y="194"/>
                    <a:pt x="0" y="335"/>
                    <a:pt x="121" y="563"/>
                  </a:cubicBezTo>
                  <a:cubicBezTo>
                    <a:pt x="151" y="553"/>
                    <a:pt x="179" y="549"/>
                    <a:pt x="205" y="549"/>
                  </a:cubicBezTo>
                  <a:cubicBezTo>
                    <a:pt x="385" y="549"/>
                    <a:pt x="500" y="746"/>
                    <a:pt x="680" y="751"/>
                  </a:cubicBezTo>
                  <a:cubicBezTo>
                    <a:pt x="666" y="403"/>
                    <a:pt x="604" y="147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69"/>
            <p:cNvSpPr/>
            <p:nvPr/>
          </p:nvSpPr>
          <p:spPr>
            <a:xfrm>
              <a:off x="5913050" y="3281575"/>
              <a:ext cx="16275" cy="15050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241" y="0"/>
                  </a:moveTo>
                  <a:cubicBezTo>
                    <a:pt x="182" y="0"/>
                    <a:pt x="124" y="28"/>
                    <a:pt x="70" y="103"/>
                  </a:cubicBezTo>
                  <a:cubicBezTo>
                    <a:pt x="44" y="260"/>
                    <a:pt x="0" y="446"/>
                    <a:pt x="146" y="553"/>
                  </a:cubicBezTo>
                  <a:cubicBezTo>
                    <a:pt x="191" y="587"/>
                    <a:pt x="236" y="601"/>
                    <a:pt x="278" y="601"/>
                  </a:cubicBezTo>
                  <a:cubicBezTo>
                    <a:pt x="391" y="601"/>
                    <a:pt x="488" y="500"/>
                    <a:pt x="553" y="412"/>
                  </a:cubicBezTo>
                  <a:cubicBezTo>
                    <a:pt x="651" y="280"/>
                    <a:pt x="575" y="151"/>
                    <a:pt x="435" y="69"/>
                  </a:cubicBezTo>
                  <a:cubicBezTo>
                    <a:pt x="369" y="31"/>
                    <a:pt x="304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69"/>
            <p:cNvSpPr/>
            <p:nvPr/>
          </p:nvSpPr>
          <p:spPr>
            <a:xfrm>
              <a:off x="5569875" y="2920100"/>
              <a:ext cx="18900" cy="17925"/>
            </a:xfrm>
            <a:custGeom>
              <a:avLst/>
              <a:gdLst/>
              <a:ahLst/>
              <a:cxnLst/>
              <a:rect l="l" t="t" r="r" b="b"/>
              <a:pathLst>
                <a:path w="756" h="717" extrusionOk="0">
                  <a:moveTo>
                    <a:pt x="442" y="0"/>
                  </a:moveTo>
                  <a:cubicBezTo>
                    <a:pt x="184" y="5"/>
                    <a:pt x="15" y="111"/>
                    <a:pt x="1" y="390"/>
                  </a:cubicBezTo>
                  <a:lnTo>
                    <a:pt x="2" y="393"/>
                  </a:lnTo>
                  <a:cubicBezTo>
                    <a:pt x="134" y="464"/>
                    <a:pt x="214" y="716"/>
                    <a:pt x="366" y="716"/>
                  </a:cubicBezTo>
                  <a:cubicBezTo>
                    <a:pt x="428" y="716"/>
                    <a:pt x="502" y="675"/>
                    <a:pt x="595" y="565"/>
                  </a:cubicBezTo>
                  <a:cubicBezTo>
                    <a:pt x="545" y="376"/>
                    <a:pt x="756" y="118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69"/>
            <p:cNvSpPr/>
            <p:nvPr/>
          </p:nvSpPr>
          <p:spPr>
            <a:xfrm>
              <a:off x="6274375" y="2886900"/>
              <a:ext cx="14325" cy="13450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305" y="0"/>
                  </a:moveTo>
                  <a:cubicBezTo>
                    <a:pt x="287" y="0"/>
                    <a:pt x="268" y="2"/>
                    <a:pt x="249" y="4"/>
                  </a:cubicBezTo>
                  <a:cubicBezTo>
                    <a:pt x="83" y="29"/>
                    <a:pt x="0" y="140"/>
                    <a:pt x="38" y="305"/>
                  </a:cubicBezTo>
                  <a:cubicBezTo>
                    <a:pt x="69" y="443"/>
                    <a:pt x="160" y="538"/>
                    <a:pt x="295" y="538"/>
                  </a:cubicBezTo>
                  <a:cubicBezTo>
                    <a:pt x="311" y="538"/>
                    <a:pt x="327" y="536"/>
                    <a:pt x="343" y="534"/>
                  </a:cubicBezTo>
                  <a:cubicBezTo>
                    <a:pt x="506" y="508"/>
                    <a:pt x="572" y="385"/>
                    <a:pt x="561" y="228"/>
                  </a:cubicBezTo>
                  <a:cubicBezTo>
                    <a:pt x="523" y="81"/>
                    <a:pt x="437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69"/>
            <p:cNvSpPr/>
            <p:nvPr/>
          </p:nvSpPr>
          <p:spPr>
            <a:xfrm>
              <a:off x="5524100" y="2978550"/>
              <a:ext cx="18475" cy="31925"/>
            </a:xfrm>
            <a:custGeom>
              <a:avLst/>
              <a:gdLst/>
              <a:ahLst/>
              <a:cxnLst/>
              <a:rect l="l" t="t" r="r" b="b"/>
              <a:pathLst>
                <a:path w="739" h="1277" extrusionOk="0">
                  <a:moveTo>
                    <a:pt x="157" y="1"/>
                  </a:moveTo>
                  <a:lnTo>
                    <a:pt x="157" y="1"/>
                  </a:lnTo>
                  <a:cubicBezTo>
                    <a:pt x="0" y="353"/>
                    <a:pt x="574" y="578"/>
                    <a:pt x="321" y="947"/>
                  </a:cubicBezTo>
                  <a:cubicBezTo>
                    <a:pt x="393" y="1057"/>
                    <a:pt x="464" y="1167"/>
                    <a:pt x="535" y="1277"/>
                  </a:cubicBezTo>
                  <a:lnTo>
                    <a:pt x="655" y="1040"/>
                  </a:lnTo>
                  <a:cubicBezTo>
                    <a:pt x="739" y="573"/>
                    <a:pt x="421" y="300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69"/>
            <p:cNvSpPr/>
            <p:nvPr/>
          </p:nvSpPr>
          <p:spPr>
            <a:xfrm>
              <a:off x="5846400" y="3153475"/>
              <a:ext cx="23000" cy="27000"/>
            </a:xfrm>
            <a:custGeom>
              <a:avLst/>
              <a:gdLst/>
              <a:ahLst/>
              <a:cxnLst/>
              <a:rect l="l" t="t" r="r" b="b"/>
              <a:pathLst>
                <a:path w="920" h="1080" extrusionOk="0">
                  <a:moveTo>
                    <a:pt x="920" y="0"/>
                  </a:moveTo>
                  <a:lnTo>
                    <a:pt x="920" y="0"/>
                  </a:lnTo>
                  <a:cubicBezTo>
                    <a:pt x="464" y="234"/>
                    <a:pt x="200" y="629"/>
                    <a:pt x="0" y="1079"/>
                  </a:cubicBezTo>
                  <a:cubicBezTo>
                    <a:pt x="405" y="803"/>
                    <a:pt x="670" y="408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69"/>
            <p:cNvSpPr/>
            <p:nvPr/>
          </p:nvSpPr>
          <p:spPr>
            <a:xfrm>
              <a:off x="6010725" y="2854200"/>
              <a:ext cx="14350" cy="13300"/>
            </a:xfrm>
            <a:custGeom>
              <a:avLst/>
              <a:gdLst/>
              <a:ahLst/>
              <a:cxnLst/>
              <a:rect l="l" t="t" r="r" b="b"/>
              <a:pathLst>
                <a:path w="574" h="532" extrusionOk="0">
                  <a:moveTo>
                    <a:pt x="281" y="0"/>
                  </a:moveTo>
                  <a:cubicBezTo>
                    <a:pt x="264" y="0"/>
                    <a:pt x="247" y="2"/>
                    <a:pt x="228" y="5"/>
                  </a:cubicBezTo>
                  <a:cubicBezTo>
                    <a:pt x="71" y="34"/>
                    <a:pt x="0" y="152"/>
                    <a:pt x="9" y="312"/>
                  </a:cubicBezTo>
                  <a:cubicBezTo>
                    <a:pt x="46" y="448"/>
                    <a:pt x="124" y="532"/>
                    <a:pt x="249" y="532"/>
                  </a:cubicBezTo>
                  <a:cubicBezTo>
                    <a:pt x="270" y="532"/>
                    <a:pt x="292" y="530"/>
                    <a:pt x="315" y="525"/>
                  </a:cubicBezTo>
                  <a:cubicBezTo>
                    <a:pt x="468" y="493"/>
                    <a:pt x="573" y="396"/>
                    <a:pt x="533" y="229"/>
                  </a:cubicBezTo>
                  <a:cubicBezTo>
                    <a:pt x="501" y="98"/>
                    <a:pt x="415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69"/>
            <p:cNvSpPr/>
            <p:nvPr/>
          </p:nvSpPr>
          <p:spPr>
            <a:xfrm>
              <a:off x="5648975" y="3437350"/>
              <a:ext cx="17625" cy="18375"/>
            </a:xfrm>
            <a:custGeom>
              <a:avLst/>
              <a:gdLst/>
              <a:ahLst/>
              <a:cxnLst/>
              <a:rect l="l" t="t" r="r" b="b"/>
              <a:pathLst>
                <a:path w="705" h="735" extrusionOk="0">
                  <a:moveTo>
                    <a:pt x="146" y="1"/>
                  </a:moveTo>
                  <a:cubicBezTo>
                    <a:pt x="1" y="243"/>
                    <a:pt x="79" y="489"/>
                    <a:pt x="138" y="735"/>
                  </a:cubicBezTo>
                  <a:cubicBezTo>
                    <a:pt x="224" y="476"/>
                    <a:pt x="560" y="460"/>
                    <a:pt x="705" y="220"/>
                  </a:cubicBezTo>
                  <a:cubicBezTo>
                    <a:pt x="631" y="162"/>
                    <a:pt x="544" y="156"/>
                    <a:pt x="461" y="156"/>
                  </a:cubicBezTo>
                  <a:cubicBezTo>
                    <a:pt x="441" y="156"/>
                    <a:pt x="422" y="157"/>
                    <a:pt x="402" y="157"/>
                  </a:cubicBezTo>
                  <a:cubicBezTo>
                    <a:pt x="290" y="157"/>
                    <a:pt x="191" y="146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69"/>
            <p:cNvSpPr/>
            <p:nvPr/>
          </p:nvSpPr>
          <p:spPr>
            <a:xfrm>
              <a:off x="4837875" y="3452300"/>
              <a:ext cx="22775" cy="23550"/>
            </a:xfrm>
            <a:custGeom>
              <a:avLst/>
              <a:gdLst/>
              <a:ahLst/>
              <a:cxnLst/>
              <a:rect l="l" t="t" r="r" b="b"/>
              <a:pathLst>
                <a:path w="911" h="942" extrusionOk="0">
                  <a:moveTo>
                    <a:pt x="1" y="1"/>
                  </a:moveTo>
                  <a:cubicBezTo>
                    <a:pt x="154" y="460"/>
                    <a:pt x="410" y="818"/>
                    <a:pt x="910" y="9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69"/>
            <p:cNvSpPr/>
            <p:nvPr/>
          </p:nvSpPr>
          <p:spPr>
            <a:xfrm>
              <a:off x="5846000" y="3205600"/>
              <a:ext cx="15025" cy="27650"/>
            </a:xfrm>
            <a:custGeom>
              <a:avLst/>
              <a:gdLst/>
              <a:ahLst/>
              <a:cxnLst/>
              <a:rect l="l" t="t" r="r" b="b"/>
              <a:pathLst>
                <a:path w="601" h="1106" extrusionOk="0">
                  <a:moveTo>
                    <a:pt x="1" y="1"/>
                  </a:moveTo>
                  <a:cubicBezTo>
                    <a:pt x="96" y="411"/>
                    <a:pt x="134" y="848"/>
                    <a:pt x="538" y="1106"/>
                  </a:cubicBezTo>
                  <a:cubicBezTo>
                    <a:pt x="539" y="1049"/>
                    <a:pt x="540" y="991"/>
                    <a:pt x="542" y="934"/>
                  </a:cubicBezTo>
                  <a:cubicBezTo>
                    <a:pt x="532" y="893"/>
                    <a:pt x="524" y="851"/>
                    <a:pt x="519" y="809"/>
                  </a:cubicBezTo>
                  <a:cubicBezTo>
                    <a:pt x="601" y="605"/>
                    <a:pt x="468" y="500"/>
                    <a:pt x="332" y="396"/>
                  </a:cubicBezTo>
                  <a:cubicBezTo>
                    <a:pt x="221" y="265"/>
                    <a:pt x="110" y="13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69"/>
            <p:cNvSpPr/>
            <p:nvPr/>
          </p:nvSpPr>
          <p:spPr>
            <a:xfrm>
              <a:off x="5179875" y="3720175"/>
              <a:ext cx="21225" cy="31050"/>
            </a:xfrm>
            <a:custGeom>
              <a:avLst/>
              <a:gdLst/>
              <a:ahLst/>
              <a:cxnLst/>
              <a:rect l="l" t="t" r="r" b="b"/>
              <a:pathLst>
                <a:path w="849" h="1242" extrusionOk="0">
                  <a:moveTo>
                    <a:pt x="848" y="0"/>
                  </a:moveTo>
                  <a:lnTo>
                    <a:pt x="848" y="0"/>
                  </a:lnTo>
                  <a:cubicBezTo>
                    <a:pt x="423" y="315"/>
                    <a:pt x="99" y="702"/>
                    <a:pt x="0" y="1241"/>
                  </a:cubicBezTo>
                  <a:cubicBezTo>
                    <a:pt x="283" y="828"/>
                    <a:pt x="566" y="414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69"/>
            <p:cNvSpPr/>
            <p:nvPr/>
          </p:nvSpPr>
          <p:spPr>
            <a:xfrm>
              <a:off x="5593050" y="3296725"/>
              <a:ext cx="13600" cy="18325"/>
            </a:xfrm>
            <a:custGeom>
              <a:avLst/>
              <a:gdLst/>
              <a:ahLst/>
              <a:cxnLst/>
              <a:rect l="l" t="t" r="r" b="b"/>
              <a:pathLst>
                <a:path w="544" h="733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2" y="188"/>
                    <a:pt x="126" y="375"/>
                    <a:pt x="1" y="561"/>
                  </a:cubicBezTo>
                  <a:lnTo>
                    <a:pt x="247" y="732"/>
                  </a:lnTo>
                  <a:cubicBezTo>
                    <a:pt x="544" y="533"/>
                    <a:pt x="512" y="276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69"/>
            <p:cNvSpPr/>
            <p:nvPr/>
          </p:nvSpPr>
          <p:spPr>
            <a:xfrm>
              <a:off x="5651625" y="3417100"/>
              <a:ext cx="12725" cy="20250"/>
            </a:xfrm>
            <a:custGeom>
              <a:avLst/>
              <a:gdLst/>
              <a:ahLst/>
              <a:cxnLst/>
              <a:rect l="l" t="t" r="r" b="b"/>
              <a:pathLst>
                <a:path w="509" h="810" extrusionOk="0">
                  <a:moveTo>
                    <a:pt x="383" y="1"/>
                  </a:moveTo>
                  <a:cubicBezTo>
                    <a:pt x="8" y="160"/>
                    <a:pt x="1" y="475"/>
                    <a:pt x="40" y="810"/>
                  </a:cubicBezTo>
                  <a:cubicBezTo>
                    <a:pt x="71" y="772"/>
                    <a:pt x="104" y="734"/>
                    <a:pt x="135" y="696"/>
                  </a:cubicBezTo>
                  <a:cubicBezTo>
                    <a:pt x="221" y="466"/>
                    <a:pt x="508" y="307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69"/>
            <p:cNvSpPr/>
            <p:nvPr/>
          </p:nvSpPr>
          <p:spPr>
            <a:xfrm>
              <a:off x="5432950" y="3466975"/>
              <a:ext cx="18775" cy="21500"/>
            </a:xfrm>
            <a:custGeom>
              <a:avLst/>
              <a:gdLst/>
              <a:ahLst/>
              <a:cxnLst/>
              <a:rect l="l" t="t" r="r" b="b"/>
              <a:pathLst>
                <a:path w="751" h="860" extrusionOk="0">
                  <a:moveTo>
                    <a:pt x="1" y="0"/>
                  </a:moveTo>
                  <a:lnTo>
                    <a:pt x="751" y="859"/>
                  </a:lnTo>
                  <a:cubicBezTo>
                    <a:pt x="589" y="495"/>
                    <a:pt x="544" y="3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69"/>
            <p:cNvSpPr/>
            <p:nvPr/>
          </p:nvSpPr>
          <p:spPr>
            <a:xfrm>
              <a:off x="5555450" y="2920125"/>
              <a:ext cx="25475" cy="9750"/>
            </a:xfrm>
            <a:custGeom>
              <a:avLst/>
              <a:gdLst/>
              <a:ahLst/>
              <a:cxnLst/>
              <a:rect l="l" t="t" r="r" b="b"/>
              <a:pathLst>
                <a:path w="1019" h="390" extrusionOk="0">
                  <a:moveTo>
                    <a:pt x="1019" y="0"/>
                  </a:moveTo>
                  <a:cubicBezTo>
                    <a:pt x="679" y="47"/>
                    <a:pt x="340" y="95"/>
                    <a:pt x="0" y="143"/>
                  </a:cubicBezTo>
                  <a:lnTo>
                    <a:pt x="578" y="389"/>
                  </a:lnTo>
                  <a:cubicBezTo>
                    <a:pt x="678" y="207"/>
                    <a:pt x="839" y="92"/>
                    <a:pt x="1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69"/>
            <p:cNvSpPr/>
            <p:nvPr/>
          </p:nvSpPr>
          <p:spPr>
            <a:xfrm>
              <a:off x="5494125" y="3032325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0" y="0"/>
                  </a:moveTo>
                  <a:lnTo>
                    <a:pt x="1" y="574"/>
                  </a:lnTo>
                  <a:cubicBezTo>
                    <a:pt x="40" y="720"/>
                    <a:pt x="101" y="827"/>
                    <a:pt x="222" y="827"/>
                  </a:cubicBezTo>
                  <a:cubicBezTo>
                    <a:pt x="265" y="827"/>
                    <a:pt x="315" y="814"/>
                    <a:pt x="374" y="785"/>
                  </a:cubicBezTo>
                  <a:cubicBezTo>
                    <a:pt x="70" y="570"/>
                    <a:pt x="468" y="227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69"/>
            <p:cNvSpPr/>
            <p:nvPr/>
          </p:nvSpPr>
          <p:spPr>
            <a:xfrm>
              <a:off x="5848175" y="3000350"/>
              <a:ext cx="23700" cy="9050"/>
            </a:xfrm>
            <a:custGeom>
              <a:avLst/>
              <a:gdLst/>
              <a:ahLst/>
              <a:cxnLst/>
              <a:rect l="l" t="t" r="r" b="b"/>
              <a:pathLst>
                <a:path w="948" h="362" extrusionOk="0">
                  <a:moveTo>
                    <a:pt x="555" y="0"/>
                  </a:moveTo>
                  <a:cubicBezTo>
                    <a:pt x="340" y="0"/>
                    <a:pt x="157" y="129"/>
                    <a:pt x="1" y="361"/>
                  </a:cubicBezTo>
                  <a:cubicBezTo>
                    <a:pt x="297" y="245"/>
                    <a:pt x="592" y="124"/>
                    <a:pt x="917" y="124"/>
                  </a:cubicBezTo>
                  <a:cubicBezTo>
                    <a:pt x="927" y="124"/>
                    <a:pt x="937" y="124"/>
                    <a:pt x="947" y="124"/>
                  </a:cubicBezTo>
                  <a:cubicBezTo>
                    <a:pt x="806" y="40"/>
                    <a:pt x="67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69"/>
            <p:cNvSpPr/>
            <p:nvPr/>
          </p:nvSpPr>
          <p:spPr>
            <a:xfrm>
              <a:off x="5303150" y="2983550"/>
              <a:ext cx="11125" cy="10550"/>
            </a:xfrm>
            <a:custGeom>
              <a:avLst/>
              <a:gdLst/>
              <a:ahLst/>
              <a:cxnLst/>
              <a:rect l="l" t="t" r="r" b="b"/>
              <a:pathLst>
                <a:path w="445" h="422" extrusionOk="0">
                  <a:moveTo>
                    <a:pt x="155" y="1"/>
                  </a:moveTo>
                  <a:cubicBezTo>
                    <a:pt x="106" y="1"/>
                    <a:pt x="63" y="31"/>
                    <a:pt x="32" y="100"/>
                  </a:cubicBezTo>
                  <a:cubicBezTo>
                    <a:pt x="2" y="171"/>
                    <a:pt x="1" y="287"/>
                    <a:pt x="40" y="345"/>
                  </a:cubicBezTo>
                  <a:cubicBezTo>
                    <a:pt x="76" y="399"/>
                    <a:pt x="125" y="421"/>
                    <a:pt x="176" y="421"/>
                  </a:cubicBezTo>
                  <a:cubicBezTo>
                    <a:pt x="231" y="421"/>
                    <a:pt x="287" y="396"/>
                    <a:pt x="333" y="356"/>
                  </a:cubicBezTo>
                  <a:cubicBezTo>
                    <a:pt x="445" y="259"/>
                    <a:pt x="373" y="158"/>
                    <a:pt x="298" y="70"/>
                  </a:cubicBezTo>
                  <a:cubicBezTo>
                    <a:pt x="250" y="26"/>
                    <a:pt x="20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69"/>
            <p:cNvSpPr/>
            <p:nvPr/>
          </p:nvSpPr>
          <p:spPr>
            <a:xfrm>
              <a:off x="6100375" y="3240850"/>
              <a:ext cx="13000" cy="20425"/>
            </a:xfrm>
            <a:custGeom>
              <a:avLst/>
              <a:gdLst/>
              <a:ahLst/>
              <a:cxnLst/>
              <a:rect l="l" t="t" r="r" b="b"/>
              <a:pathLst>
                <a:path w="520" h="817" extrusionOk="0">
                  <a:moveTo>
                    <a:pt x="1" y="1"/>
                  </a:moveTo>
                  <a:lnTo>
                    <a:pt x="435" y="817"/>
                  </a:lnTo>
                  <a:cubicBezTo>
                    <a:pt x="519" y="422"/>
                    <a:pt x="280" y="2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69"/>
            <p:cNvSpPr/>
            <p:nvPr/>
          </p:nvSpPr>
          <p:spPr>
            <a:xfrm>
              <a:off x="5940525" y="3184625"/>
              <a:ext cx="8250" cy="25925"/>
            </a:xfrm>
            <a:custGeom>
              <a:avLst/>
              <a:gdLst/>
              <a:ahLst/>
              <a:cxnLst/>
              <a:rect l="l" t="t" r="r" b="b"/>
              <a:pathLst>
                <a:path w="330" h="1037" extrusionOk="0">
                  <a:moveTo>
                    <a:pt x="1" y="1"/>
                  </a:moveTo>
                  <a:cubicBezTo>
                    <a:pt x="36" y="346"/>
                    <a:pt x="72" y="691"/>
                    <a:pt x="109" y="1037"/>
                  </a:cubicBezTo>
                  <a:cubicBezTo>
                    <a:pt x="329" y="665"/>
                    <a:pt x="274" y="32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69"/>
            <p:cNvSpPr/>
            <p:nvPr/>
          </p:nvSpPr>
          <p:spPr>
            <a:xfrm>
              <a:off x="5622250" y="3494400"/>
              <a:ext cx="7350" cy="19500"/>
            </a:xfrm>
            <a:custGeom>
              <a:avLst/>
              <a:gdLst/>
              <a:ahLst/>
              <a:cxnLst/>
              <a:rect l="l" t="t" r="r" b="b"/>
              <a:pathLst>
                <a:path w="294" h="780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75"/>
                    <a:pt x="7" y="548"/>
                    <a:pt x="189" y="779"/>
                  </a:cubicBezTo>
                  <a:cubicBezTo>
                    <a:pt x="227" y="495"/>
                    <a:pt x="293" y="20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69"/>
            <p:cNvSpPr/>
            <p:nvPr/>
          </p:nvSpPr>
          <p:spPr>
            <a:xfrm>
              <a:off x="5892175" y="2954925"/>
              <a:ext cx="10075" cy="17775"/>
            </a:xfrm>
            <a:custGeom>
              <a:avLst/>
              <a:gdLst/>
              <a:ahLst/>
              <a:cxnLst/>
              <a:rect l="l" t="t" r="r" b="b"/>
              <a:pathLst>
                <a:path w="403" h="711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237"/>
                    <a:pt x="45" y="473"/>
                    <a:pt x="68" y="710"/>
                  </a:cubicBezTo>
                  <a:cubicBezTo>
                    <a:pt x="316" y="449"/>
                    <a:pt x="403" y="20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69"/>
            <p:cNvSpPr/>
            <p:nvPr/>
          </p:nvSpPr>
          <p:spPr>
            <a:xfrm>
              <a:off x="6230050" y="2662175"/>
              <a:ext cx="20950" cy="5875"/>
            </a:xfrm>
            <a:custGeom>
              <a:avLst/>
              <a:gdLst/>
              <a:ahLst/>
              <a:cxnLst/>
              <a:rect l="l" t="t" r="r" b="b"/>
              <a:pathLst>
                <a:path w="838" h="235" extrusionOk="0">
                  <a:moveTo>
                    <a:pt x="838" y="1"/>
                  </a:moveTo>
                  <a:lnTo>
                    <a:pt x="0" y="79"/>
                  </a:lnTo>
                  <a:cubicBezTo>
                    <a:pt x="151" y="166"/>
                    <a:pt x="301" y="235"/>
                    <a:pt x="445" y="235"/>
                  </a:cubicBezTo>
                  <a:cubicBezTo>
                    <a:pt x="583" y="235"/>
                    <a:pt x="716" y="172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69"/>
            <p:cNvSpPr/>
            <p:nvPr/>
          </p:nvSpPr>
          <p:spPr>
            <a:xfrm>
              <a:off x="5998200" y="3088000"/>
              <a:ext cx="8450" cy="9200"/>
            </a:xfrm>
            <a:custGeom>
              <a:avLst/>
              <a:gdLst/>
              <a:ahLst/>
              <a:cxnLst/>
              <a:rect l="l" t="t" r="r" b="b"/>
              <a:pathLst>
                <a:path w="338" h="368" extrusionOk="0">
                  <a:moveTo>
                    <a:pt x="160" y="0"/>
                  </a:moveTo>
                  <a:cubicBezTo>
                    <a:pt x="37" y="0"/>
                    <a:pt x="5" y="98"/>
                    <a:pt x="3" y="190"/>
                  </a:cubicBezTo>
                  <a:cubicBezTo>
                    <a:pt x="1" y="291"/>
                    <a:pt x="58" y="364"/>
                    <a:pt x="174" y="368"/>
                  </a:cubicBezTo>
                  <a:cubicBezTo>
                    <a:pt x="296" y="368"/>
                    <a:pt x="337" y="285"/>
                    <a:pt x="331" y="185"/>
                  </a:cubicBezTo>
                  <a:cubicBezTo>
                    <a:pt x="325" y="91"/>
                    <a:pt x="279" y="4"/>
                    <a:pt x="164" y="0"/>
                  </a:cubicBezTo>
                  <a:cubicBezTo>
                    <a:pt x="163" y="0"/>
                    <a:pt x="16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69"/>
            <p:cNvSpPr/>
            <p:nvPr/>
          </p:nvSpPr>
          <p:spPr>
            <a:xfrm>
              <a:off x="5606200" y="3478100"/>
              <a:ext cx="13725" cy="14050"/>
            </a:xfrm>
            <a:custGeom>
              <a:avLst/>
              <a:gdLst/>
              <a:ahLst/>
              <a:cxnLst/>
              <a:rect l="l" t="t" r="r" b="b"/>
              <a:pathLst>
                <a:path w="549" h="562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549" y="562"/>
                  </a:lnTo>
                  <a:cubicBezTo>
                    <a:pt x="461" y="288"/>
                    <a:pt x="389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69"/>
            <p:cNvSpPr/>
            <p:nvPr/>
          </p:nvSpPr>
          <p:spPr>
            <a:xfrm>
              <a:off x="6232525" y="2894275"/>
              <a:ext cx="18100" cy="4650"/>
            </a:xfrm>
            <a:custGeom>
              <a:avLst/>
              <a:gdLst/>
              <a:ahLst/>
              <a:cxnLst/>
              <a:rect l="l" t="t" r="r" b="b"/>
              <a:pathLst>
                <a:path w="724" h="186" extrusionOk="0">
                  <a:moveTo>
                    <a:pt x="723" y="1"/>
                  </a:moveTo>
                  <a:lnTo>
                    <a:pt x="0" y="57"/>
                  </a:lnTo>
                  <a:cubicBezTo>
                    <a:pt x="108" y="148"/>
                    <a:pt x="211" y="185"/>
                    <a:pt x="311" y="185"/>
                  </a:cubicBezTo>
                  <a:cubicBezTo>
                    <a:pt x="454" y="185"/>
                    <a:pt x="590" y="110"/>
                    <a:pt x="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69"/>
            <p:cNvSpPr/>
            <p:nvPr/>
          </p:nvSpPr>
          <p:spPr>
            <a:xfrm>
              <a:off x="5246650" y="2991625"/>
              <a:ext cx="12075" cy="12650"/>
            </a:xfrm>
            <a:custGeom>
              <a:avLst/>
              <a:gdLst/>
              <a:ahLst/>
              <a:cxnLst/>
              <a:rect l="l" t="t" r="r" b="b"/>
              <a:pathLst>
                <a:path w="483" h="506" extrusionOk="0">
                  <a:moveTo>
                    <a:pt x="28" y="0"/>
                  </a:moveTo>
                  <a:cubicBezTo>
                    <a:pt x="19" y="0"/>
                    <a:pt x="10" y="0"/>
                    <a:pt x="1" y="1"/>
                  </a:cubicBezTo>
                  <a:cubicBezTo>
                    <a:pt x="162" y="169"/>
                    <a:pt x="321" y="337"/>
                    <a:pt x="482" y="506"/>
                  </a:cubicBezTo>
                  <a:cubicBezTo>
                    <a:pt x="433" y="240"/>
                    <a:pt x="356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69"/>
            <p:cNvSpPr/>
            <p:nvPr/>
          </p:nvSpPr>
          <p:spPr>
            <a:xfrm>
              <a:off x="5871350" y="2880325"/>
              <a:ext cx="8100" cy="6925"/>
            </a:xfrm>
            <a:custGeom>
              <a:avLst/>
              <a:gdLst/>
              <a:ahLst/>
              <a:cxnLst/>
              <a:rect l="l" t="t" r="r" b="b"/>
              <a:pathLst>
                <a:path w="324" h="277" extrusionOk="0">
                  <a:moveTo>
                    <a:pt x="205" y="0"/>
                  </a:moveTo>
                  <a:cubicBezTo>
                    <a:pt x="163" y="0"/>
                    <a:pt x="105" y="22"/>
                    <a:pt x="83" y="48"/>
                  </a:cubicBezTo>
                  <a:cubicBezTo>
                    <a:pt x="26" y="115"/>
                    <a:pt x="0" y="214"/>
                    <a:pt x="103" y="267"/>
                  </a:cubicBezTo>
                  <a:cubicBezTo>
                    <a:pt x="116" y="274"/>
                    <a:pt x="131" y="277"/>
                    <a:pt x="148" y="277"/>
                  </a:cubicBezTo>
                  <a:cubicBezTo>
                    <a:pt x="186" y="277"/>
                    <a:pt x="229" y="263"/>
                    <a:pt x="258" y="261"/>
                  </a:cubicBezTo>
                  <a:cubicBezTo>
                    <a:pt x="322" y="151"/>
                    <a:pt x="323" y="61"/>
                    <a:pt x="239" y="8"/>
                  </a:cubicBezTo>
                  <a:cubicBezTo>
                    <a:pt x="231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69"/>
            <p:cNvSpPr/>
            <p:nvPr/>
          </p:nvSpPr>
          <p:spPr>
            <a:xfrm>
              <a:off x="5933025" y="3210275"/>
              <a:ext cx="10375" cy="11250"/>
            </a:xfrm>
            <a:custGeom>
              <a:avLst/>
              <a:gdLst/>
              <a:ahLst/>
              <a:cxnLst/>
              <a:rect l="l" t="t" r="r" b="b"/>
              <a:pathLst>
                <a:path w="415" h="450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27" y="102"/>
                    <a:pt x="0" y="170"/>
                    <a:pt x="11" y="450"/>
                  </a:cubicBezTo>
                  <a:cubicBezTo>
                    <a:pt x="236" y="382"/>
                    <a:pt x="391" y="249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69"/>
            <p:cNvSpPr/>
            <p:nvPr/>
          </p:nvSpPr>
          <p:spPr>
            <a:xfrm>
              <a:off x="5848300" y="2583450"/>
              <a:ext cx="33475" cy="38825"/>
            </a:xfrm>
            <a:custGeom>
              <a:avLst/>
              <a:gdLst/>
              <a:ahLst/>
              <a:cxnLst/>
              <a:rect l="l" t="t" r="r" b="b"/>
              <a:pathLst>
                <a:path w="1339" h="1553" extrusionOk="0">
                  <a:moveTo>
                    <a:pt x="373" y="0"/>
                  </a:moveTo>
                  <a:cubicBezTo>
                    <a:pt x="355" y="0"/>
                    <a:pt x="343" y="3"/>
                    <a:pt x="339" y="10"/>
                  </a:cubicBezTo>
                  <a:cubicBezTo>
                    <a:pt x="1" y="682"/>
                    <a:pt x="544" y="1553"/>
                    <a:pt x="1279" y="1553"/>
                  </a:cubicBezTo>
                  <a:cubicBezTo>
                    <a:pt x="1299" y="1553"/>
                    <a:pt x="1319" y="1552"/>
                    <a:pt x="1339" y="1551"/>
                  </a:cubicBezTo>
                  <a:cubicBezTo>
                    <a:pt x="1175" y="1150"/>
                    <a:pt x="679" y="935"/>
                    <a:pt x="720" y="428"/>
                  </a:cubicBezTo>
                  <a:cubicBezTo>
                    <a:pt x="545" y="343"/>
                    <a:pt x="557" y="174"/>
                    <a:pt x="537" y="19"/>
                  </a:cubicBezTo>
                  <a:cubicBezTo>
                    <a:pt x="488" y="16"/>
                    <a:pt x="415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69"/>
            <p:cNvSpPr/>
            <p:nvPr/>
          </p:nvSpPr>
          <p:spPr>
            <a:xfrm>
              <a:off x="5890425" y="2624675"/>
              <a:ext cx="8025" cy="5450"/>
            </a:xfrm>
            <a:custGeom>
              <a:avLst/>
              <a:gdLst/>
              <a:ahLst/>
              <a:cxnLst/>
              <a:rect l="l" t="t" r="r" b="b"/>
              <a:pathLst>
                <a:path w="321" h="218" extrusionOk="0">
                  <a:moveTo>
                    <a:pt x="172" y="1"/>
                  </a:moveTo>
                  <a:cubicBezTo>
                    <a:pt x="144" y="1"/>
                    <a:pt x="111" y="10"/>
                    <a:pt x="70" y="30"/>
                  </a:cubicBezTo>
                  <a:cubicBezTo>
                    <a:pt x="29" y="50"/>
                    <a:pt x="23" y="135"/>
                    <a:pt x="0" y="190"/>
                  </a:cubicBezTo>
                  <a:lnTo>
                    <a:pt x="321" y="218"/>
                  </a:lnTo>
                  <a:cubicBezTo>
                    <a:pt x="291" y="120"/>
                    <a:pt x="272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69"/>
            <p:cNvSpPr/>
            <p:nvPr/>
          </p:nvSpPr>
          <p:spPr>
            <a:xfrm>
              <a:off x="6199375" y="2590000"/>
              <a:ext cx="60050" cy="41325"/>
            </a:xfrm>
            <a:custGeom>
              <a:avLst/>
              <a:gdLst/>
              <a:ahLst/>
              <a:cxnLst/>
              <a:rect l="l" t="t" r="r" b="b"/>
              <a:pathLst>
                <a:path w="2402" h="1653" extrusionOk="0">
                  <a:moveTo>
                    <a:pt x="1433" y="1"/>
                  </a:moveTo>
                  <a:cubicBezTo>
                    <a:pt x="1169" y="1"/>
                    <a:pt x="928" y="240"/>
                    <a:pt x="670" y="312"/>
                  </a:cubicBezTo>
                  <a:cubicBezTo>
                    <a:pt x="283" y="422"/>
                    <a:pt x="0" y="597"/>
                    <a:pt x="190" y="1087"/>
                  </a:cubicBezTo>
                  <a:cubicBezTo>
                    <a:pt x="361" y="1529"/>
                    <a:pt x="702" y="1653"/>
                    <a:pt x="1121" y="1653"/>
                  </a:cubicBezTo>
                  <a:cubicBezTo>
                    <a:pt x="1232" y="1612"/>
                    <a:pt x="1340" y="1535"/>
                    <a:pt x="1440" y="1535"/>
                  </a:cubicBezTo>
                  <a:cubicBezTo>
                    <a:pt x="1445" y="1535"/>
                    <a:pt x="1451" y="1535"/>
                    <a:pt x="1456" y="1536"/>
                  </a:cubicBezTo>
                  <a:cubicBezTo>
                    <a:pt x="1483" y="1538"/>
                    <a:pt x="1509" y="1539"/>
                    <a:pt x="1534" y="1539"/>
                  </a:cubicBezTo>
                  <a:cubicBezTo>
                    <a:pt x="2034" y="1539"/>
                    <a:pt x="2185" y="1106"/>
                    <a:pt x="2287" y="766"/>
                  </a:cubicBezTo>
                  <a:cubicBezTo>
                    <a:pt x="2401" y="388"/>
                    <a:pt x="1940" y="255"/>
                    <a:pt x="1696" y="88"/>
                  </a:cubicBezTo>
                  <a:cubicBezTo>
                    <a:pt x="1605" y="25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69"/>
            <p:cNvSpPr/>
            <p:nvPr/>
          </p:nvSpPr>
          <p:spPr>
            <a:xfrm>
              <a:off x="5668725" y="3430700"/>
              <a:ext cx="29175" cy="24375"/>
            </a:xfrm>
            <a:custGeom>
              <a:avLst/>
              <a:gdLst/>
              <a:ahLst/>
              <a:cxnLst/>
              <a:rect l="l" t="t" r="r" b="b"/>
              <a:pathLst>
                <a:path w="1167" h="975" extrusionOk="0">
                  <a:moveTo>
                    <a:pt x="224" y="1"/>
                  </a:moveTo>
                  <a:cubicBezTo>
                    <a:pt x="112" y="352"/>
                    <a:pt x="1" y="703"/>
                    <a:pt x="489" y="869"/>
                  </a:cubicBezTo>
                  <a:cubicBezTo>
                    <a:pt x="505" y="865"/>
                    <a:pt x="522" y="863"/>
                    <a:pt x="539" y="863"/>
                  </a:cubicBezTo>
                  <a:cubicBezTo>
                    <a:pt x="666" y="863"/>
                    <a:pt x="801" y="974"/>
                    <a:pt x="923" y="974"/>
                  </a:cubicBezTo>
                  <a:cubicBezTo>
                    <a:pt x="987" y="974"/>
                    <a:pt x="1048" y="943"/>
                    <a:pt x="1101" y="849"/>
                  </a:cubicBezTo>
                  <a:cubicBezTo>
                    <a:pt x="1166" y="733"/>
                    <a:pt x="1148" y="463"/>
                    <a:pt x="967" y="463"/>
                  </a:cubicBezTo>
                  <a:cubicBezTo>
                    <a:pt x="961" y="463"/>
                    <a:pt x="956" y="463"/>
                    <a:pt x="950" y="464"/>
                  </a:cubicBezTo>
                  <a:cubicBezTo>
                    <a:pt x="934" y="465"/>
                    <a:pt x="918" y="466"/>
                    <a:pt x="903" y="466"/>
                  </a:cubicBezTo>
                  <a:cubicBezTo>
                    <a:pt x="552" y="466"/>
                    <a:pt x="476" y="110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69"/>
            <p:cNvSpPr/>
            <p:nvPr/>
          </p:nvSpPr>
          <p:spPr>
            <a:xfrm>
              <a:off x="5680650" y="3471725"/>
              <a:ext cx="18675" cy="15525"/>
            </a:xfrm>
            <a:custGeom>
              <a:avLst/>
              <a:gdLst/>
              <a:ahLst/>
              <a:cxnLst/>
              <a:rect l="l" t="t" r="r" b="b"/>
              <a:pathLst>
                <a:path w="747" h="621" extrusionOk="0">
                  <a:moveTo>
                    <a:pt x="301" y="0"/>
                  </a:moveTo>
                  <a:cubicBezTo>
                    <a:pt x="220" y="0"/>
                    <a:pt x="124" y="67"/>
                    <a:pt x="1" y="252"/>
                  </a:cubicBezTo>
                  <a:cubicBezTo>
                    <a:pt x="114" y="466"/>
                    <a:pt x="240" y="621"/>
                    <a:pt x="400" y="621"/>
                  </a:cubicBezTo>
                  <a:cubicBezTo>
                    <a:pt x="501" y="621"/>
                    <a:pt x="614" y="561"/>
                    <a:pt x="747" y="418"/>
                  </a:cubicBezTo>
                  <a:cubicBezTo>
                    <a:pt x="588" y="325"/>
                    <a:pt x="481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69"/>
            <p:cNvSpPr/>
            <p:nvPr/>
          </p:nvSpPr>
          <p:spPr>
            <a:xfrm>
              <a:off x="5697825" y="3465850"/>
              <a:ext cx="15775" cy="18300"/>
            </a:xfrm>
            <a:custGeom>
              <a:avLst/>
              <a:gdLst/>
              <a:ahLst/>
              <a:cxnLst/>
              <a:rect l="l" t="t" r="r" b="b"/>
              <a:pathLst>
                <a:path w="631" h="732" extrusionOk="0">
                  <a:moveTo>
                    <a:pt x="331" y="1"/>
                  </a:moveTo>
                  <a:cubicBezTo>
                    <a:pt x="1" y="1"/>
                    <a:pt x="74" y="368"/>
                    <a:pt x="59" y="653"/>
                  </a:cubicBezTo>
                  <a:lnTo>
                    <a:pt x="175" y="731"/>
                  </a:lnTo>
                  <a:lnTo>
                    <a:pt x="631" y="65"/>
                  </a:lnTo>
                  <a:cubicBezTo>
                    <a:pt x="505" y="20"/>
                    <a:pt x="407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69"/>
            <p:cNvSpPr/>
            <p:nvPr/>
          </p:nvSpPr>
          <p:spPr>
            <a:xfrm>
              <a:off x="5626250" y="3116950"/>
              <a:ext cx="28650" cy="21250"/>
            </a:xfrm>
            <a:custGeom>
              <a:avLst/>
              <a:gdLst/>
              <a:ahLst/>
              <a:cxnLst/>
              <a:rect l="l" t="t" r="r" b="b"/>
              <a:pathLst>
                <a:path w="1146" h="850" extrusionOk="0">
                  <a:moveTo>
                    <a:pt x="320" y="0"/>
                  </a:moveTo>
                  <a:cubicBezTo>
                    <a:pt x="273" y="0"/>
                    <a:pt x="226" y="21"/>
                    <a:pt x="178" y="76"/>
                  </a:cubicBezTo>
                  <a:cubicBezTo>
                    <a:pt x="0" y="279"/>
                    <a:pt x="111" y="462"/>
                    <a:pt x="290" y="614"/>
                  </a:cubicBezTo>
                  <a:cubicBezTo>
                    <a:pt x="352" y="786"/>
                    <a:pt x="469" y="810"/>
                    <a:pt x="594" y="810"/>
                  </a:cubicBezTo>
                  <a:cubicBezTo>
                    <a:pt x="642" y="810"/>
                    <a:pt x="690" y="806"/>
                    <a:pt x="737" y="806"/>
                  </a:cubicBezTo>
                  <a:cubicBezTo>
                    <a:pt x="772" y="806"/>
                    <a:pt x="806" y="808"/>
                    <a:pt x="838" y="814"/>
                  </a:cubicBezTo>
                  <a:cubicBezTo>
                    <a:pt x="923" y="727"/>
                    <a:pt x="1145" y="850"/>
                    <a:pt x="1139" y="641"/>
                  </a:cubicBezTo>
                  <a:cubicBezTo>
                    <a:pt x="1133" y="464"/>
                    <a:pt x="967" y="393"/>
                    <a:pt x="843" y="301"/>
                  </a:cubicBezTo>
                  <a:cubicBezTo>
                    <a:pt x="818" y="168"/>
                    <a:pt x="690" y="191"/>
                    <a:pt x="608" y="144"/>
                  </a:cubicBezTo>
                  <a:cubicBezTo>
                    <a:pt x="515" y="92"/>
                    <a:pt x="419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69"/>
            <p:cNvSpPr/>
            <p:nvPr/>
          </p:nvSpPr>
          <p:spPr>
            <a:xfrm>
              <a:off x="5641250" y="3117400"/>
              <a:ext cx="7650" cy="7675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181" y="1"/>
                  </a:moveTo>
                  <a:cubicBezTo>
                    <a:pt x="116" y="1"/>
                    <a:pt x="61" y="74"/>
                    <a:pt x="8" y="126"/>
                  </a:cubicBezTo>
                  <a:cubicBezTo>
                    <a:pt x="0" y="307"/>
                    <a:pt x="157" y="242"/>
                    <a:pt x="244" y="283"/>
                  </a:cubicBezTo>
                  <a:cubicBezTo>
                    <a:pt x="254" y="203"/>
                    <a:pt x="305" y="83"/>
                    <a:pt x="271" y="48"/>
                  </a:cubicBezTo>
                  <a:cubicBezTo>
                    <a:pt x="238" y="14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69"/>
            <p:cNvSpPr/>
            <p:nvPr/>
          </p:nvSpPr>
          <p:spPr>
            <a:xfrm>
              <a:off x="5562875" y="3498725"/>
              <a:ext cx="52175" cy="31600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1397" y="1"/>
                  </a:moveTo>
                  <a:cubicBezTo>
                    <a:pt x="1132" y="80"/>
                    <a:pt x="821" y="100"/>
                    <a:pt x="611" y="255"/>
                  </a:cubicBezTo>
                  <a:cubicBezTo>
                    <a:pt x="358" y="444"/>
                    <a:pt x="0" y="709"/>
                    <a:pt x="464" y="1082"/>
                  </a:cubicBezTo>
                  <a:cubicBezTo>
                    <a:pt x="614" y="1202"/>
                    <a:pt x="866" y="1264"/>
                    <a:pt x="1118" y="1264"/>
                  </a:cubicBezTo>
                  <a:cubicBezTo>
                    <a:pt x="1441" y="1264"/>
                    <a:pt x="1763" y="1162"/>
                    <a:pt x="1863" y="956"/>
                  </a:cubicBezTo>
                  <a:cubicBezTo>
                    <a:pt x="2086" y="497"/>
                    <a:pt x="1749" y="225"/>
                    <a:pt x="1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69"/>
            <p:cNvSpPr/>
            <p:nvPr/>
          </p:nvSpPr>
          <p:spPr>
            <a:xfrm>
              <a:off x="5854275" y="3200675"/>
              <a:ext cx="46275" cy="28950"/>
            </a:xfrm>
            <a:custGeom>
              <a:avLst/>
              <a:gdLst/>
              <a:ahLst/>
              <a:cxnLst/>
              <a:rect l="l" t="t" r="r" b="b"/>
              <a:pathLst>
                <a:path w="1851" h="1158" extrusionOk="0">
                  <a:moveTo>
                    <a:pt x="225" y="0"/>
                  </a:moveTo>
                  <a:cubicBezTo>
                    <a:pt x="11" y="145"/>
                    <a:pt x="216" y="449"/>
                    <a:pt x="1" y="593"/>
                  </a:cubicBezTo>
                  <a:cubicBezTo>
                    <a:pt x="63" y="731"/>
                    <a:pt x="126" y="868"/>
                    <a:pt x="188" y="1006"/>
                  </a:cubicBezTo>
                  <a:cubicBezTo>
                    <a:pt x="466" y="1044"/>
                    <a:pt x="749" y="1062"/>
                    <a:pt x="1022" y="1124"/>
                  </a:cubicBezTo>
                  <a:cubicBezTo>
                    <a:pt x="1118" y="1147"/>
                    <a:pt x="1206" y="1158"/>
                    <a:pt x="1285" y="1158"/>
                  </a:cubicBezTo>
                  <a:cubicBezTo>
                    <a:pt x="1619" y="1158"/>
                    <a:pt x="1803" y="957"/>
                    <a:pt x="1851" y="549"/>
                  </a:cubicBezTo>
                  <a:lnTo>
                    <a:pt x="1851" y="549"/>
                  </a:lnTo>
                  <a:cubicBezTo>
                    <a:pt x="1605" y="587"/>
                    <a:pt x="1356" y="744"/>
                    <a:pt x="1112" y="744"/>
                  </a:cubicBezTo>
                  <a:cubicBezTo>
                    <a:pt x="963" y="744"/>
                    <a:pt x="816" y="685"/>
                    <a:pt x="673" y="504"/>
                  </a:cubicBezTo>
                  <a:cubicBezTo>
                    <a:pt x="624" y="430"/>
                    <a:pt x="570" y="361"/>
                    <a:pt x="512" y="296"/>
                  </a:cubicBezTo>
                  <a:cubicBezTo>
                    <a:pt x="415" y="199"/>
                    <a:pt x="355" y="67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69"/>
            <p:cNvSpPr/>
            <p:nvPr/>
          </p:nvSpPr>
          <p:spPr>
            <a:xfrm>
              <a:off x="5868400" y="3204400"/>
              <a:ext cx="38800" cy="20300"/>
            </a:xfrm>
            <a:custGeom>
              <a:avLst/>
              <a:gdLst/>
              <a:ahLst/>
              <a:cxnLst/>
              <a:rect l="l" t="t" r="r" b="b"/>
              <a:pathLst>
                <a:path w="1552" h="812" extrusionOk="0">
                  <a:moveTo>
                    <a:pt x="1328" y="0"/>
                  </a:moveTo>
                  <a:cubicBezTo>
                    <a:pt x="1250" y="0"/>
                    <a:pt x="1173" y="16"/>
                    <a:pt x="1101" y="49"/>
                  </a:cubicBezTo>
                  <a:cubicBezTo>
                    <a:pt x="1046" y="76"/>
                    <a:pt x="993" y="108"/>
                    <a:pt x="943" y="144"/>
                  </a:cubicBezTo>
                  <a:cubicBezTo>
                    <a:pt x="671" y="391"/>
                    <a:pt x="292" y="217"/>
                    <a:pt x="1" y="386"/>
                  </a:cubicBezTo>
                  <a:cubicBezTo>
                    <a:pt x="192" y="670"/>
                    <a:pt x="367" y="812"/>
                    <a:pt x="569" y="812"/>
                  </a:cubicBezTo>
                  <a:cubicBezTo>
                    <a:pt x="767" y="812"/>
                    <a:pt x="992" y="674"/>
                    <a:pt x="1286" y="400"/>
                  </a:cubicBezTo>
                  <a:lnTo>
                    <a:pt x="1552" y="230"/>
                  </a:lnTo>
                  <a:cubicBezTo>
                    <a:pt x="1547" y="183"/>
                    <a:pt x="1542" y="136"/>
                    <a:pt x="1537" y="89"/>
                  </a:cubicBezTo>
                  <a:cubicBezTo>
                    <a:pt x="1514" y="68"/>
                    <a:pt x="1490" y="48"/>
                    <a:pt x="1466" y="28"/>
                  </a:cubicBezTo>
                  <a:cubicBezTo>
                    <a:pt x="1435" y="20"/>
                    <a:pt x="1405" y="10"/>
                    <a:pt x="1375" y="2"/>
                  </a:cubicBezTo>
                  <a:cubicBezTo>
                    <a:pt x="1359" y="1"/>
                    <a:pt x="1344" y="0"/>
                    <a:pt x="1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69"/>
            <p:cNvSpPr/>
            <p:nvPr/>
          </p:nvSpPr>
          <p:spPr>
            <a:xfrm>
              <a:off x="5654200" y="3474500"/>
              <a:ext cx="14775" cy="21350"/>
            </a:xfrm>
            <a:custGeom>
              <a:avLst/>
              <a:gdLst/>
              <a:ahLst/>
              <a:cxnLst/>
              <a:rect l="l" t="t" r="r" b="b"/>
              <a:pathLst>
                <a:path w="591" h="854" extrusionOk="0">
                  <a:moveTo>
                    <a:pt x="234" y="0"/>
                  </a:moveTo>
                  <a:cubicBezTo>
                    <a:pt x="196" y="0"/>
                    <a:pt x="154" y="4"/>
                    <a:pt x="108" y="11"/>
                  </a:cubicBezTo>
                  <a:cubicBezTo>
                    <a:pt x="72" y="91"/>
                    <a:pt x="36" y="173"/>
                    <a:pt x="1" y="254"/>
                  </a:cubicBezTo>
                  <a:cubicBezTo>
                    <a:pt x="73" y="401"/>
                    <a:pt x="143" y="548"/>
                    <a:pt x="219" y="692"/>
                  </a:cubicBezTo>
                  <a:cubicBezTo>
                    <a:pt x="263" y="779"/>
                    <a:pt x="331" y="853"/>
                    <a:pt x="416" y="853"/>
                  </a:cubicBezTo>
                  <a:cubicBezTo>
                    <a:pt x="441" y="853"/>
                    <a:pt x="467" y="847"/>
                    <a:pt x="496" y="832"/>
                  </a:cubicBezTo>
                  <a:cubicBezTo>
                    <a:pt x="551" y="802"/>
                    <a:pt x="576" y="672"/>
                    <a:pt x="576" y="587"/>
                  </a:cubicBezTo>
                  <a:cubicBezTo>
                    <a:pt x="578" y="303"/>
                    <a:pt x="59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69"/>
            <p:cNvSpPr/>
            <p:nvPr/>
          </p:nvSpPr>
          <p:spPr>
            <a:xfrm>
              <a:off x="6073275" y="3243900"/>
              <a:ext cx="13350" cy="16900"/>
            </a:xfrm>
            <a:custGeom>
              <a:avLst/>
              <a:gdLst/>
              <a:ahLst/>
              <a:cxnLst/>
              <a:rect l="l" t="t" r="r" b="b"/>
              <a:pathLst>
                <a:path w="534" h="676" extrusionOk="0">
                  <a:moveTo>
                    <a:pt x="409" y="1"/>
                  </a:moveTo>
                  <a:cubicBezTo>
                    <a:pt x="377" y="1"/>
                    <a:pt x="340" y="10"/>
                    <a:pt x="296" y="28"/>
                  </a:cubicBezTo>
                  <a:cubicBezTo>
                    <a:pt x="196" y="204"/>
                    <a:pt x="1" y="347"/>
                    <a:pt x="76" y="586"/>
                  </a:cubicBezTo>
                  <a:cubicBezTo>
                    <a:pt x="88" y="626"/>
                    <a:pt x="173" y="675"/>
                    <a:pt x="224" y="675"/>
                  </a:cubicBezTo>
                  <a:cubicBezTo>
                    <a:pt x="227" y="675"/>
                    <a:pt x="230" y="675"/>
                    <a:pt x="233" y="674"/>
                  </a:cubicBezTo>
                  <a:cubicBezTo>
                    <a:pt x="515" y="630"/>
                    <a:pt x="487" y="384"/>
                    <a:pt x="532" y="187"/>
                  </a:cubicBezTo>
                  <a:cubicBezTo>
                    <a:pt x="533" y="63"/>
                    <a:pt x="492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69"/>
            <p:cNvSpPr/>
            <p:nvPr/>
          </p:nvSpPr>
          <p:spPr>
            <a:xfrm>
              <a:off x="5995600" y="3314600"/>
              <a:ext cx="16900" cy="15500"/>
            </a:xfrm>
            <a:custGeom>
              <a:avLst/>
              <a:gdLst/>
              <a:ahLst/>
              <a:cxnLst/>
              <a:rect l="l" t="t" r="r" b="b"/>
              <a:pathLst>
                <a:path w="676" h="620" extrusionOk="0">
                  <a:moveTo>
                    <a:pt x="324" y="1"/>
                  </a:moveTo>
                  <a:cubicBezTo>
                    <a:pt x="205" y="1"/>
                    <a:pt x="97" y="61"/>
                    <a:pt x="1" y="185"/>
                  </a:cubicBezTo>
                  <a:cubicBezTo>
                    <a:pt x="62" y="383"/>
                    <a:pt x="202" y="513"/>
                    <a:pt x="371" y="619"/>
                  </a:cubicBezTo>
                  <a:cubicBezTo>
                    <a:pt x="676" y="530"/>
                    <a:pt x="553" y="278"/>
                    <a:pt x="576" y="80"/>
                  </a:cubicBezTo>
                  <a:cubicBezTo>
                    <a:pt x="487" y="28"/>
                    <a:pt x="403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69"/>
            <p:cNvSpPr/>
            <p:nvPr/>
          </p:nvSpPr>
          <p:spPr>
            <a:xfrm>
              <a:off x="5859800" y="3016300"/>
              <a:ext cx="9700" cy="10375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145" y="1"/>
                  </a:moveTo>
                  <a:cubicBezTo>
                    <a:pt x="51" y="1"/>
                    <a:pt x="0" y="79"/>
                    <a:pt x="7" y="174"/>
                  </a:cubicBezTo>
                  <a:cubicBezTo>
                    <a:pt x="18" y="297"/>
                    <a:pt x="79" y="414"/>
                    <a:pt x="210" y="415"/>
                  </a:cubicBezTo>
                  <a:cubicBezTo>
                    <a:pt x="210" y="415"/>
                    <a:pt x="210" y="415"/>
                    <a:pt x="211" y="415"/>
                  </a:cubicBezTo>
                  <a:cubicBezTo>
                    <a:pt x="275" y="415"/>
                    <a:pt x="341" y="320"/>
                    <a:pt x="387" y="282"/>
                  </a:cubicBezTo>
                  <a:cubicBezTo>
                    <a:pt x="366" y="109"/>
                    <a:pt x="292" y="19"/>
                    <a:pt x="167" y="2"/>
                  </a:cubicBezTo>
                  <a:cubicBezTo>
                    <a:pt x="159" y="1"/>
                    <a:pt x="152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69"/>
            <p:cNvSpPr/>
            <p:nvPr/>
          </p:nvSpPr>
          <p:spPr>
            <a:xfrm>
              <a:off x="4852250" y="3451800"/>
              <a:ext cx="15150" cy="15850"/>
            </a:xfrm>
            <a:custGeom>
              <a:avLst/>
              <a:gdLst/>
              <a:ahLst/>
              <a:cxnLst/>
              <a:rect l="l" t="t" r="r" b="b"/>
              <a:pathLst>
                <a:path w="606" h="634" extrusionOk="0">
                  <a:moveTo>
                    <a:pt x="179" y="1"/>
                  </a:moveTo>
                  <a:cubicBezTo>
                    <a:pt x="0" y="427"/>
                    <a:pt x="147" y="634"/>
                    <a:pt x="602" y="634"/>
                  </a:cubicBezTo>
                  <a:cubicBezTo>
                    <a:pt x="603" y="634"/>
                    <a:pt x="604" y="634"/>
                    <a:pt x="606" y="634"/>
                  </a:cubicBezTo>
                  <a:cubicBezTo>
                    <a:pt x="326" y="516"/>
                    <a:pt x="292" y="232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69"/>
            <p:cNvSpPr/>
            <p:nvPr/>
          </p:nvSpPr>
          <p:spPr>
            <a:xfrm>
              <a:off x="5506750" y="3022050"/>
              <a:ext cx="21000" cy="16675"/>
            </a:xfrm>
            <a:custGeom>
              <a:avLst/>
              <a:gdLst/>
              <a:ahLst/>
              <a:cxnLst/>
              <a:rect l="l" t="t" r="r" b="b"/>
              <a:pathLst>
                <a:path w="840" h="667" extrusionOk="0">
                  <a:moveTo>
                    <a:pt x="279" y="1"/>
                  </a:moveTo>
                  <a:cubicBezTo>
                    <a:pt x="243" y="1"/>
                    <a:pt x="204" y="8"/>
                    <a:pt x="163" y="23"/>
                  </a:cubicBezTo>
                  <a:cubicBezTo>
                    <a:pt x="206" y="117"/>
                    <a:pt x="496" y="127"/>
                    <a:pt x="292" y="287"/>
                  </a:cubicBezTo>
                  <a:cubicBezTo>
                    <a:pt x="183" y="376"/>
                    <a:pt x="1" y="418"/>
                    <a:pt x="84" y="571"/>
                  </a:cubicBezTo>
                  <a:cubicBezTo>
                    <a:pt x="125" y="644"/>
                    <a:pt x="184" y="666"/>
                    <a:pt x="251" y="666"/>
                  </a:cubicBezTo>
                  <a:cubicBezTo>
                    <a:pt x="342" y="666"/>
                    <a:pt x="448" y="625"/>
                    <a:pt x="538" y="615"/>
                  </a:cubicBezTo>
                  <a:cubicBezTo>
                    <a:pt x="811" y="584"/>
                    <a:pt x="840" y="439"/>
                    <a:pt x="711" y="226"/>
                  </a:cubicBezTo>
                  <a:cubicBezTo>
                    <a:pt x="568" y="149"/>
                    <a:pt x="451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69"/>
            <p:cNvSpPr/>
            <p:nvPr/>
          </p:nvSpPr>
          <p:spPr>
            <a:xfrm>
              <a:off x="5671275" y="3138250"/>
              <a:ext cx="5375" cy="7050"/>
            </a:xfrm>
            <a:custGeom>
              <a:avLst/>
              <a:gdLst/>
              <a:ahLst/>
              <a:cxnLst/>
              <a:rect l="l" t="t" r="r" b="b"/>
              <a:pathLst>
                <a:path w="215" h="282" extrusionOk="0">
                  <a:moveTo>
                    <a:pt x="167" y="0"/>
                  </a:moveTo>
                  <a:cubicBezTo>
                    <a:pt x="116" y="24"/>
                    <a:pt x="44" y="35"/>
                    <a:pt x="24" y="74"/>
                  </a:cubicBezTo>
                  <a:cubicBezTo>
                    <a:pt x="0" y="117"/>
                    <a:pt x="25" y="186"/>
                    <a:pt x="32" y="282"/>
                  </a:cubicBezTo>
                  <a:cubicBezTo>
                    <a:pt x="112" y="235"/>
                    <a:pt x="188" y="216"/>
                    <a:pt x="199" y="177"/>
                  </a:cubicBezTo>
                  <a:cubicBezTo>
                    <a:pt x="215" y="126"/>
                    <a:pt x="180" y="6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69"/>
            <p:cNvSpPr/>
            <p:nvPr/>
          </p:nvSpPr>
          <p:spPr>
            <a:xfrm>
              <a:off x="5232625" y="3013800"/>
              <a:ext cx="14475" cy="11575"/>
            </a:xfrm>
            <a:custGeom>
              <a:avLst/>
              <a:gdLst/>
              <a:ahLst/>
              <a:cxnLst/>
              <a:rect l="l" t="t" r="r" b="b"/>
              <a:pathLst>
                <a:path w="579" h="463" extrusionOk="0">
                  <a:moveTo>
                    <a:pt x="301" y="1"/>
                  </a:moveTo>
                  <a:cubicBezTo>
                    <a:pt x="178" y="1"/>
                    <a:pt x="87" y="191"/>
                    <a:pt x="1" y="302"/>
                  </a:cubicBezTo>
                  <a:lnTo>
                    <a:pt x="229" y="462"/>
                  </a:lnTo>
                  <a:cubicBezTo>
                    <a:pt x="398" y="362"/>
                    <a:pt x="579" y="181"/>
                    <a:pt x="401" y="41"/>
                  </a:cubicBezTo>
                  <a:cubicBezTo>
                    <a:pt x="365" y="13"/>
                    <a:pt x="332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69"/>
            <p:cNvSpPr/>
            <p:nvPr/>
          </p:nvSpPr>
          <p:spPr>
            <a:xfrm>
              <a:off x="5901850" y="3156450"/>
              <a:ext cx="29575" cy="50200"/>
            </a:xfrm>
            <a:custGeom>
              <a:avLst/>
              <a:gdLst/>
              <a:ahLst/>
              <a:cxnLst/>
              <a:rect l="l" t="t" r="r" b="b"/>
              <a:pathLst>
                <a:path w="1183" h="2008" extrusionOk="0">
                  <a:moveTo>
                    <a:pt x="432" y="1"/>
                  </a:moveTo>
                  <a:lnTo>
                    <a:pt x="432" y="1"/>
                  </a:lnTo>
                  <a:cubicBezTo>
                    <a:pt x="287" y="11"/>
                    <a:pt x="144" y="21"/>
                    <a:pt x="0" y="32"/>
                  </a:cubicBezTo>
                  <a:cubicBezTo>
                    <a:pt x="47" y="589"/>
                    <a:pt x="270" y="1141"/>
                    <a:pt x="48" y="1712"/>
                  </a:cubicBezTo>
                  <a:cubicBezTo>
                    <a:pt x="8" y="1816"/>
                    <a:pt x="108" y="1928"/>
                    <a:pt x="199" y="2006"/>
                  </a:cubicBezTo>
                  <a:lnTo>
                    <a:pt x="200" y="2007"/>
                  </a:lnTo>
                  <a:cubicBezTo>
                    <a:pt x="369" y="1891"/>
                    <a:pt x="324" y="1653"/>
                    <a:pt x="550" y="1527"/>
                  </a:cubicBezTo>
                  <a:cubicBezTo>
                    <a:pt x="939" y="1308"/>
                    <a:pt x="1182" y="984"/>
                    <a:pt x="617" y="634"/>
                  </a:cubicBezTo>
                  <a:cubicBezTo>
                    <a:pt x="382" y="489"/>
                    <a:pt x="474" y="218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69"/>
            <p:cNvSpPr/>
            <p:nvPr/>
          </p:nvSpPr>
          <p:spPr>
            <a:xfrm>
              <a:off x="5858500" y="3156525"/>
              <a:ext cx="57625" cy="54275"/>
            </a:xfrm>
            <a:custGeom>
              <a:avLst/>
              <a:gdLst/>
              <a:ahLst/>
              <a:cxnLst/>
              <a:rect l="l" t="t" r="r" b="b"/>
              <a:pathLst>
                <a:path w="2305" h="2171" extrusionOk="0">
                  <a:moveTo>
                    <a:pt x="1359" y="1"/>
                  </a:moveTo>
                  <a:cubicBezTo>
                    <a:pt x="1150" y="1"/>
                    <a:pt x="945" y="32"/>
                    <a:pt x="747" y="128"/>
                  </a:cubicBezTo>
                  <a:cubicBezTo>
                    <a:pt x="0" y="457"/>
                    <a:pt x="148" y="1162"/>
                    <a:pt x="56" y="1766"/>
                  </a:cubicBezTo>
                  <a:cubicBezTo>
                    <a:pt x="78" y="1919"/>
                    <a:pt x="63" y="2091"/>
                    <a:pt x="244" y="2171"/>
                  </a:cubicBezTo>
                  <a:cubicBezTo>
                    <a:pt x="620" y="1872"/>
                    <a:pt x="531" y="1405"/>
                    <a:pt x="662" y="1019"/>
                  </a:cubicBezTo>
                  <a:cubicBezTo>
                    <a:pt x="762" y="725"/>
                    <a:pt x="978" y="610"/>
                    <a:pt x="1222" y="610"/>
                  </a:cubicBezTo>
                  <a:cubicBezTo>
                    <a:pt x="1276" y="610"/>
                    <a:pt x="1331" y="615"/>
                    <a:pt x="1386" y="626"/>
                  </a:cubicBezTo>
                  <a:cubicBezTo>
                    <a:pt x="1700" y="685"/>
                    <a:pt x="1721" y="962"/>
                    <a:pt x="1657" y="1238"/>
                  </a:cubicBezTo>
                  <a:cubicBezTo>
                    <a:pt x="1595" y="1514"/>
                    <a:pt x="1539" y="1792"/>
                    <a:pt x="1789" y="2015"/>
                  </a:cubicBezTo>
                  <a:lnTo>
                    <a:pt x="1933" y="2003"/>
                  </a:lnTo>
                  <a:cubicBezTo>
                    <a:pt x="1970" y="1334"/>
                    <a:pt x="2304" y="636"/>
                    <a:pt x="1734" y="29"/>
                  </a:cubicBezTo>
                  <a:lnTo>
                    <a:pt x="1734" y="28"/>
                  </a:lnTo>
                  <a:cubicBezTo>
                    <a:pt x="1608" y="12"/>
                    <a:pt x="1483" y="1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69"/>
            <p:cNvSpPr/>
            <p:nvPr/>
          </p:nvSpPr>
          <p:spPr>
            <a:xfrm>
              <a:off x="5877150" y="3152650"/>
              <a:ext cx="24725" cy="8300"/>
            </a:xfrm>
            <a:custGeom>
              <a:avLst/>
              <a:gdLst/>
              <a:ahLst/>
              <a:cxnLst/>
              <a:rect l="l" t="t" r="r" b="b"/>
              <a:pathLst>
                <a:path w="989" h="332" extrusionOk="0">
                  <a:moveTo>
                    <a:pt x="106" y="1"/>
                  </a:moveTo>
                  <a:lnTo>
                    <a:pt x="1" y="283"/>
                  </a:lnTo>
                  <a:cubicBezTo>
                    <a:pt x="89" y="318"/>
                    <a:pt x="175" y="332"/>
                    <a:pt x="260" y="332"/>
                  </a:cubicBezTo>
                  <a:cubicBezTo>
                    <a:pt x="508" y="332"/>
                    <a:pt x="744" y="217"/>
                    <a:pt x="988" y="183"/>
                  </a:cubicBezTo>
                  <a:cubicBezTo>
                    <a:pt x="718" y="8"/>
                    <a:pt x="403" y="49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69"/>
            <p:cNvSpPr/>
            <p:nvPr/>
          </p:nvSpPr>
          <p:spPr>
            <a:xfrm>
              <a:off x="6222225" y="2612175"/>
              <a:ext cx="11650" cy="12625"/>
            </a:xfrm>
            <a:custGeom>
              <a:avLst/>
              <a:gdLst/>
              <a:ahLst/>
              <a:cxnLst/>
              <a:rect l="l" t="t" r="r" b="b"/>
              <a:pathLst>
                <a:path w="466" h="505" extrusionOk="0">
                  <a:moveTo>
                    <a:pt x="266" y="0"/>
                  </a:moveTo>
                  <a:cubicBezTo>
                    <a:pt x="258" y="0"/>
                    <a:pt x="248" y="1"/>
                    <a:pt x="239" y="2"/>
                  </a:cubicBezTo>
                  <a:cubicBezTo>
                    <a:pt x="82" y="17"/>
                    <a:pt x="10" y="141"/>
                    <a:pt x="5" y="292"/>
                  </a:cubicBezTo>
                  <a:cubicBezTo>
                    <a:pt x="0" y="431"/>
                    <a:pt x="77" y="500"/>
                    <a:pt x="215" y="505"/>
                  </a:cubicBezTo>
                  <a:cubicBezTo>
                    <a:pt x="382" y="474"/>
                    <a:pt x="431" y="343"/>
                    <a:pt x="448" y="205"/>
                  </a:cubicBezTo>
                  <a:cubicBezTo>
                    <a:pt x="466" y="71"/>
                    <a:pt x="377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69"/>
            <p:cNvSpPr/>
            <p:nvPr/>
          </p:nvSpPr>
          <p:spPr>
            <a:xfrm>
              <a:off x="5864575" y="3166800"/>
              <a:ext cx="45075" cy="49950"/>
            </a:xfrm>
            <a:custGeom>
              <a:avLst/>
              <a:gdLst/>
              <a:ahLst/>
              <a:cxnLst/>
              <a:rect l="l" t="t" r="r" b="b"/>
              <a:pathLst>
                <a:path w="1803" h="1998" extrusionOk="0">
                  <a:moveTo>
                    <a:pt x="1150" y="945"/>
                  </a:moveTo>
                  <a:cubicBezTo>
                    <a:pt x="1223" y="1191"/>
                    <a:pt x="1135" y="1417"/>
                    <a:pt x="1236" y="1591"/>
                  </a:cubicBezTo>
                  <a:lnTo>
                    <a:pt x="1236" y="1591"/>
                  </a:lnTo>
                  <a:cubicBezTo>
                    <a:pt x="1113" y="1422"/>
                    <a:pt x="1001" y="1246"/>
                    <a:pt x="1150" y="945"/>
                  </a:cubicBezTo>
                  <a:close/>
                  <a:moveTo>
                    <a:pt x="897" y="0"/>
                  </a:moveTo>
                  <a:cubicBezTo>
                    <a:pt x="565" y="0"/>
                    <a:pt x="219" y="128"/>
                    <a:pt x="211" y="720"/>
                  </a:cubicBezTo>
                  <a:cubicBezTo>
                    <a:pt x="206" y="1040"/>
                    <a:pt x="148" y="1429"/>
                    <a:pt x="1" y="1760"/>
                  </a:cubicBezTo>
                  <a:lnTo>
                    <a:pt x="154" y="1890"/>
                  </a:lnTo>
                  <a:cubicBezTo>
                    <a:pt x="340" y="1943"/>
                    <a:pt x="527" y="1997"/>
                    <a:pt x="702" y="1997"/>
                  </a:cubicBezTo>
                  <a:cubicBezTo>
                    <a:pt x="918" y="1997"/>
                    <a:pt x="1116" y="1913"/>
                    <a:pt x="1270" y="1638"/>
                  </a:cubicBezTo>
                  <a:cubicBezTo>
                    <a:pt x="1270" y="1638"/>
                    <a:pt x="1270" y="1638"/>
                    <a:pt x="1270" y="1638"/>
                  </a:cubicBezTo>
                  <a:lnTo>
                    <a:pt x="1270" y="1638"/>
                  </a:lnTo>
                  <a:lnTo>
                    <a:pt x="1546" y="1604"/>
                  </a:lnTo>
                  <a:cubicBezTo>
                    <a:pt x="1542" y="1395"/>
                    <a:pt x="1461" y="1149"/>
                    <a:pt x="1546" y="987"/>
                  </a:cubicBezTo>
                  <a:cubicBezTo>
                    <a:pt x="1803" y="497"/>
                    <a:pt x="1594" y="90"/>
                    <a:pt x="1191" y="27"/>
                  </a:cubicBezTo>
                  <a:cubicBezTo>
                    <a:pt x="1101" y="12"/>
                    <a:pt x="1000" y="0"/>
                    <a:pt x="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69"/>
            <p:cNvSpPr/>
            <p:nvPr/>
          </p:nvSpPr>
          <p:spPr>
            <a:xfrm>
              <a:off x="5884125" y="3182125"/>
              <a:ext cx="15750" cy="25625"/>
            </a:xfrm>
            <a:custGeom>
              <a:avLst/>
              <a:gdLst/>
              <a:ahLst/>
              <a:cxnLst/>
              <a:rect l="l" t="t" r="r" b="b"/>
              <a:pathLst>
                <a:path w="630" h="1025" extrusionOk="0">
                  <a:moveTo>
                    <a:pt x="565" y="0"/>
                  </a:moveTo>
                  <a:lnTo>
                    <a:pt x="565" y="0"/>
                  </a:lnTo>
                  <a:cubicBezTo>
                    <a:pt x="316" y="188"/>
                    <a:pt x="1" y="237"/>
                    <a:pt x="38" y="570"/>
                  </a:cubicBezTo>
                  <a:cubicBezTo>
                    <a:pt x="65" y="804"/>
                    <a:pt x="188" y="1021"/>
                    <a:pt x="487" y="1025"/>
                  </a:cubicBezTo>
                  <a:lnTo>
                    <a:pt x="487" y="1025"/>
                  </a:lnTo>
                  <a:cubicBezTo>
                    <a:pt x="630" y="714"/>
                    <a:pt x="572" y="394"/>
                    <a:pt x="565" y="0"/>
                  </a:cubicBezTo>
                  <a:close/>
                  <a:moveTo>
                    <a:pt x="487" y="1025"/>
                  </a:moveTo>
                  <a:cubicBezTo>
                    <a:pt x="487" y="1025"/>
                    <a:pt x="487" y="1025"/>
                    <a:pt x="487" y="1025"/>
                  </a:cubicBezTo>
                  <a:lnTo>
                    <a:pt x="488" y="1025"/>
                  </a:lnTo>
                  <a:cubicBezTo>
                    <a:pt x="488" y="1025"/>
                    <a:pt x="487" y="1025"/>
                    <a:pt x="487" y="1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zy Watercolor Agency XL by Slidesgo">
  <a:themeElements>
    <a:clrScheme name="Simple Light">
      <a:dk1>
        <a:srgbClr val="151038"/>
      </a:dk1>
      <a:lt1>
        <a:srgbClr val="FFFFFF"/>
      </a:lt1>
      <a:dk2>
        <a:srgbClr val="525252"/>
      </a:dk2>
      <a:lt2>
        <a:srgbClr val="FFFFFF"/>
      </a:lt2>
      <a:accent1>
        <a:srgbClr val="F8BDF2"/>
      </a:accent1>
      <a:accent2>
        <a:srgbClr val="D264C7"/>
      </a:accent2>
      <a:accent3>
        <a:srgbClr val="D1C0FD"/>
      </a:accent3>
      <a:accent4>
        <a:srgbClr val="AAAFF1"/>
      </a:accent4>
      <a:accent5>
        <a:srgbClr val="8DE2DA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Office PowerPoint</Application>
  <PresentationFormat>Presentación en pantalla (16:9)</PresentationFormat>
  <Paragraphs>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Bebas Neue</vt:lpstr>
      <vt:lpstr>inherit</vt:lpstr>
      <vt:lpstr>Rock Salt</vt:lpstr>
      <vt:lpstr>Rubik</vt:lpstr>
      <vt:lpstr>Rubik Light</vt:lpstr>
      <vt:lpstr>Rubik Medium</vt:lpstr>
      <vt:lpstr>Crazy Watercolor Agency XL by Slidesgo</vt:lpstr>
      <vt:lpstr>EJERCICIO 1.70</vt:lpstr>
      <vt:lpstr>Presentación de PowerPoint</vt:lpstr>
      <vt:lpstr>Definimos la funcion para calcular la presion</vt:lpstr>
      <vt:lpstr>Obtenemos datos de entrada y calculamos la presion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1.70</dc:title>
  <dc:creator>USUARIO</dc:creator>
  <cp:lastModifiedBy>USUARIO</cp:lastModifiedBy>
  <cp:revision>5</cp:revision>
  <dcterms:modified xsi:type="dcterms:W3CDTF">2023-09-23T02:34:04Z</dcterms:modified>
</cp:coreProperties>
</file>