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A75E-9BB9-7C46-A0A3-619C143B33DA}" type="datetimeFigureOut">
              <a:rPr lang="es-US" smtClean="0"/>
              <a:t>9/23/2023</a:t>
            </a:fld>
            <a:endParaRPr lang="es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B5D81-16F2-3949-98FC-6A69708B89AA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82434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Clases de python</a:t>
            </a:r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B5D81-16F2-3949-98FC-6A69708B89AA}" type="slidenum">
              <a:rPr lang="es-US" smtClean="0"/>
              <a:t>1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3966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52C25-366D-F56C-C3F3-DCE2FFFFAB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es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8A4574-2667-3348-4014-F84C97909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/>
              <a:t>Nombre: Lucero Leydi Calle Velarde</a:t>
            </a:r>
          </a:p>
          <a:p>
            <a:r>
              <a:rPr lang="en-US" sz="7200" dirty="0"/>
              <a:t>Carrera:  Administración de Empresas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413178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3F95D-FC7E-7308-7388-C3C03502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EJERCICIO 1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408840-7A45-4F7A-D8F9-0ABEEBE7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kern="100" dirty="0">
                <a:latin typeface="Roboto;arial;sans-serif"/>
                <a:ea typeface="Noto Serif CJK SC" panose="02020400000000000000" pitchFamily="18" charset="-128"/>
                <a:cs typeface="Lohit Devanagari"/>
              </a:rPr>
              <a:t>1. </a:t>
            </a:r>
            <a:r>
              <a:rPr lang="en-US" sz="2400" kern="100" dirty="0">
                <a:effectLst/>
                <a:latin typeface="Roboto;arial;sans-serif"/>
                <a:ea typeface="Noto Serif CJK SC" panose="02020400000000000000" pitchFamily="18" charset="-128"/>
                <a:cs typeface="Lohit Devanagari"/>
              </a:rPr>
              <a:t>Como proyecto paralelo, un programador decidió crear un programa simple que pueda permitir a los usuarios saber si el año mencionado por el usuario es bisiesto o no. El año bisiesto se calcula determinando si el año es exactamente divisible por el número "4" y en el caso de un año centenario, como el año 2000, debe ser exactamente divisible por 400.</a:t>
            </a:r>
            <a:endParaRPr lang="es-US" sz="2400" kern="100" dirty="0">
              <a:effectLst/>
              <a:latin typeface="Liberation Serif"/>
              <a:ea typeface="Noto Serif CJK SC" panose="02020400000000000000" pitchFamily="18" charset="-128"/>
              <a:cs typeface="Lohit Devanagari"/>
            </a:endParaRPr>
          </a:p>
          <a:p>
            <a:endParaRPr lang="es-US" sz="2400" kern="100" dirty="0">
              <a:effectLst/>
              <a:latin typeface="Liberation Serif"/>
              <a:ea typeface="Noto Serif CJK SC" panose="02020400000000000000" pitchFamily="18" charset="-128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396497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9C669-BE82-D634-9E68-CCAF650F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Elaboración</a:t>
            </a:r>
            <a:endParaRPr lang="es-US" dirty="0"/>
          </a:p>
        </p:txBody>
      </p:sp>
      <p:pic>
        <p:nvPicPr>
          <p:cNvPr id="7" name="Imagen 8">
            <a:extLst>
              <a:ext uri="{FF2B5EF4-FFF2-40B4-BE49-F238E27FC236}">
                <a16:creationId xmlns:a16="http://schemas.microsoft.com/office/drawing/2014/main" id="{DEA71B18-F03F-BC55-5FE6-6839C3BAC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552" y="2365374"/>
            <a:ext cx="8238834" cy="3636963"/>
          </a:xfrm>
        </p:spPr>
      </p:pic>
    </p:spTree>
    <p:extLst>
      <p:ext uri="{BB962C8B-B14F-4D97-AF65-F5344CB8AC3E}">
        <p14:creationId xmlns:p14="http://schemas.microsoft.com/office/powerpoint/2010/main" val="285306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BA2A1-1D77-2AF4-8A6D-938056AF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Resultado</a:t>
            </a:r>
            <a:endParaRPr lang="es-US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998555A5-5BB4-CE04-D21B-242CD7336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2988469"/>
            <a:ext cx="6858000" cy="2105025"/>
          </a:xfrm>
        </p:spPr>
      </p:pic>
    </p:spTree>
    <p:extLst>
      <p:ext uri="{BB962C8B-B14F-4D97-AF65-F5344CB8AC3E}">
        <p14:creationId xmlns:p14="http://schemas.microsoft.com/office/powerpoint/2010/main" val="287321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FB266-5883-E043-CF6F-5BD0C72E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Ejercicio 2</a:t>
            </a:r>
            <a:endParaRPr lang="es-U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108AA77-AC0A-E346-D574-26FE3F5A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2. </a:t>
            </a:r>
            <a:r>
              <a:rPr lang="en-US" sz="2400" dirty="0">
                <a:effectLst/>
                <a:latin typeface="Roboto;arial;sans-serif"/>
                <a:ea typeface="Noto Serif CJK SC" panose="02020400000000000000" pitchFamily="18" charset="-128"/>
                <a:cs typeface="Lohit Devanagari"/>
              </a:rPr>
              <a:t>A un programador independiente se le encomendó la tarea de crear un programa sencillo para determinar la elegibilidad de un perfil para un préstamo para automóvil. Con base en información y condiciones específicas, como que el candidato debe tener menos de 45 años de edad, debe tener un mínimo de cierta cantidad de ingresos y no debe tener antecedentes penales, el programa debía determinar si la misma persona era elegible. para un préstamo o no.</a:t>
            </a:r>
            <a:br>
              <a:rPr lang="en-US" sz="2400" dirty="0">
                <a:effectLst/>
                <a:latin typeface="Roboto;arial;sans-serif"/>
                <a:ea typeface="Noto Serif CJK SC" panose="02020400000000000000" pitchFamily="18" charset="-128"/>
                <a:cs typeface="Lohit Devanagari"/>
              </a:rPr>
            </a:br>
            <a:endParaRPr lang="es-US" sz="2400" dirty="0"/>
          </a:p>
        </p:txBody>
      </p:sp>
    </p:spTree>
    <p:extLst>
      <p:ext uri="{BB962C8B-B14F-4D97-AF65-F5344CB8AC3E}">
        <p14:creationId xmlns:p14="http://schemas.microsoft.com/office/powerpoint/2010/main" val="420194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FDD6F-34F4-A67C-25E8-EB67B819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Elaboración</a:t>
            </a:r>
            <a:endParaRPr lang="es-US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4BEC4330-B0F2-B89A-47D6-828FBBC32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5" y="2307431"/>
            <a:ext cx="10306050" cy="3467100"/>
          </a:xfrm>
        </p:spPr>
      </p:pic>
    </p:spTree>
    <p:extLst>
      <p:ext uri="{BB962C8B-B14F-4D97-AF65-F5344CB8AC3E}">
        <p14:creationId xmlns:p14="http://schemas.microsoft.com/office/powerpoint/2010/main" val="4040951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FE4CC-CF5B-4BE1-DB43-BEC58ACC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Elaboración</a:t>
            </a:r>
            <a:endParaRPr lang="es-US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52D7341B-11B5-9172-BB50-C2D410A22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3078956"/>
            <a:ext cx="10363200" cy="1924050"/>
          </a:xfrm>
        </p:spPr>
      </p:pic>
    </p:spTree>
    <p:extLst>
      <p:ext uri="{BB962C8B-B14F-4D97-AF65-F5344CB8AC3E}">
        <p14:creationId xmlns:p14="http://schemas.microsoft.com/office/powerpoint/2010/main" val="429212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479AD-6487-9501-DE6E-E9CA038F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Resultado</a:t>
            </a:r>
            <a:endParaRPr lang="es-US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61723999-F8B2-C539-4729-2901D30DB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2636044"/>
            <a:ext cx="8686800" cy="2809875"/>
          </a:xfrm>
        </p:spPr>
      </p:pic>
    </p:spTree>
    <p:extLst>
      <p:ext uri="{BB962C8B-B14F-4D97-AF65-F5344CB8AC3E}">
        <p14:creationId xmlns:p14="http://schemas.microsoft.com/office/powerpoint/2010/main" val="8849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DAB7D3-EA33-0BC6-3E49-6F6A7216D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u="sng" dirty="0">
                <a:latin typeface="ADLaM Display" panose="02000000000000000000" pitchFamily="2" charset="0"/>
                <a:ea typeface="ADLaM Display" panose="02000000000000000000" pitchFamily="2" charset="0"/>
              </a:rPr>
              <a:t>GRACIAS POR SU ATENCIÓN</a:t>
            </a:r>
            <a:endParaRPr lang="es-US" sz="5400" b="1" u="sng" dirty="0">
              <a:latin typeface="ADLaM Display" panose="02000000000000000000" pitchFamily="2" charset="0"/>
              <a:ea typeface="ADLaM Displa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691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9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Citable</vt:lpstr>
      <vt:lpstr>Python</vt:lpstr>
      <vt:lpstr>EJERCICIO 1</vt:lpstr>
      <vt:lpstr>Elaboración</vt:lpstr>
      <vt:lpstr>Resultado</vt:lpstr>
      <vt:lpstr>Ejercicio 2</vt:lpstr>
      <vt:lpstr>Elaboración</vt:lpstr>
      <vt:lpstr>Elaboración</vt:lpstr>
      <vt:lpstr>Resultado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invitado</dc:creator>
  <cp:lastModifiedBy>leydi3w@gmail.com</cp:lastModifiedBy>
  <cp:revision>6</cp:revision>
  <dcterms:created xsi:type="dcterms:W3CDTF">2023-09-23T08:59:51Z</dcterms:created>
  <dcterms:modified xsi:type="dcterms:W3CDTF">2023-09-23T10:08:39Z</dcterms:modified>
</cp:coreProperties>
</file>