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7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2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23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95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55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76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8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7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69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43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33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6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391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61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752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718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02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255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090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440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919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69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6198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376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60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77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8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31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4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7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4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96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40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94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683023-3630-4319-95DA-05157B090A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68E870-0BD2-4E69-8F81-5FEA19D24B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04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4743"/>
            <a:ext cx="12192000" cy="24487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CALCULO DEL FACTOR VOLUMETRICO DEL GAS BG Y LA EXPANSIÓN DEL GAS EG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UNIV. MARTHA SABINA LEQUIPE GUTIERREZ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SEPTIEMBRE 2023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7" y="140462"/>
            <a:ext cx="2152901" cy="200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MARCO TEORICO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31520" y="2354580"/>
            <a:ext cx="6469380" cy="132588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 VOLUMETRICO DE FORMACION DEL GAS BG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31520" y="4206240"/>
            <a:ext cx="6903720" cy="153162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EXPANSION DEL GAS EG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8229600" y="2537460"/>
                <a:ext cx="2857500" cy="1143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s-419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=0,02827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𝑧𝑇</m:t>
                          </m:r>
                        </m:num>
                        <m:den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537460"/>
                <a:ext cx="28575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8229600" y="4206240"/>
                <a:ext cx="2857500" cy="12344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s-419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=35,37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r>
                            <a:rPr kumimoji="0" lang="es-419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𝑧𝑇</m:t>
                          </m:r>
                        </m:den>
                      </m:f>
                      <m:r>
                        <a:rPr kumimoji="0" lang="es-419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419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𝑠𝑐𝑓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419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𝑓𝑡</m:t>
                                  </m:r>
                                </m:e>
                                <m:sup>
                                  <m:r>
                                    <a:rPr kumimoji="0" lang="es-419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4206240"/>
                <a:ext cx="2857500" cy="1234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6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897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DATOS DE PRUEBA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97180" y="2171700"/>
            <a:ext cx="11498580" cy="3360420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Determinar los factores volumétricos del gas cuya presión de 3810 </a:t>
            </a: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lpca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Y temperatura de 194 </a:t>
            </a:r>
            <a:r>
              <a:rPr kumimoji="0" lang="es-E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 para un factor de desviación de 0.78.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SOLUCION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Remplazando los datos en la formula obtenemos el BG1: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BG1=0.02827*(0.78*654) /3810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BG1= 0.00379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/ft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Remplazando los datos en la formula obtenemos el EG1: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EG1=35.37*3810 / (0.78*654)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EG1=264.17 ft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965960" y="5806440"/>
            <a:ext cx="7063740" cy="731520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PRUEBA EN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PYTHON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E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VOLUMETRICO DEL GAS BG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" y="1338050"/>
            <a:ext cx="11207932" cy="50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005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s-E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EXPANSIÓN DEL GAS EG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" y="1384662"/>
            <a:ext cx="10515601" cy="51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378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1_Tema de Office</vt:lpstr>
      <vt:lpstr>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4</cp:revision>
  <dcterms:created xsi:type="dcterms:W3CDTF">2023-09-22T05:48:39Z</dcterms:created>
  <dcterms:modified xsi:type="dcterms:W3CDTF">2023-09-22T06:22:57Z</dcterms:modified>
</cp:coreProperties>
</file>