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7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4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5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5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45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21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10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8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51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3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0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5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03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9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41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1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7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ABCD-25BC-417C-87F9-B320B3D423F7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0DC8-0427-456B-85FA-9E6DD4CCB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2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abe à cidadania ativa criar possibilidades de outro futuro – parte I. Por  Cândido Grzybowski | Combate Racismo Ambi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2666999"/>
            <a:ext cx="4875296" cy="2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460505"/>
            <a:ext cx="9448800" cy="1057227"/>
          </a:xfrm>
        </p:spPr>
        <p:txBody>
          <a:bodyPr/>
          <a:lstStyle/>
          <a:p>
            <a:r>
              <a:rPr lang="pt-PT" b="1" dirty="0" smtClean="0"/>
              <a:t>ACTIVE CITIZENSHIP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23400" y="3114218"/>
            <a:ext cx="9829800" cy="1708082"/>
          </a:xfrm>
        </p:spPr>
        <p:txBody>
          <a:bodyPr>
            <a:normAutofit lnSpcReduction="10000"/>
          </a:bodyPr>
          <a:lstStyle/>
          <a:p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David </a:t>
            </a: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Ilcu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Nº7;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Diogo Teles Nº 9;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Danisberto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Neto Nº6;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Djibril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Soumah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Nº11;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Geovanny</a:t>
            </a: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Almeida Nº12;</a:t>
            </a:r>
            <a:b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Rodrigo Xavier Nº20;</a:t>
            </a:r>
            <a:endParaRPr lang="pt-PT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AutoShape 16" descr="Tweets with replies by Agrupamento D. Dinis (@AEDDinis) / Twitter"/>
          <p:cNvSpPr>
            <a:spLocks noChangeAspect="1" noChangeArrowheads="1"/>
          </p:cNvSpPr>
          <p:nvPr/>
        </p:nvSpPr>
        <p:spPr bwMode="auto">
          <a:xfrm>
            <a:off x="155574" y="-144463"/>
            <a:ext cx="911225" cy="9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44" name="Picture 20" descr="Tweets with replies by Agrupamento D. Dinis (@AEDDinis) /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0"/>
            <a:ext cx="1235075" cy="5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0049" y="764373"/>
            <a:ext cx="9432099" cy="1293028"/>
          </a:xfrm>
        </p:spPr>
        <p:txBody>
          <a:bodyPr/>
          <a:lstStyle/>
          <a:p>
            <a:r>
              <a:rPr lang="pt-PT" b="1" dirty="0" smtClean="0"/>
              <a:t>THE CONCEPT OF ACTIVE CITIZENSHIP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know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condition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relation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her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nation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So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gives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him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her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set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civil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obligations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respected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However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active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concept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people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who</a:t>
            </a: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integrate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community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active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absolutely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involved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matters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corresponding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community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lives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participates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2052" name="Picture 4" descr="Cidadania: O que é, Direitos do Cidadão e Exemplos - Blog F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099" y="4950999"/>
            <a:ext cx="2606850" cy="173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smtClean="0"/>
              <a:t>ACTIVE CITIZENSHIP AND HUMAN RIGHTS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fundamental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people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without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distinction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level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equal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reference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members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community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regardless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their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situation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condition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responsibilities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citizens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two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sides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political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equality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as a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shared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so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existence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implicates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denial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others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such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rights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become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privileges</a:t>
            </a:r>
            <a:r>
              <a:rPr lang="pt-PT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pt-PT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s://o.remove.bg/downloads/6a957b40-70f1-42aa-9329-4491fe39b04b/active_citizenship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08" y="4531446"/>
            <a:ext cx="4435301" cy="232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smtClean="0"/>
              <a:t>HOW TO BE A GOOD CITIZEN</a:t>
            </a:r>
            <a:endParaRPr lang="pt-PT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2594063"/>
            <a:ext cx="11404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Good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citizens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are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actively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envolved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in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their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community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, in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favour</a:t>
            </a:r>
            <a:r>
              <a:rPr lang="pt-PT" altLang="pt-PT" sz="2400" dirty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of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their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fellow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citizens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.</a:t>
            </a:r>
            <a:endParaRPr lang="pt-PT" altLang="pt-PT" sz="2400" dirty="0">
              <a:solidFill>
                <a:srgbClr val="545454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They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are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proud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of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the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place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they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live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and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work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hard to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make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it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even</a:t>
            </a:r>
            <a:r>
              <a:rPr lang="pt-PT" altLang="pt-PT" sz="2400" dirty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better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0" lang="pt-PT" altLang="pt-PT" sz="24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We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all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appreciate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recognition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as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good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citizens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,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being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that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any</a:t>
            </a:r>
            <a:r>
              <a:rPr kumimoji="0" lang="pt-PT" altLang="pt-PT" sz="2400" b="0" i="0" u="none" strike="noStrike" cap="none" normalizeH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pt-PT" altLang="pt-PT" sz="2400" b="0" i="0" u="none" strike="noStrike" cap="none" normalizeH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>person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can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be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a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good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one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with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a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little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reflection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and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 </a:t>
            </a:r>
            <a:r>
              <a:rPr lang="pt-PT" altLang="pt-PT" sz="2400" dirty="0" err="1" smtClean="0">
                <a:solidFill>
                  <a:srgbClr val="545454"/>
                </a:solidFill>
                <a:latin typeface="Calibri Light" panose="020F0302020204030204" pitchFamily="34" charset="0"/>
              </a:rPr>
              <a:t>effort</a:t>
            </a:r>
            <a:r>
              <a:rPr lang="pt-PT" altLang="pt-PT" sz="2400" dirty="0" smtClean="0">
                <a:solidFill>
                  <a:srgbClr val="545454"/>
                </a:solidFill>
                <a:latin typeface="Calibri Light" panose="020F0302020204030204" pitchFamily="34" charset="0"/>
              </a:rPr>
              <a:t>.</a:t>
            </a:r>
            <a: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  <a:t/>
            </a:r>
            <a:br>
              <a:rPr kumimoji="0" lang="pt-PT" altLang="pt-PT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alibri Light" panose="020F0302020204030204" pitchFamily="34" charset="0"/>
              </a:rPr>
            </a:br>
            <a:endParaRPr kumimoji="0" lang="pt-PT" alt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9894" b="16475"/>
          <a:stretch/>
        </p:blipFill>
        <p:spPr>
          <a:xfrm>
            <a:off x="7064679" y="3853107"/>
            <a:ext cx="4629412" cy="27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90</TotalTime>
  <Words>252</Words>
  <Application>Microsoft Office PowerPoint</Application>
  <PresentationFormat>Ecrã Panorâmico</PresentationFormat>
  <Paragraphs>14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Century Gothic</vt:lpstr>
      <vt:lpstr>Rasto de Vapor</vt:lpstr>
      <vt:lpstr>ACTIVE CITIZENSHIP</vt:lpstr>
      <vt:lpstr>THE CONCEPT OF ACTIVE CITIZENSHIP</vt:lpstr>
      <vt:lpstr>ACTIVE CITIZENSHIP AND HUMAN RIGHTS</vt:lpstr>
      <vt:lpstr>HOW TO BE A GOOD CITIZEN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Ativa</dc:title>
  <dc:creator>Alunos</dc:creator>
  <cp:lastModifiedBy>Professor(a)</cp:lastModifiedBy>
  <cp:revision>8</cp:revision>
  <dcterms:created xsi:type="dcterms:W3CDTF">2022-01-17T10:22:22Z</dcterms:created>
  <dcterms:modified xsi:type="dcterms:W3CDTF">2022-03-30T11:42:49Z</dcterms:modified>
</cp:coreProperties>
</file>