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82" d="100"/>
          <a:sy n="82" d="100"/>
        </p:scale>
        <p:origin x="-22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9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819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480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90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21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50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0848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238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472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615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218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753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1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47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0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12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BAA8C-3D7C-4ED7-A41D-E0748B0FD929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AD5D54-C251-4E42-A8AD-7BA096B30D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906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439340"/>
            <a:ext cx="9440034" cy="1828801"/>
          </a:xfrm>
        </p:spPr>
        <p:txBody>
          <a:bodyPr/>
          <a:lstStyle/>
          <a:p>
            <a:r>
              <a:rPr lang="pt-PT" sz="8000" dirty="0" smtClean="0"/>
              <a:t>Multiculturalismo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827861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Realizado por:</a:t>
            </a:r>
          </a:p>
          <a:p>
            <a:r>
              <a:rPr lang="pt-PT" dirty="0" smtClean="0"/>
              <a:t>Alish Chhetri nº2;</a:t>
            </a:r>
          </a:p>
          <a:p>
            <a:r>
              <a:rPr lang="pt-PT" dirty="0" smtClean="0"/>
              <a:t>Ayush nº3;</a:t>
            </a:r>
          </a:p>
          <a:p>
            <a:r>
              <a:rPr lang="pt-PT" dirty="0" smtClean="0"/>
              <a:t>Bárbara Rio nº4; </a:t>
            </a:r>
          </a:p>
          <a:p>
            <a:r>
              <a:rPr lang="pt-PT" dirty="0" smtClean="0"/>
              <a:t>Diogo Carvalho nº9;</a:t>
            </a:r>
          </a:p>
          <a:p>
            <a:r>
              <a:rPr lang="pt-PT" dirty="0" smtClean="0"/>
              <a:t>Pedro Rodrigues nº17;</a:t>
            </a:r>
          </a:p>
          <a:p>
            <a:r>
              <a:rPr lang="pt-PT" dirty="0" smtClean="0"/>
              <a:t>Tiago Casal nº 21.</a:t>
            </a:r>
          </a:p>
        </p:txBody>
      </p:sp>
    </p:spTree>
    <p:extLst>
      <p:ext uri="{BB962C8B-B14F-4D97-AF65-F5344CB8AC3E}">
        <p14:creationId xmlns:p14="http://schemas.microsoft.com/office/powerpoint/2010/main" val="274177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Tópicos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 smtClean="0"/>
              <a:t>O que é o Multiculturalismo;</a:t>
            </a:r>
          </a:p>
          <a:p>
            <a:r>
              <a:rPr lang="pt-PT" sz="2800" dirty="0" smtClean="0"/>
              <a:t>Exemplos de Multiculturalismo;</a:t>
            </a:r>
          </a:p>
          <a:p>
            <a:r>
              <a:rPr lang="pt-PT" sz="2800" dirty="0" smtClean="0"/>
              <a:t>Multiculturalismo na educação.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55005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o Multiculturalismo?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 smtClean="0"/>
              <a:t>Multiculturalismo </a:t>
            </a:r>
            <a:r>
              <a:rPr lang="pt-PT" sz="2800" dirty="0"/>
              <a:t>é um termo que descreve a existência de várias culturas </a:t>
            </a:r>
            <a:r>
              <a:rPr lang="pt-PT" sz="2800" dirty="0"/>
              <a:t>n</a:t>
            </a:r>
            <a:r>
              <a:rPr lang="pt-PT" sz="2800" dirty="0" smtClean="0"/>
              <a:t>uma </a:t>
            </a:r>
            <a:r>
              <a:rPr lang="pt-PT" sz="2800" dirty="0"/>
              <a:t>região, cidade ou país, com uma predominante, no mínimo. </a:t>
            </a:r>
          </a:p>
          <a:p>
            <a:pPr algn="just"/>
            <a:r>
              <a:rPr lang="pt-PT" sz="2800" dirty="0"/>
              <a:t>O Canadá e a Austrália são exemplos de multiculturalismo; porém, alguns países europeus defendem discretamente a adoção de uma política multiculturalista. </a:t>
            </a:r>
          </a:p>
        </p:txBody>
      </p:sp>
    </p:spTree>
    <p:extLst>
      <p:ext uri="{BB962C8B-B14F-4D97-AF65-F5344CB8AC3E}">
        <p14:creationId xmlns:p14="http://schemas.microsoft.com/office/powerpoint/2010/main" val="1211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 de Multiculturalismo: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A existência de diversos grupos culturais num mesmo lugar é um exemplo de multiculturalidade e representatividade. Por </a:t>
            </a:r>
            <a:r>
              <a:rPr lang="pt-PT" sz="2800" dirty="0" smtClean="0"/>
              <a:t>exemplo, quando </a:t>
            </a:r>
            <a:r>
              <a:rPr lang="pt-PT" sz="2800" dirty="0"/>
              <a:t>na mesma sala de </a:t>
            </a:r>
            <a:r>
              <a:rPr lang="pt-PT" sz="2800" dirty="0" smtClean="0"/>
              <a:t>aula existem </a:t>
            </a:r>
            <a:r>
              <a:rPr lang="pt-PT" sz="2800" dirty="0"/>
              <a:t>alunas(os) afrodescendentes, indígenas, caucasianos e asiáticos.</a:t>
            </a:r>
          </a:p>
        </p:txBody>
      </p:sp>
    </p:spTree>
    <p:extLst>
      <p:ext uri="{BB962C8B-B14F-4D97-AF65-F5344CB8AC3E}">
        <p14:creationId xmlns:p14="http://schemas.microsoft.com/office/powerpoint/2010/main" val="31111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Multiculturalismo na Educação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 </a:t>
            </a:r>
            <a:r>
              <a:rPr lang="pt-PT" sz="2800" dirty="0" smtClean="0"/>
              <a:t>multiculturalismo, </a:t>
            </a:r>
            <a:r>
              <a:rPr lang="pt-PT" sz="2800" dirty="0"/>
              <a:t>quando é aplicado à </a:t>
            </a:r>
            <a:r>
              <a:rPr lang="pt-PT" sz="2800" dirty="0" smtClean="0"/>
              <a:t>educação, </a:t>
            </a:r>
            <a:r>
              <a:rPr lang="pt-PT" sz="2800" dirty="0"/>
              <a:t>envolve práticas pedagógicas que despertam os alunos para a diversidade dos grupos culturais. </a:t>
            </a:r>
          </a:p>
          <a:p>
            <a:pPr algn="just"/>
            <a:r>
              <a:rPr lang="pt-PT" sz="2800" dirty="0"/>
              <a:t>É importante que se aprenda a respeitar as </a:t>
            </a:r>
            <a:r>
              <a:rPr lang="pt-PT" sz="2800" dirty="0" smtClean="0"/>
              <a:t>diferenças, tais </a:t>
            </a:r>
            <a:r>
              <a:rPr lang="pt-PT" sz="2800" dirty="0"/>
              <a:t>como a identidade cultural e de </a:t>
            </a:r>
            <a:r>
              <a:rPr lang="pt-PT" sz="2800" dirty="0" smtClean="0"/>
              <a:t>género</a:t>
            </a:r>
            <a:r>
              <a:rPr lang="pt-P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209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56</TotalTime>
  <Words>184</Words>
  <Application>Microsoft Office PowerPoint</Application>
  <PresentationFormat>Ecrã Panorâmico</PresentationFormat>
  <Paragraphs>20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Ardósia</vt:lpstr>
      <vt:lpstr>Multiculturalismo</vt:lpstr>
      <vt:lpstr>Tópicos</vt:lpstr>
      <vt:lpstr>O que é o Multiculturalismo?</vt:lpstr>
      <vt:lpstr>Exemplos de Multiculturalismo:</vt:lpstr>
      <vt:lpstr>Multiculturalismo na Educação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Multiculturalismo</dc:title>
  <dc:creator>Alunos</dc:creator>
  <cp:lastModifiedBy>Professor(a)</cp:lastModifiedBy>
  <cp:revision>12</cp:revision>
  <dcterms:created xsi:type="dcterms:W3CDTF">2022-01-17T10:38:51Z</dcterms:created>
  <dcterms:modified xsi:type="dcterms:W3CDTF">2022-03-17T14:42:25Z</dcterms:modified>
</cp:coreProperties>
</file>