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97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4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5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75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945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321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8106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185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51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631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40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554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033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97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41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610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677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ABCD-25BC-417C-87F9-B320B3D423F7}" type="datetimeFigureOut">
              <a:rPr lang="pt-PT" smtClean="0"/>
              <a:t>17/03/2022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02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abe à cidadania ativa criar possibilidades de outro futuro – parte I. Por  Cândido Grzybowski | Combate Racismo Ambien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6" y="2666999"/>
            <a:ext cx="4875296" cy="26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1460505"/>
            <a:ext cx="9448800" cy="1825096"/>
          </a:xfrm>
        </p:spPr>
        <p:txBody>
          <a:bodyPr/>
          <a:lstStyle/>
          <a:p>
            <a:r>
              <a:rPr lang="pt-PT" b="1" dirty="0"/>
              <a:t> Cidadania Ativa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423400" y="3114218"/>
            <a:ext cx="9829800" cy="1708082"/>
          </a:xfrm>
        </p:spPr>
        <p:txBody>
          <a:bodyPr>
            <a:normAutofit lnSpcReduction="10000"/>
          </a:bodyPr>
          <a:lstStyle/>
          <a:p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David </a:t>
            </a:r>
            <a:r>
              <a:rPr lang="pt-PT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Ilcu</a:t>
            </a:r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Nº7;</a:t>
            </a:r>
            <a:b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Diogo Teles Nº 9;</a:t>
            </a:r>
            <a:b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PT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Danisberto</a:t>
            </a:r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Neto Nº6;</a:t>
            </a:r>
            <a:b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PT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Djibril</a:t>
            </a:r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Soumah</a:t>
            </a:r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Nº11;</a:t>
            </a:r>
            <a:b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PT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Geovanny</a:t>
            </a:r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Almeida Nº12;</a:t>
            </a:r>
            <a:b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Rodrigo Xavier Nº20;</a:t>
            </a:r>
            <a:endParaRPr lang="pt-PT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AutoShape 16" descr="Tweets with replies by Agrupamento D. Dinis (@AEDDinis) / Twitter"/>
          <p:cNvSpPr>
            <a:spLocks noChangeAspect="1" noChangeArrowheads="1"/>
          </p:cNvSpPr>
          <p:nvPr/>
        </p:nvSpPr>
        <p:spPr bwMode="auto">
          <a:xfrm>
            <a:off x="155574" y="-144463"/>
            <a:ext cx="911225" cy="91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044" name="Picture 20" descr="Tweets with replies by Agrupamento D. Dinis (@AEDDinis) /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0"/>
            <a:ext cx="1235075" cy="5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6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Conceito de Cidadania Ativa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Como </a:t>
            </a: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sabemos, a cidadania é a condição de um cidadão em relação 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à </a:t>
            </a: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sua nação. Sendo assim, esse 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caráter </a:t>
            </a: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 cidadão é o que lhe dá uma série de direitos e obrigações civis a respeitar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No entanto, a cidadania ativa é um conceito que se aplica a todas as pessoas que integram e se comprometem com a comunidade. Isto é, o cidadão 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ativo encontra-se </a:t>
            </a: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absolutamente envolvido em todos os assuntos que correspondem à comunidade 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onde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vive e participa.</a:t>
            </a:r>
            <a:endParaRPr lang="pt-PT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PT" dirty="0"/>
          </a:p>
        </p:txBody>
      </p:sp>
      <p:pic>
        <p:nvPicPr>
          <p:cNvPr id="2052" name="Picture 4" descr="Cidadania: O que é, Direitos do Cidadão e Exemplos - Blog F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179" y="4457700"/>
            <a:ext cx="3008396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5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/>
              <a:t>Cidadania ativa e direitos humanos</a:t>
            </a:r>
            <a:br>
              <a:rPr lang="pt-PT" sz="3200" b="1" dirty="0"/>
            </a:b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cidadania é o direito fundamental de todas e todos, sem distinção, a ter direitos. O estado da cidadania é o nível em 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que os </a:t>
            </a: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direitos são iguais como referência para todos os membros da coletividade, 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independentemente da </a:t>
            </a: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sua situação e condição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Os direitos e 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responsabilidades de </a:t>
            </a: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todos e 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todas as pessoas, </a:t>
            </a: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são os dois lados desta relação política de igualdade, como relação compartilhada. 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 assim não for, </a:t>
            </a: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ou seja, onde a existência de um direito implica a sua negação para 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os demais</a:t>
            </a: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tais direitos 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tornam-se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privilégios.</a:t>
            </a:r>
          </a:p>
        </p:txBody>
      </p:sp>
      <p:pic>
        <p:nvPicPr>
          <p:cNvPr id="3074" name="Picture 2" descr="Open call for proposals for additional activities - Fundação Calouste  Gulbenk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4377227"/>
            <a:ext cx="4251324" cy="24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6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 smtClean="0"/>
              <a:t>Como ser um bom cidadão</a:t>
            </a:r>
            <a:endParaRPr lang="pt-PT" sz="32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2224731"/>
            <a:ext cx="114046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 Bons cidadãos estão envolvidos ativamente 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na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sua comunidade e em prol 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dos 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seus concidadãos. </a:t>
            </a:r>
          </a:p>
          <a:p>
            <a:pPr>
              <a:lnSpc>
                <a:spcPct val="100000"/>
              </a:lnSpc>
            </a:pP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Eles têm orgulho do lugar onde vivem 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e esforçam-se 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para 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o tornar 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ainda melhor. </a:t>
            </a:r>
          </a:p>
          <a:p>
            <a:pPr>
              <a:lnSpc>
                <a:spcPct val="100000"/>
              </a:lnSpc>
            </a:pP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Todos nós queremos ser reconhecidos como bons cidadãos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,</a:t>
            </a:r>
            <a:r>
              <a:rPr kumimoji="0" lang="pt-PT" altLang="pt-PT" sz="2400" b="0" i="0" u="none" strike="noStrike" cap="none" normalizeH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 sendo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que qualquer pessoa 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o poderá 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ser com um pouco de reflexão e esforço.</a:t>
            </a:r>
            <a:endParaRPr kumimoji="0" lang="pt-PT" altLang="pt-P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/>
            </a:r>
            <a:b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</a:br>
            <a:endParaRPr kumimoji="0" lang="pt-PT" altLang="pt-P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9894" b="16475"/>
          <a:stretch/>
        </p:blipFill>
        <p:spPr>
          <a:xfrm>
            <a:off x="7834312" y="4079501"/>
            <a:ext cx="3671888" cy="21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sto de Vapor">
  <a:themeElements>
    <a:clrScheme name="Rasto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Rasto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sto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TM04033937[[fn=Rasto de Vapor]]</Template>
  <TotalTime>66</TotalTime>
  <Words>202</Words>
  <Application>Microsoft Office PowerPoint</Application>
  <PresentationFormat>Ecrã Panorâmico</PresentationFormat>
  <Paragraphs>13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Century Gothic</vt:lpstr>
      <vt:lpstr>Rasto de Vapor</vt:lpstr>
      <vt:lpstr> Cidadania Ativa </vt:lpstr>
      <vt:lpstr>Conceito de Cidadania Ativa </vt:lpstr>
      <vt:lpstr>Cidadania ativa e direitos humanos </vt:lpstr>
      <vt:lpstr>Como ser um bom cidadão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Ativa</dc:title>
  <dc:creator>Alunos</dc:creator>
  <cp:lastModifiedBy>Professor(a)</cp:lastModifiedBy>
  <cp:revision>5</cp:revision>
  <dcterms:created xsi:type="dcterms:W3CDTF">2022-01-17T10:22:22Z</dcterms:created>
  <dcterms:modified xsi:type="dcterms:W3CDTF">2022-03-17T14:51:11Z</dcterms:modified>
</cp:coreProperties>
</file>